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74" r:id="rId2"/>
    <p:sldId id="256" r:id="rId3"/>
    <p:sldId id="260" r:id="rId4"/>
    <p:sldId id="263" r:id="rId5"/>
    <p:sldId id="275" r:id="rId6"/>
    <p:sldId id="277" r:id="rId7"/>
    <p:sldId id="278" r:id="rId8"/>
    <p:sldId id="281" r:id="rId9"/>
    <p:sldId id="279" r:id="rId10"/>
    <p:sldId id="280" r:id="rId11"/>
    <p:sldId id="282" r:id="rId12"/>
  </p:sldIdLst>
  <p:sldSz cx="7561263" cy="10693400"/>
  <p:notesSz cx="7099300" cy="10234613"/>
  <p:defaultTextStyle>
    <a:defPPr>
      <a:defRPr lang="fr-FR"/>
    </a:defPPr>
    <a:lvl1pPr marL="0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528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3056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584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6112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7640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9168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50696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2224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33"/>
    <a:srgbClr val="CC00CC"/>
    <a:srgbClr val="01E9EF"/>
    <a:srgbClr val="99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014" autoAdjust="0"/>
    <p:restoredTop sz="98910" autoAdjust="0"/>
  </p:normalViewPr>
  <p:slideViewPr>
    <p:cSldViewPr>
      <p:cViewPr>
        <p:scale>
          <a:sx n="70" d="100"/>
          <a:sy n="70" d="100"/>
        </p:scale>
        <p:origin x="-2670" y="-162"/>
      </p:cViewPr>
      <p:guideLst>
        <p:guide orient="horz" pos="3368"/>
        <p:guide pos="238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F394C0-30D8-4E68-8E71-73F5E370E20B}" type="datetimeFigureOut">
              <a:rPr lang="fr-FR" smtClean="0"/>
              <a:pPr/>
              <a:t>21/10/2015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2192338" y="768350"/>
            <a:ext cx="27146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09613" y="4860925"/>
            <a:ext cx="5680075" cy="4605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AB9DD6-BCF8-4ECE-A0E2-4B771EA80CE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400121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67095" y="3321887"/>
            <a:ext cx="6427074" cy="229215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34190" y="6059593"/>
            <a:ext cx="5292884" cy="273275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215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30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5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61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7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91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50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22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6FC0F-E8B0-4E2D-8E09-66A2DF051B23}" type="datetimeFigureOut">
              <a:rPr lang="fr-FR" smtClean="0"/>
              <a:pPr/>
              <a:t>21/10/2015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D3AC3-7B09-4D64-8605-C383BA3EC18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6FC0F-E8B0-4E2D-8E09-66A2DF051B23}" type="datetimeFigureOut">
              <a:rPr lang="fr-FR" smtClean="0"/>
              <a:pPr/>
              <a:t>21/10/2015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D3AC3-7B09-4D64-8605-C383BA3EC18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4111436" y="571801"/>
            <a:ext cx="1275964" cy="12163743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283548" y="571801"/>
            <a:ext cx="3701869" cy="12163743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6FC0F-E8B0-4E2D-8E09-66A2DF051B23}" type="datetimeFigureOut">
              <a:rPr lang="fr-FR" smtClean="0"/>
              <a:pPr/>
              <a:t>21/10/2015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D3AC3-7B09-4D64-8605-C383BA3EC18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6FC0F-E8B0-4E2D-8E09-66A2DF051B23}" type="datetimeFigureOut">
              <a:rPr lang="fr-FR" smtClean="0"/>
              <a:pPr/>
              <a:t>21/10/2015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D3AC3-7B09-4D64-8605-C383BA3EC18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97288" y="6871500"/>
            <a:ext cx="6427074" cy="2123828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97288" y="4532321"/>
            <a:ext cx="6427074" cy="2339180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2152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4305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6458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8611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076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2916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5069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7222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6FC0F-E8B0-4E2D-8E09-66A2DF051B23}" type="datetimeFigureOut">
              <a:rPr lang="fr-FR" smtClean="0"/>
              <a:pPr/>
              <a:t>21/10/2015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D3AC3-7B09-4D64-8605-C383BA3EC18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283548" y="3326836"/>
            <a:ext cx="2488916" cy="940870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2898485" y="3326836"/>
            <a:ext cx="2488916" cy="940870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6FC0F-E8B0-4E2D-8E09-66A2DF051B23}" type="datetimeFigureOut">
              <a:rPr lang="fr-FR" smtClean="0"/>
              <a:pPr/>
              <a:t>21/10/2015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D3AC3-7B09-4D64-8605-C383BA3EC18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78063" y="428232"/>
            <a:ext cx="6805137" cy="1782233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78064" y="2393639"/>
            <a:ext cx="3340871" cy="997555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528" indent="0">
              <a:buNone/>
              <a:defRPr sz="2300" b="1"/>
            </a:lvl2pPr>
            <a:lvl3pPr marL="1043056" indent="0">
              <a:buNone/>
              <a:defRPr sz="2100" b="1"/>
            </a:lvl3pPr>
            <a:lvl4pPr marL="1564584" indent="0">
              <a:buNone/>
              <a:defRPr sz="1800" b="1"/>
            </a:lvl4pPr>
            <a:lvl5pPr marL="2086112" indent="0">
              <a:buNone/>
              <a:defRPr sz="1800" b="1"/>
            </a:lvl5pPr>
            <a:lvl6pPr marL="2607640" indent="0">
              <a:buNone/>
              <a:defRPr sz="1800" b="1"/>
            </a:lvl6pPr>
            <a:lvl7pPr marL="3129168" indent="0">
              <a:buNone/>
              <a:defRPr sz="1800" b="1"/>
            </a:lvl7pPr>
            <a:lvl8pPr marL="3650696" indent="0">
              <a:buNone/>
              <a:defRPr sz="1800" b="1"/>
            </a:lvl8pPr>
            <a:lvl9pPr marL="4172224" indent="0">
              <a:buNone/>
              <a:defRPr sz="18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78064" y="3391194"/>
            <a:ext cx="3340871" cy="6161082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3841017" y="2393639"/>
            <a:ext cx="3342183" cy="997555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528" indent="0">
              <a:buNone/>
              <a:defRPr sz="2300" b="1"/>
            </a:lvl2pPr>
            <a:lvl3pPr marL="1043056" indent="0">
              <a:buNone/>
              <a:defRPr sz="2100" b="1"/>
            </a:lvl3pPr>
            <a:lvl4pPr marL="1564584" indent="0">
              <a:buNone/>
              <a:defRPr sz="1800" b="1"/>
            </a:lvl4pPr>
            <a:lvl5pPr marL="2086112" indent="0">
              <a:buNone/>
              <a:defRPr sz="1800" b="1"/>
            </a:lvl5pPr>
            <a:lvl6pPr marL="2607640" indent="0">
              <a:buNone/>
              <a:defRPr sz="1800" b="1"/>
            </a:lvl6pPr>
            <a:lvl7pPr marL="3129168" indent="0">
              <a:buNone/>
              <a:defRPr sz="1800" b="1"/>
            </a:lvl7pPr>
            <a:lvl8pPr marL="3650696" indent="0">
              <a:buNone/>
              <a:defRPr sz="1800" b="1"/>
            </a:lvl8pPr>
            <a:lvl9pPr marL="4172224" indent="0">
              <a:buNone/>
              <a:defRPr sz="18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3841017" y="3391194"/>
            <a:ext cx="3342183" cy="6161082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6FC0F-E8B0-4E2D-8E09-66A2DF051B23}" type="datetimeFigureOut">
              <a:rPr lang="fr-FR" smtClean="0"/>
              <a:pPr/>
              <a:t>21/10/2015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D3AC3-7B09-4D64-8605-C383BA3EC18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6FC0F-E8B0-4E2D-8E09-66A2DF051B23}" type="datetimeFigureOut">
              <a:rPr lang="fr-FR" smtClean="0"/>
              <a:pPr/>
              <a:t>21/10/2015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D3AC3-7B09-4D64-8605-C383BA3EC18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6FC0F-E8B0-4E2D-8E09-66A2DF051B23}" type="datetimeFigureOut">
              <a:rPr lang="fr-FR" smtClean="0"/>
              <a:pPr/>
              <a:t>21/10/2015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D3AC3-7B09-4D64-8605-C383BA3EC18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78064" y="425756"/>
            <a:ext cx="2487604" cy="1811937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956244" y="425757"/>
            <a:ext cx="4226957" cy="9126521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378064" y="2237694"/>
            <a:ext cx="2487604" cy="7314584"/>
          </a:xfrm>
        </p:spPr>
        <p:txBody>
          <a:bodyPr/>
          <a:lstStyle>
            <a:lvl1pPr marL="0" indent="0">
              <a:buNone/>
              <a:defRPr sz="1600"/>
            </a:lvl1pPr>
            <a:lvl2pPr marL="521528" indent="0">
              <a:buNone/>
              <a:defRPr sz="1400"/>
            </a:lvl2pPr>
            <a:lvl3pPr marL="1043056" indent="0">
              <a:buNone/>
              <a:defRPr sz="1100"/>
            </a:lvl3pPr>
            <a:lvl4pPr marL="1564584" indent="0">
              <a:buNone/>
              <a:defRPr sz="1000"/>
            </a:lvl4pPr>
            <a:lvl5pPr marL="2086112" indent="0">
              <a:buNone/>
              <a:defRPr sz="1000"/>
            </a:lvl5pPr>
            <a:lvl6pPr marL="2607640" indent="0">
              <a:buNone/>
              <a:defRPr sz="1000"/>
            </a:lvl6pPr>
            <a:lvl7pPr marL="3129168" indent="0">
              <a:buNone/>
              <a:defRPr sz="1000"/>
            </a:lvl7pPr>
            <a:lvl8pPr marL="3650696" indent="0">
              <a:buNone/>
              <a:defRPr sz="1000"/>
            </a:lvl8pPr>
            <a:lvl9pPr marL="4172224" indent="0">
              <a:buNone/>
              <a:defRPr sz="1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6FC0F-E8B0-4E2D-8E09-66A2DF051B23}" type="datetimeFigureOut">
              <a:rPr lang="fr-FR" smtClean="0"/>
              <a:pPr/>
              <a:t>21/10/2015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D3AC3-7B09-4D64-8605-C383BA3EC18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82060" y="7485381"/>
            <a:ext cx="4536758" cy="883692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482060" y="955475"/>
            <a:ext cx="4536758" cy="6416040"/>
          </a:xfrm>
        </p:spPr>
        <p:txBody>
          <a:bodyPr/>
          <a:lstStyle>
            <a:lvl1pPr marL="0" indent="0">
              <a:buNone/>
              <a:defRPr sz="3700"/>
            </a:lvl1pPr>
            <a:lvl2pPr marL="521528" indent="0">
              <a:buNone/>
              <a:defRPr sz="3200"/>
            </a:lvl2pPr>
            <a:lvl3pPr marL="1043056" indent="0">
              <a:buNone/>
              <a:defRPr sz="2700"/>
            </a:lvl3pPr>
            <a:lvl4pPr marL="1564584" indent="0">
              <a:buNone/>
              <a:defRPr sz="2300"/>
            </a:lvl4pPr>
            <a:lvl5pPr marL="2086112" indent="0">
              <a:buNone/>
              <a:defRPr sz="2300"/>
            </a:lvl5pPr>
            <a:lvl6pPr marL="2607640" indent="0">
              <a:buNone/>
              <a:defRPr sz="2300"/>
            </a:lvl6pPr>
            <a:lvl7pPr marL="3129168" indent="0">
              <a:buNone/>
              <a:defRPr sz="2300"/>
            </a:lvl7pPr>
            <a:lvl8pPr marL="3650696" indent="0">
              <a:buNone/>
              <a:defRPr sz="2300"/>
            </a:lvl8pPr>
            <a:lvl9pPr marL="4172224" indent="0">
              <a:buNone/>
              <a:defRPr sz="23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482060" y="8369073"/>
            <a:ext cx="4536758" cy="1254988"/>
          </a:xfrm>
        </p:spPr>
        <p:txBody>
          <a:bodyPr/>
          <a:lstStyle>
            <a:lvl1pPr marL="0" indent="0">
              <a:buNone/>
              <a:defRPr sz="1600"/>
            </a:lvl1pPr>
            <a:lvl2pPr marL="521528" indent="0">
              <a:buNone/>
              <a:defRPr sz="1400"/>
            </a:lvl2pPr>
            <a:lvl3pPr marL="1043056" indent="0">
              <a:buNone/>
              <a:defRPr sz="1100"/>
            </a:lvl3pPr>
            <a:lvl4pPr marL="1564584" indent="0">
              <a:buNone/>
              <a:defRPr sz="1000"/>
            </a:lvl4pPr>
            <a:lvl5pPr marL="2086112" indent="0">
              <a:buNone/>
              <a:defRPr sz="1000"/>
            </a:lvl5pPr>
            <a:lvl6pPr marL="2607640" indent="0">
              <a:buNone/>
              <a:defRPr sz="1000"/>
            </a:lvl6pPr>
            <a:lvl7pPr marL="3129168" indent="0">
              <a:buNone/>
              <a:defRPr sz="1000"/>
            </a:lvl7pPr>
            <a:lvl8pPr marL="3650696" indent="0">
              <a:buNone/>
              <a:defRPr sz="1000"/>
            </a:lvl8pPr>
            <a:lvl9pPr marL="4172224" indent="0">
              <a:buNone/>
              <a:defRPr sz="1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6FC0F-E8B0-4E2D-8E09-66A2DF051B23}" type="datetimeFigureOut">
              <a:rPr lang="fr-FR" smtClean="0"/>
              <a:pPr/>
              <a:t>21/10/2015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D3AC3-7B09-4D64-8605-C383BA3EC18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378063" y="428232"/>
            <a:ext cx="6805137" cy="1782233"/>
          </a:xfrm>
          <a:prstGeom prst="rect">
            <a:avLst/>
          </a:prstGeom>
        </p:spPr>
        <p:txBody>
          <a:bodyPr vert="horz" lIns="104306" tIns="52153" rIns="104306" bIns="52153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78063" y="2495129"/>
            <a:ext cx="6805137" cy="7057149"/>
          </a:xfrm>
          <a:prstGeom prst="rect">
            <a:avLst/>
          </a:prstGeom>
        </p:spPr>
        <p:txBody>
          <a:bodyPr vert="horz" lIns="104306" tIns="52153" rIns="104306" bIns="52153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78063" y="9911199"/>
            <a:ext cx="1764295" cy="569324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06FC0F-E8B0-4E2D-8E09-66A2DF051B23}" type="datetimeFigureOut">
              <a:rPr lang="fr-FR" smtClean="0"/>
              <a:pPr/>
              <a:t>21/10/2015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583432" y="9911199"/>
            <a:ext cx="2394400" cy="569324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5418905" y="9911199"/>
            <a:ext cx="1764295" cy="569324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FD3AC3-7B09-4D64-8605-C383BA3EC18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43056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91146" indent="-391146" algn="l" defTabSz="1043056" rtl="0" eaLnBrk="1" latinLnBrk="0" hangingPunct="1">
        <a:spcBef>
          <a:spcPct val="20000"/>
        </a:spcBef>
        <a:buFont typeface="Arial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47483" indent="-325955" algn="l" defTabSz="1043056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03820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25348" indent="-260764" algn="l" defTabSz="1043056" rtl="0" eaLnBrk="1" latinLnBrk="0" hangingPunct="1">
        <a:spcBef>
          <a:spcPct val="20000"/>
        </a:spcBef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6876" indent="-260764" algn="l" defTabSz="1043056" rtl="0" eaLnBrk="1" latinLnBrk="0" hangingPunct="1">
        <a:spcBef>
          <a:spcPct val="20000"/>
        </a:spcBef>
        <a:buFont typeface="Arial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8404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932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1460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988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52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305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58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6112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64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916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69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222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2.jpeg"/><Relationship Id="rId5" Type="http://schemas.openxmlformats.org/officeDocument/2006/relationships/image" Target="../media/image111.jpeg"/><Relationship Id="rId4" Type="http://schemas.openxmlformats.org/officeDocument/2006/relationships/image" Target="../media/image3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3.png"/><Relationship Id="rId4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image" Target="../media/image15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12" Type="http://schemas.openxmlformats.org/officeDocument/2006/relationships/image" Target="../media/image1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11" Type="http://schemas.openxmlformats.org/officeDocument/2006/relationships/image" Target="../media/image13.jpeg"/><Relationship Id="rId5" Type="http://schemas.openxmlformats.org/officeDocument/2006/relationships/image" Target="../media/image7.jpeg"/><Relationship Id="rId10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Relationship Id="rId14" Type="http://schemas.openxmlformats.org/officeDocument/2006/relationships/image" Target="../media/image16.jpeg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7.jpeg"/><Relationship Id="rId18" Type="http://schemas.openxmlformats.org/officeDocument/2006/relationships/image" Target="../media/image32.jpeg"/><Relationship Id="rId26" Type="http://schemas.openxmlformats.org/officeDocument/2006/relationships/image" Target="../media/image39.png"/><Relationship Id="rId39" Type="http://schemas.openxmlformats.org/officeDocument/2006/relationships/image" Target="../media/image52.png"/><Relationship Id="rId21" Type="http://schemas.openxmlformats.org/officeDocument/2006/relationships/image" Target="../media/image35.png"/><Relationship Id="rId34" Type="http://schemas.openxmlformats.org/officeDocument/2006/relationships/image" Target="../media/image47.png"/><Relationship Id="rId42" Type="http://schemas.openxmlformats.org/officeDocument/2006/relationships/image" Target="../media/image55.png"/><Relationship Id="rId47" Type="http://schemas.openxmlformats.org/officeDocument/2006/relationships/image" Target="../media/image60.png"/><Relationship Id="rId50" Type="http://schemas.openxmlformats.org/officeDocument/2006/relationships/image" Target="../media/image63.jpeg"/><Relationship Id="rId55" Type="http://schemas.openxmlformats.org/officeDocument/2006/relationships/image" Target="../media/image68.png"/><Relationship Id="rId7" Type="http://schemas.openxmlformats.org/officeDocument/2006/relationships/image" Target="../media/image21.jpeg"/><Relationship Id="rId2" Type="http://schemas.openxmlformats.org/officeDocument/2006/relationships/image" Target="../media/image4.jpeg"/><Relationship Id="rId16" Type="http://schemas.openxmlformats.org/officeDocument/2006/relationships/image" Target="../media/image30.jpeg"/><Relationship Id="rId20" Type="http://schemas.openxmlformats.org/officeDocument/2006/relationships/image" Target="../media/image34.jpeg"/><Relationship Id="rId29" Type="http://schemas.openxmlformats.org/officeDocument/2006/relationships/image" Target="../media/image42.png"/><Relationship Id="rId41" Type="http://schemas.openxmlformats.org/officeDocument/2006/relationships/image" Target="../media/image54.png"/><Relationship Id="rId54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11" Type="http://schemas.openxmlformats.org/officeDocument/2006/relationships/image" Target="../media/image25.png"/><Relationship Id="rId24" Type="http://schemas.openxmlformats.org/officeDocument/2006/relationships/image" Target="../media/image7.jpeg"/><Relationship Id="rId32" Type="http://schemas.openxmlformats.org/officeDocument/2006/relationships/image" Target="../media/image45.png"/><Relationship Id="rId37" Type="http://schemas.openxmlformats.org/officeDocument/2006/relationships/image" Target="../media/image50.png"/><Relationship Id="rId40" Type="http://schemas.openxmlformats.org/officeDocument/2006/relationships/image" Target="../media/image53.jpeg"/><Relationship Id="rId45" Type="http://schemas.openxmlformats.org/officeDocument/2006/relationships/image" Target="../media/image58.png"/><Relationship Id="rId53" Type="http://schemas.openxmlformats.org/officeDocument/2006/relationships/image" Target="../media/image66.png"/><Relationship Id="rId58" Type="http://schemas.openxmlformats.org/officeDocument/2006/relationships/image" Target="../media/image71.png"/><Relationship Id="rId5" Type="http://schemas.openxmlformats.org/officeDocument/2006/relationships/image" Target="../media/image19.png"/><Relationship Id="rId15" Type="http://schemas.openxmlformats.org/officeDocument/2006/relationships/image" Target="../media/image29.jpeg"/><Relationship Id="rId23" Type="http://schemas.openxmlformats.org/officeDocument/2006/relationships/image" Target="../media/image37.png"/><Relationship Id="rId28" Type="http://schemas.openxmlformats.org/officeDocument/2006/relationships/image" Target="../media/image41.png"/><Relationship Id="rId36" Type="http://schemas.openxmlformats.org/officeDocument/2006/relationships/image" Target="../media/image49.jpeg"/><Relationship Id="rId49" Type="http://schemas.openxmlformats.org/officeDocument/2006/relationships/image" Target="../media/image62.jpeg"/><Relationship Id="rId57" Type="http://schemas.openxmlformats.org/officeDocument/2006/relationships/image" Target="../media/image70.png"/><Relationship Id="rId61" Type="http://schemas.openxmlformats.org/officeDocument/2006/relationships/image" Target="../media/image74.png"/><Relationship Id="rId10" Type="http://schemas.openxmlformats.org/officeDocument/2006/relationships/image" Target="../media/image24.png"/><Relationship Id="rId19" Type="http://schemas.openxmlformats.org/officeDocument/2006/relationships/image" Target="../media/image33.jpeg"/><Relationship Id="rId31" Type="http://schemas.openxmlformats.org/officeDocument/2006/relationships/image" Target="../media/image44.png"/><Relationship Id="rId44" Type="http://schemas.openxmlformats.org/officeDocument/2006/relationships/image" Target="../media/image57.png"/><Relationship Id="rId52" Type="http://schemas.openxmlformats.org/officeDocument/2006/relationships/image" Target="../media/image65.jpeg"/><Relationship Id="rId60" Type="http://schemas.openxmlformats.org/officeDocument/2006/relationships/image" Target="../media/image73.jpeg"/><Relationship Id="rId4" Type="http://schemas.openxmlformats.org/officeDocument/2006/relationships/image" Target="../media/image18.jpeg"/><Relationship Id="rId9" Type="http://schemas.openxmlformats.org/officeDocument/2006/relationships/image" Target="../media/image23.jpeg"/><Relationship Id="rId14" Type="http://schemas.openxmlformats.org/officeDocument/2006/relationships/image" Target="../media/image28.jpeg"/><Relationship Id="rId22" Type="http://schemas.openxmlformats.org/officeDocument/2006/relationships/image" Target="../media/image36.jpeg"/><Relationship Id="rId27" Type="http://schemas.openxmlformats.org/officeDocument/2006/relationships/image" Target="../media/image40.png"/><Relationship Id="rId30" Type="http://schemas.openxmlformats.org/officeDocument/2006/relationships/image" Target="../media/image43.png"/><Relationship Id="rId35" Type="http://schemas.openxmlformats.org/officeDocument/2006/relationships/image" Target="../media/image48.png"/><Relationship Id="rId43" Type="http://schemas.openxmlformats.org/officeDocument/2006/relationships/image" Target="../media/image56.png"/><Relationship Id="rId48" Type="http://schemas.openxmlformats.org/officeDocument/2006/relationships/image" Target="../media/image61.png"/><Relationship Id="rId56" Type="http://schemas.openxmlformats.org/officeDocument/2006/relationships/image" Target="../media/image69.png"/><Relationship Id="rId8" Type="http://schemas.openxmlformats.org/officeDocument/2006/relationships/image" Target="../media/image22.jpeg"/><Relationship Id="rId51" Type="http://schemas.openxmlformats.org/officeDocument/2006/relationships/image" Target="../media/image64.png"/><Relationship Id="rId3" Type="http://schemas.openxmlformats.org/officeDocument/2006/relationships/image" Target="../media/image17.png"/><Relationship Id="rId12" Type="http://schemas.openxmlformats.org/officeDocument/2006/relationships/image" Target="../media/image26.png"/><Relationship Id="rId17" Type="http://schemas.openxmlformats.org/officeDocument/2006/relationships/image" Target="../media/image31.jpeg"/><Relationship Id="rId25" Type="http://schemas.openxmlformats.org/officeDocument/2006/relationships/image" Target="../media/image38.png"/><Relationship Id="rId33" Type="http://schemas.openxmlformats.org/officeDocument/2006/relationships/image" Target="../media/image46.png"/><Relationship Id="rId38" Type="http://schemas.openxmlformats.org/officeDocument/2006/relationships/image" Target="../media/image51.png"/><Relationship Id="rId46" Type="http://schemas.openxmlformats.org/officeDocument/2006/relationships/image" Target="../media/image59.png"/><Relationship Id="rId59" Type="http://schemas.openxmlformats.org/officeDocument/2006/relationships/image" Target="../media/image7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13" Type="http://schemas.openxmlformats.org/officeDocument/2006/relationships/image" Target="../media/image47.png"/><Relationship Id="rId18" Type="http://schemas.openxmlformats.org/officeDocument/2006/relationships/image" Target="../media/image76.png"/><Relationship Id="rId26" Type="http://schemas.openxmlformats.org/officeDocument/2006/relationships/image" Target="../media/image21.jpeg"/><Relationship Id="rId3" Type="http://schemas.openxmlformats.org/officeDocument/2006/relationships/image" Target="../media/image18.jpeg"/><Relationship Id="rId21" Type="http://schemas.openxmlformats.org/officeDocument/2006/relationships/image" Target="../media/image79.png"/><Relationship Id="rId34" Type="http://schemas.openxmlformats.org/officeDocument/2006/relationships/image" Target="../media/image85.png"/><Relationship Id="rId7" Type="http://schemas.openxmlformats.org/officeDocument/2006/relationships/image" Target="../media/image28.jpeg"/><Relationship Id="rId12" Type="http://schemas.openxmlformats.org/officeDocument/2006/relationships/image" Target="../media/image19.png"/><Relationship Id="rId17" Type="http://schemas.openxmlformats.org/officeDocument/2006/relationships/image" Target="../media/image22.jpeg"/><Relationship Id="rId25" Type="http://schemas.openxmlformats.org/officeDocument/2006/relationships/image" Target="../media/image31.jpeg"/><Relationship Id="rId33" Type="http://schemas.openxmlformats.org/officeDocument/2006/relationships/image" Target="../media/image84.png"/><Relationship Id="rId2" Type="http://schemas.openxmlformats.org/officeDocument/2006/relationships/image" Target="../media/image4.jpeg"/><Relationship Id="rId16" Type="http://schemas.openxmlformats.org/officeDocument/2006/relationships/image" Target="../media/image24.png"/><Relationship Id="rId20" Type="http://schemas.openxmlformats.org/officeDocument/2006/relationships/image" Target="../media/image78.png"/><Relationship Id="rId29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11" Type="http://schemas.openxmlformats.org/officeDocument/2006/relationships/image" Target="../media/image37.png"/><Relationship Id="rId24" Type="http://schemas.openxmlformats.org/officeDocument/2006/relationships/image" Target="../media/image32.jpeg"/><Relationship Id="rId32" Type="http://schemas.openxmlformats.org/officeDocument/2006/relationships/image" Target="../media/image83.png"/><Relationship Id="rId5" Type="http://schemas.openxmlformats.org/officeDocument/2006/relationships/image" Target="../media/image34.jpeg"/><Relationship Id="rId15" Type="http://schemas.openxmlformats.org/officeDocument/2006/relationships/image" Target="../media/image26.png"/><Relationship Id="rId23" Type="http://schemas.openxmlformats.org/officeDocument/2006/relationships/image" Target="../media/image81.png"/><Relationship Id="rId28" Type="http://schemas.openxmlformats.org/officeDocument/2006/relationships/image" Target="../media/image27.jpeg"/><Relationship Id="rId10" Type="http://schemas.openxmlformats.org/officeDocument/2006/relationships/image" Target="../media/image36.jpeg"/><Relationship Id="rId19" Type="http://schemas.openxmlformats.org/officeDocument/2006/relationships/image" Target="../media/image77.png"/><Relationship Id="rId31" Type="http://schemas.openxmlformats.org/officeDocument/2006/relationships/image" Target="../media/image23.jpeg"/><Relationship Id="rId4" Type="http://schemas.openxmlformats.org/officeDocument/2006/relationships/image" Target="../media/image25.png"/><Relationship Id="rId9" Type="http://schemas.openxmlformats.org/officeDocument/2006/relationships/image" Target="../media/image7.jpeg"/><Relationship Id="rId14" Type="http://schemas.openxmlformats.org/officeDocument/2006/relationships/image" Target="../media/image29.jpeg"/><Relationship Id="rId22" Type="http://schemas.openxmlformats.org/officeDocument/2006/relationships/image" Target="../media/image80.png"/><Relationship Id="rId27" Type="http://schemas.openxmlformats.org/officeDocument/2006/relationships/image" Target="../media/image82.png"/><Relationship Id="rId30" Type="http://schemas.openxmlformats.org/officeDocument/2006/relationships/image" Target="../media/image33.jpeg"/><Relationship Id="rId35" Type="http://schemas.openxmlformats.org/officeDocument/2006/relationships/image" Target="../media/image8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13" Type="http://schemas.openxmlformats.org/officeDocument/2006/relationships/image" Target="../media/image28.jpeg"/><Relationship Id="rId18" Type="http://schemas.openxmlformats.org/officeDocument/2006/relationships/image" Target="../media/image33.jpeg"/><Relationship Id="rId26" Type="http://schemas.openxmlformats.org/officeDocument/2006/relationships/image" Target="../media/image90.png"/><Relationship Id="rId3" Type="http://schemas.openxmlformats.org/officeDocument/2006/relationships/image" Target="../media/image18.jpeg"/><Relationship Id="rId21" Type="http://schemas.openxmlformats.org/officeDocument/2006/relationships/image" Target="../media/image36.jpeg"/><Relationship Id="rId34" Type="http://schemas.openxmlformats.org/officeDocument/2006/relationships/image" Target="../media/image98.png"/><Relationship Id="rId7" Type="http://schemas.openxmlformats.org/officeDocument/2006/relationships/image" Target="../media/image22.jpeg"/><Relationship Id="rId12" Type="http://schemas.openxmlformats.org/officeDocument/2006/relationships/image" Target="../media/image27.jpeg"/><Relationship Id="rId17" Type="http://schemas.openxmlformats.org/officeDocument/2006/relationships/image" Target="../media/image32.jpeg"/><Relationship Id="rId25" Type="http://schemas.openxmlformats.org/officeDocument/2006/relationships/image" Target="../media/image89.png"/><Relationship Id="rId33" Type="http://schemas.openxmlformats.org/officeDocument/2006/relationships/image" Target="../media/image97.png"/><Relationship Id="rId38" Type="http://schemas.openxmlformats.org/officeDocument/2006/relationships/image" Target="../media/image102.png"/><Relationship Id="rId2" Type="http://schemas.openxmlformats.org/officeDocument/2006/relationships/image" Target="../media/image4.jpeg"/><Relationship Id="rId16" Type="http://schemas.openxmlformats.org/officeDocument/2006/relationships/image" Target="../media/image31.jpeg"/><Relationship Id="rId20" Type="http://schemas.openxmlformats.org/officeDocument/2006/relationships/image" Target="../media/image35.png"/><Relationship Id="rId29" Type="http://schemas.openxmlformats.org/officeDocument/2006/relationships/image" Target="../media/image9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11" Type="http://schemas.openxmlformats.org/officeDocument/2006/relationships/image" Target="../media/image26.png"/><Relationship Id="rId24" Type="http://schemas.openxmlformats.org/officeDocument/2006/relationships/image" Target="../media/image88.png"/><Relationship Id="rId32" Type="http://schemas.openxmlformats.org/officeDocument/2006/relationships/image" Target="../media/image96.png"/><Relationship Id="rId37" Type="http://schemas.openxmlformats.org/officeDocument/2006/relationships/image" Target="../media/image101.png"/><Relationship Id="rId5" Type="http://schemas.openxmlformats.org/officeDocument/2006/relationships/image" Target="../media/image20.jpeg"/><Relationship Id="rId15" Type="http://schemas.openxmlformats.org/officeDocument/2006/relationships/image" Target="../media/image30.jpeg"/><Relationship Id="rId23" Type="http://schemas.openxmlformats.org/officeDocument/2006/relationships/image" Target="../media/image87.png"/><Relationship Id="rId28" Type="http://schemas.openxmlformats.org/officeDocument/2006/relationships/image" Target="../media/image92.png"/><Relationship Id="rId36" Type="http://schemas.openxmlformats.org/officeDocument/2006/relationships/image" Target="../media/image100.png"/><Relationship Id="rId10" Type="http://schemas.openxmlformats.org/officeDocument/2006/relationships/image" Target="../media/image25.png"/><Relationship Id="rId19" Type="http://schemas.openxmlformats.org/officeDocument/2006/relationships/image" Target="../media/image34.jpeg"/><Relationship Id="rId31" Type="http://schemas.openxmlformats.org/officeDocument/2006/relationships/image" Target="../media/image9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Relationship Id="rId14" Type="http://schemas.openxmlformats.org/officeDocument/2006/relationships/image" Target="../media/image29.jpeg"/><Relationship Id="rId22" Type="http://schemas.openxmlformats.org/officeDocument/2006/relationships/image" Target="../media/image37.png"/><Relationship Id="rId27" Type="http://schemas.openxmlformats.org/officeDocument/2006/relationships/image" Target="../media/image91.png"/><Relationship Id="rId30" Type="http://schemas.openxmlformats.org/officeDocument/2006/relationships/image" Target="../media/image94.png"/><Relationship Id="rId35" Type="http://schemas.openxmlformats.org/officeDocument/2006/relationships/image" Target="../media/image9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13" Type="http://schemas.openxmlformats.org/officeDocument/2006/relationships/image" Target="../media/image24.png"/><Relationship Id="rId18" Type="http://schemas.openxmlformats.org/officeDocument/2006/relationships/image" Target="../media/image28.jpeg"/><Relationship Id="rId3" Type="http://schemas.openxmlformats.org/officeDocument/2006/relationships/image" Target="../media/image18.jpeg"/><Relationship Id="rId21" Type="http://schemas.openxmlformats.org/officeDocument/2006/relationships/image" Target="../media/image104.png"/><Relationship Id="rId7" Type="http://schemas.openxmlformats.org/officeDocument/2006/relationships/image" Target="../media/image23.jpeg"/><Relationship Id="rId12" Type="http://schemas.openxmlformats.org/officeDocument/2006/relationships/image" Target="../media/image35.png"/><Relationship Id="rId17" Type="http://schemas.openxmlformats.org/officeDocument/2006/relationships/image" Target="../media/image82.png"/><Relationship Id="rId2" Type="http://schemas.openxmlformats.org/officeDocument/2006/relationships/image" Target="../media/image4.jpeg"/><Relationship Id="rId16" Type="http://schemas.openxmlformats.org/officeDocument/2006/relationships/image" Target="../media/image25.png"/><Relationship Id="rId20" Type="http://schemas.openxmlformats.org/officeDocument/2006/relationships/image" Target="../media/image10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11" Type="http://schemas.openxmlformats.org/officeDocument/2006/relationships/image" Target="../media/image22.jpeg"/><Relationship Id="rId5" Type="http://schemas.openxmlformats.org/officeDocument/2006/relationships/image" Target="../media/image37.png"/><Relationship Id="rId15" Type="http://schemas.openxmlformats.org/officeDocument/2006/relationships/image" Target="../media/image29.jpeg"/><Relationship Id="rId23" Type="http://schemas.openxmlformats.org/officeDocument/2006/relationships/image" Target="../media/image106.jpeg"/><Relationship Id="rId10" Type="http://schemas.openxmlformats.org/officeDocument/2006/relationships/image" Target="../media/image30.jpeg"/><Relationship Id="rId19" Type="http://schemas.openxmlformats.org/officeDocument/2006/relationships/image" Target="../media/image34.jpeg"/><Relationship Id="rId4" Type="http://schemas.openxmlformats.org/officeDocument/2006/relationships/image" Target="../media/image36.jpeg"/><Relationship Id="rId9" Type="http://schemas.openxmlformats.org/officeDocument/2006/relationships/image" Target="../media/image27.jpeg"/><Relationship Id="rId14" Type="http://schemas.openxmlformats.org/officeDocument/2006/relationships/image" Target="../media/image26.png"/><Relationship Id="rId22" Type="http://schemas.openxmlformats.org/officeDocument/2006/relationships/image" Target="../media/image10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7.jpeg"/><Relationship Id="rId4" Type="http://schemas.openxmlformats.org/officeDocument/2006/relationships/image" Target="../media/image3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8.jpeg"/><Relationship Id="rId4" Type="http://schemas.openxmlformats.org/officeDocument/2006/relationships/image" Target="../media/image3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0.jpeg"/><Relationship Id="rId5" Type="http://schemas.openxmlformats.org/officeDocument/2006/relationships/image" Target="../media/image109.jpeg"/><Relationship Id="rId4" Type="http://schemas.openxmlformats.org/officeDocument/2006/relationships/image" Target="../media/image3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Image 27" descr="AustralieA.BMP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2939" y="2274866"/>
            <a:ext cx="5915212" cy="36598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96598">
            <a:off x="287794" y="2983786"/>
            <a:ext cx="5667627" cy="3474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0" name="Picture 2" descr="C:\Users\Faucheur59\Desktop\fofo F1\Gazette S2\1ere page gazett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"/>
            <a:ext cx="7561263" cy="1069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oneTexte 2"/>
          <p:cNvSpPr txBox="1"/>
          <p:nvPr/>
        </p:nvSpPr>
        <p:spPr>
          <a:xfrm rot="740217">
            <a:off x="2402830" y="3000721"/>
            <a:ext cx="4908362" cy="41549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fr-FR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reflection blurRad="12700" stA="50000" endPos="50000" dist="5000" dir="5400000" sy="-100000" rotWithShape="0"/>
                </a:effectLst>
                <a:latin typeface="BatmanForeverAlternate" panose="00000400000000000000" pitchFamily="2" charset="0"/>
              </a:rPr>
              <a:t>Grand Prix d’Australie</a:t>
            </a:r>
            <a:endParaRPr lang="fr-FR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glow rad="101600">
                  <a:schemeClr val="accent5">
                    <a:satMod val="175000"/>
                    <a:alpha val="40000"/>
                  </a:schemeClr>
                </a:glow>
                <a:reflection blurRad="12700" stA="50000" endPos="50000" dist="5000" dir="5400000" sy="-100000" rotWithShape="0"/>
              </a:effectLst>
              <a:latin typeface="BatmanForeverAlternate" panose="000004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" name="Image 199" descr="depositphotos_32942243-Fond-mtal-ou-texture-plaque-daluminium-bros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5400" y="-5911"/>
            <a:ext cx="7576663" cy="10715179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137293" y="774668"/>
            <a:ext cx="6523658" cy="707886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txBody>
          <a:bodyPr wrap="square" lIns="91440" tIns="45720" rIns="91440" bIns="45720">
            <a:sp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fr-FR" sz="4000" b="1" spc="50" dirty="0" smtClean="0">
                <a:ln w="11430">
                  <a:solidFill>
                    <a:schemeClr val="tx1"/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Statistiques Pilotes</a:t>
            </a:r>
            <a:endParaRPr lang="fr-FR" sz="4000" b="1" spc="50" dirty="0">
              <a:ln w="11430">
                <a:solidFill>
                  <a:schemeClr val="tx1"/>
                </a:solidFill>
              </a:ln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cxnSp>
        <p:nvCxnSpPr>
          <p:cNvPr id="19" name="Connecteur droit 18"/>
          <p:cNvCxnSpPr/>
          <p:nvPr/>
        </p:nvCxnSpPr>
        <p:spPr>
          <a:xfrm>
            <a:off x="35792" y="1520182"/>
            <a:ext cx="3601963" cy="0"/>
          </a:xfrm>
          <a:prstGeom prst="line">
            <a:avLst/>
          </a:prstGeom>
          <a:ln w="76200">
            <a:solidFill>
              <a:srgbClr val="FF0000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19"/>
          <p:cNvCxnSpPr/>
          <p:nvPr/>
        </p:nvCxnSpPr>
        <p:spPr>
          <a:xfrm>
            <a:off x="35792" y="1672582"/>
            <a:ext cx="3173335" cy="0"/>
          </a:xfrm>
          <a:prstGeom prst="line">
            <a:avLst/>
          </a:prstGeom>
          <a:ln w="57150">
            <a:solidFill>
              <a:srgbClr val="FF0000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20"/>
          <p:cNvCxnSpPr/>
          <p:nvPr/>
        </p:nvCxnSpPr>
        <p:spPr>
          <a:xfrm>
            <a:off x="36215" y="1824982"/>
            <a:ext cx="2744284" cy="0"/>
          </a:xfrm>
          <a:prstGeom prst="line">
            <a:avLst/>
          </a:prstGeom>
          <a:ln w="28575">
            <a:solidFill>
              <a:srgbClr val="FF0000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1" name="ZoneTexte 210"/>
          <p:cNvSpPr txBox="1"/>
          <p:nvPr/>
        </p:nvSpPr>
        <p:spPr>
          <a:xfrm>
            <a:off x="-6685749" y="7434896"/>
            <a:ext cx="1008112" cy="161583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fr-FR" sz="1050" b="1" dirty="0" smtClean="0">
                <a:solidFill>
                  <a:srgbClr val="FF0000"/>
                </a:solidFill>
              </a:rPr>
              <a:t>abandon</a:t>
            </a:r>
            <a:endParaRPr lang="fr-FR" sz="1050" b="1" dirty="0">
              <a:solidFill>
                <a:srgbClr val="FF0000"/>
              </a:solidFill>
            </a:endParaRPr>
          </a:p>
        </p:txBody>
      </p:sp>
      <p:grpSp>
        <p:nvGrpSpPr>
          <p:cNvPr id="202" name="Groupe 201"/>
          <p:cNvGrpSpPr/>
          <p:nvPr/>
        </p:nvGrpSpPr>
        <p:grpSpPr>
          <a:xfrm>
            <a:off x="0" y="70209"/>
            <a:ext cx="2557299" cy="704459"/>
            <a:chOff x="0" y="0"/>
            <a:chExt cx="2557299" cy="704459"/>
          </a:xfrm>
        </p:grpSpPr>
        <p:pic>
          <p:nvPicPr>
            <p:cNvPr id="203" name="Image 202" descr="f1-logo-4.jpg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rcRect l="-2641" r="-6879"/>
            <a:stretch>
              <a:fillRect/>
            </a:stretch>
          </p:blipFill>
          <p:spPr>
            <a:xfrm>
              <a:off x="0" y="0"/>
              <a:ext cx="1714512" cy="704459"/>
            </a:xfrm>
            <a:prstGeom prst="rect">
              <a:avLst/>
            </a:prstGeom>
          </p:spPr>
        </p:pic>
        <p:pic>
          <p:nvPicPr>
            <p:cNvPr id="204" name="Picture 4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rcRect l="27405" t="40239" r="19676" b="45007"/>
            <a:stretch>
              <a:fillRect/>
            </a:stretch>
          </p:blipFill>
          <p:spPr bwMode="auto">
            <a:xfrm>
              <a:off x="1137425" y="346040"/>
              <a:ext cx="1419874" cy="2789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3074" name="Picture 2" descr="C:\Users\Faucheur59\Desktop\pilote\stats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95" y="2106340"/>
            <a:ext cx="7145672" cy="4632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Faucheur59\Desktop\pilote\stats4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530" y="6733390"/>
            <a:ext cx="7139237" cy="2248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2095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" name="Image 199" descr="depositphotos_32942243-Fond-mtal-ou-texture-plaque-daluminium-bros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5400" y="-5911"/>
            <a:ext cx="7576663" cy="10715179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35792" y="795394"/>
            <a:ext cx="6500245" cy="707886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txBody>
          <a:bodyPr wrap="square" lIns="91440" tIns="45720" rIns="91440" bIns="45720">
            <a:sp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fr-FR" sz="4000" b="1" spc="50" dirty="0" smtClean="0">
                <a:ln w="11430">
                  <a:solidFill>
                    <a:schemeClr val="tx1"/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Interview de </a:t>
            </a:r>
            <a:r>
              <a:rPr lang="fr-FR" sz="4000" b="1" spc="50" dirty="0" err="1" smtClean="0">
                <a:ln w="11430"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A_un_wesh</a:t>
            </a:r>
            <a:endParaRPr lang="fr-FR" sz="4000" b="1" spc="50" dirty="0">
              <a:ln w="11430">
                <a:solidFill>
                  <a:schemeClr val="tx1"/>
                </a:solidFill>
              </a:ln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cxnSp>
        <p:nvCxnSpPr>
          <p:cNvPr id="19" name="Connecteur droit 18"/>
          <p:cNvCxnSpPr/>
          <p:nvPr/>
        </p:nvCxnSpPr>
        <p:spPr>
          <a:xfrm>
            <a:off x="35792" y="1520182"/>
            <a:ext cx="3601963" cy="0"/>
          </a:xfrm>
          <a:prstGeom prst="line">
            <a:avLst/>
          </a:prstGeom>
          <a:ln w="76200">
            <a:solidFill>
              <a:srgbClr val="FF0000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19"/>
          <p:cNvCxnSpPr/>
          <p:nvPr/>
        </p:nvCxnSpPr>
        <p:spPr>
          <a:xfrm>
            <a:off x="35792" y="1672582"/>
            <a:ext cx="3173335" cy="0"/>
          </a:xfrm>
          <a:prstGeom prst="line">
            <a:avLst/>
          </a:prstGeom>
          <a:ln w="57150">
            <a:solidFill>
              <a:srgbClr val="FF0000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20"/>
          <p:cNvCxnSpPr/>
          <p:nvPr/>
        </p:nvCxnSpPr>
        <p:spPr>
          <a:xfrm>
            <a:off x="36215" y="1824982"/>
            <a:ext cx="2744284" cy="0"/>
          </a:xfrm>
          <a:prstGeom prst="line">
            <a:avLst/>
          </a:prstGeom>
          <a:ln w="28575">
            <a:solidFill>
              <a:srgbClr val="FF0000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1" name="ZoneTexte 210"/>
          <p:cNvSpPr txBox="1"/>
          <p:nvPr/>
        </p:nvSpPr>
        <p:spPr>
          <a:xfrm>
            <a:off x="-6685749" y="7434896"/>
            <a:ext cx="1008112" cy="161583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fr-FR" sz="1050" b="1" dirty="0" smtClean="0">
                <a:solidFill>
                  <a:srgbClr val="FF0000"/>
                </a:solidFill>
              </a:rPr>
              <a:t>abandon</a:t>
            </a:r>
            <a:endParaRPr lang="fr-FR" sz="1050" b="1" dirty="0">
              <a:solidFill>
                <a:srgbClr val="FF0000"/>
              </a:solidFill>
            </a:endParaRPr>
          </a:p>
        </p:txBody>
      </p:sp>
      <p:grpSp>
        <p:nvGrpSpPr>
          <p:cNvPr id="202" name="Groupe 201"/>
          <p:cNvGrpSpPr/>
          <p:nvPr/>
        </p:nvGrpSpPr>
        <p:grpSpPr>
          <a:xfrm>
            <a:off x="0" y="70209"/>
            <a:ext cx="2557299" cy="704459"/>
            <a:chOff x="0" y="0"/>
            <a:chExt cx="2557299" cy="704459"/>
          </a:xfrm>
        </p:grpSpPr>
        <p:pic>
          <p:nvPicPr>
            <p:cNvPr id="203" name="Image 202" descr="f1-logo-4.jpg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rcRect l="-2641" r="-6879"/>
            <a:stretch>
              <a:fillRect/>
            </a:stretch>
          </p:blipFill>
          <p:spPr>
            <a:xfrm>
              <a:off x="0" y="0"/>
              <a:ext cx="1714512" cy="704459"/>
            </a:xfrm>
            <a:prstGeom prst="rect">
              <a:avLst/>
            </a:prstGeom>
          </p:spPr>
        </p:pic>
        <p:pic>
          <p:nvPicPr>
            <p:cNvPr id="204" name="Picture 4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rcRect l="27405" t="40239" r="19676" b="45007"/>
            <a:stretch>
              <a:fillRect/>
            </a:stretch>
          </p:blipFill>
          <p:spPr bwMode="auto">
            <a:xfrm>
              <a:off x="1137425" y="346040"/>
              <a:ext cx="1419874" cy="2789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5123" name="Picture 3" descr="C:\Users\Faucheur59\Desktop\interview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8070" y="183220"/>
            <a:ext cx="1409775" cy="1830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117785" y="1983706"/>
            <a:ext cx="7344816" cy="8725466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sz="1800" b="1" dirty="0">
                <a:solidFill>
                  <a:srgbClr val="CC00CC"/>
                </a:solidFill>
              </a:rPr>
              <a:t>Apres votre passage de </a:t>
            </a:r>
            <a:r>
              <a:rPr lang="fr-FR" sz="1800" b="1" dirty="0" err="1">
                <a:solidFill>
                  <a:srgbClr val="CC00CC"/>
                </a:solidFill>
              </a:rPr>
              <a:t>Red</a:t>
            </a:r>
            <a:r>
              <a:rPr lang="fr-FR" sz="1800" b="1" dirty="0">
                <a:solidFill>
                  <a:srgbClr val="CC00CC"/>
                </a:solidFill>
              </a:rPr>
              <a:t> Bull à </a:t>
            </a:r>
            <a:r>
              <a:rPr lang="fr-FR" sz="1800" b="1" dirty="0" err="1">
                <a:solidFill>
                  <a:srgbClr val="CC00CC"/>
                </a:solidFill>
              </a:rPr>
              <a:t>Mclaren</a:t>
            </a:r>
            <a:r>
              <a:rPr lang="fr-FR" sz="1800" b="1" dirty="0">
                <a:solidFill>
                  <a:srgbClr val="CC00CC"/>
                </a:solidFill>
              </a:rPr>
              <a:t> durant l’hiver comment voyez-vous votre saison ?</a:t>
            </a:r>
            <a:endParaRPr lang="fr-FR" sz="1800" dirty="0">
              <a:solidFill>
                <a:srgbClr val="CC00CC"/>
              </a:solidFill>
            </a:endParaRPr>
          </a:p>
          <a:p>
            <a:r>
              <a:rPr lang="fr-FR" sz="1800" dirty="0">
                <a:solidFill>
                  <a:srgbClr val="CCFF33"/>
                </a:solidFill>
              </a:rPr>
              <a:t>Plutôt bien car ma voiture se comporte mieux que la </a:t>
            </a:r>
            <a:r>
              <a:rPr lang="fr-FR" sz="1800" dirty="0" err="1">
                <a:solidFill>
                  <a:srgbClr val="CCFF33"/>
                </a:solidFill>
              </a:rPr>
              <a:t>Red</a:t>
            </a:r>
            <a:r>
              <a:rPr lang="fr-FR" sz="1800" dirty="0">
                <a:solidFill>
                  <a:srgbClr val="CCFF33"/>
                </a:solidFill>
              </a:rPr>
              <a:t> Bull. J’espère ainsi faire de meilleurs qualification et pouvoir viser des podiums en course. </a:t>
            </a:r>
          </a:p>
          <a:p>
            <a:r>
              <a:rPr lang="fr-FR" sz="1800" dirty="0"/>
              <a:t> </a:t>
            </a:r>
          </a:p>
          <a:p>
            <a:r>
              <a:rPr lang="fr-FR" sz="1800" dirty="0"/>
              <a:t> </a:t>
            </a:r>
          </a:p>
          <a:p>
            <a:r>
              <a:rPr lang="fr-FR" sz="1800" b="1" dirty="0">
                <a:solidFill>
                  <a:srgbClr val="CC00CC"/>
                </a:solidFill>
              </a:rPr>
              <a:t>La cohabitation avec votre équipier se passe t’elle bien ? Que pensez-vous en tirer ?</a:t>
            </a:r>
            <a:endParaRPr lang="fr-FR" sz="1800" dirty="0">
              <a:solidFill>
                <a:srgbClr val="CC00CC"/>
              </a:solidFill>
            </a:endParaRPr>
          </a:p>
          <a:p>
            <a:r>
              <a:rPr lang="fr-FR" sz="1800" dirty="0">
                <a:solidFill>
                  <a:srgbClr val="CCFF33"/>
                </a:solidFill>
              </a:rPr>
              <a:t>Première course je ne l’entends pas, comment voulez-vous que j’organise une stratégie avec un pilote solitaire comme celui-ci ?</a:t>
            </a:r>
          </a:p>
          <a:p>
            <a:r>
              <a:rPr lang="fr-FR" sz="1800" dirty="0"/>
              <a:t> </a:t>
            </a:r>
          </a:p>
          <a:p>
            <a:r>
              <a:rPr lang="fr-FR" sz="1800" dirty="0">
                <a:solidFill>
                  <a:srgbClr val="CCFF33"/>
                </a:solidFill>
              </a:rPr>
              <a:t>Avec mon équipier il y aura une bonne entente nous progressons ensemble depuis 5 ans dans la même filière «  des nuits blanches aux nuits jours ».</a:t>
            </a:r>
          </a:p>
          <a:p>
            <a:r>
              <a:rPr lang="fr-FR" sz="1800" dirty="0"/>
              <a:t> </a:t>
            </a:r>
          </a:p>
          <a:p>
            <a:r>
              <a:rPr lang="fr-FR" sz="1800" b="1" dirty="0">
                <a:solidFill>
                  <a:srgbClr val="CC00CC"/>
                </a:solidFill>
              </a:rPr>
              <a:t>Avec qui pensez-vous vous battre au cours de cette saison ?</a:t>
            </a:r>
            <a:endParaRPr lang="fr-FR" sz="1800" dirty="0">
              <a:solidFill>
                <a:srgbClr val="CC00CC"/>
              </a:solidFill>
            </a:endParaRPr>
          </a:p>
          <a:p>
            <a:r>
              <a:rPr lang="fr-FR" sz="1800" dirty="0">
                <a:solidFill>
                  <a:srgbClr val="CCFF33"/>
                </a:solidFill>
              </a:rPr>
              <a:t>Je pense me battre avec les pilotes Mercedes Yayou02 &amp; Saxon 0202, le pilote Toro Rosso Schumichris52 ainsi que le pilote Ferrari </a:t>
            </a:r>
            <a:r>
              <a:rPr lang="fr-FR" sz="1800" dirty="0" err="1">
                <a:solidFill>
                  <a:srgbClr val="CCFF33"/>
                </a:solidFill>
              </a:rPr>
              <a:t>Hommellrs</a:t>
            </a:r>
            <a:r>
              <a:rPr lang="fr-FR" sz="1800" dirty="0">
                <a:solidFill>
                  <a:srgbClr val="CCFF33"/>
                </a:solidFill>
              </a:rPr>
              <a:t>.</a:t>
            </a:r>
          </a:p>
          <a:p>
            <a:r>
              <a:rPr lang="fr-FR" sz="1800" dirty="0"/>
              <a:t> </a:t>
            </a:r>
          </a:p>
          <a:p>
            <a:r>
              <a:rPr lang="fr-FR" sz="1800" b="1" dirty="0">
                <a:solidFill>
                  <a:srgbClr val="CC00CC"/>
                </a:solidFill>
              </a:rPr>
              <a:t>A votre avis quelle pilote remportera le championnat cette saison ? Pourquoi ?</a:t>
            </a:r>
            <a:endParaRPr lang="fr-FR" sz="1800" dirty="0">
              <a:solidFill>
                <a:srgbClr val="CC00CC"/>
              </a:solidFill>
            </a:endParaRPr>
          </a:p>
          <a:p>
            <a:r>
              <a:rPr lang="fr-FR" sz="1800" dirty="0">
                <a:solidFill>
                  <a:srgbClr val="CCFF33"/>
                </a:solidFill>
              </a:rPr>
              <a:t>Vince1-4 car il est rapide, fou et bon stratège.</a:t>
            </a:r>
          </a:p>
          <a:p>
            <a:r>
              <a:rPr lang="fr-FR" sz="1800" dirty="0"/>
              <a:t> </a:t>
            </a:r>
          </a:p>
          <a:p>
            <a:r>
              <a:rPr lang="fr-FR" sz="1800" b="1" dirty="0">
                <a:solidFill>
                  <a:srgbClr val="CC00CC"/>
                </a:solidFill>
              </a:rPr>
              <a:t>Nous avons vu que vous vous baladiez avec un gode de 80cm autour de la ceinture, qu’est-ce que cela représente pour vous ?</a:t>
            </a:r>
            <a:endParaRPr lang="fr-FR" sz="1800" dirty="0">
              <a:solidFill>
                <a:srgbClr val="CC00CC"/>
              </a:solidFill>
            </a:endParaRPr>
          </a:p>
          <a:p>
            <a:r>
              <a:rPr lang="fr-FR" sz="1800" dirty="0">
                <a:solidFill>
                  <a:srgbClr val="CCFF33"/>
                </a:solidFill>
              </a:rPr>
              <a:t>C’est un porte-bonheur que ma femme m’a remis pour les jours de course !</a:t>
            </a:r>
          </a:p>
          <a:p>
            <a:r>
              <a:rPr lang="fr-FR" sz="1800" dirty="0"/>
              <a:t> </a:t>
            </a:r>
          </a:p>
          <a:p>
            <a:r>
              <a:rPr lang="fr-FR" sz="1800" b="1" dirty="0">
                <a:solidFill>
                  <a:srgbClr val="CC00CC"/>
                </a:solidFill>
              </a:rPr>
              <a:t>Quand vous n’avez pas votre dose de touchette lors des départs vous devenez un rodeur. Avez-vous une solution à cela ?</a:t>
            </a:r>
            <a:endParaRPr lang="fr-FR" sz="1800" dirty="0">
              <a:solidFill>
                <a:srgbClr val="CC00CC"/>
              </a:solidFill>
            </a:endParaRPr>
          </a:p>
          <a:p>
            <a:r>
              <a:rPr lang="fr-FR" sz="1800" dirty="0">
                <a:solidFill>
                  <a:srgbClr val="CCFF33"/>
                </a:solidFill>
              </a:rPr>
              <a:t>J’ai une solution j’allume mon pc, me met une dose de </a:t>
            </a:r>
            <a:r>
              <a:rPr lang="fr-FR" sz="1800" dirty="0" err="1">
                <a:solidFill>
                  <a:srgbClr val="CCFF33"/>
                </a:solidFill>
              </a:rPr>
              <a:t>Walking</a:t>
            </a:r>
            <a:r>
              <a:rPr lang="fr-FR" sz="1800" dirty="0">
                <a:solidFill>
                  <a:srgbClr val="CCFF33"/>
                </a:solidFill>
              </a:rPr>
              <a:t> </a:t>
            </a:r>
            <a:r>
              <a:rPr lang="fr-FR" sz="1800" dirty="0" err="1">
                <a:solidFill>
                  <a:srgbClr val="CCFF33"/>
                </a:solidFill>
              </a:rPr>
              <a:t>dead</a:t>
            </a:r>
            <a:r>
              <a:rPr lang="fr-FR" sz="1800" dirty="0">
                <a:solidFill>
                  <a:srgbClr val="CCFF33"/>
                </a:solidFill>
              </a:rPr>
              <a:t> et c’est bon. Ce traitement est efficace pour le moment.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86868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Image 153" descr="depositphotos_32942243-Fond-mtal-ou-texture-plaque-daluminium-bros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0092" y="-13791"/>
            <a:ext cx="7591355" cy="10735957"/>
          </a:xfrm>
          <a:prstGeom prst="rect">
            <a:avLst/>
          </a:prstGeom>
        </p:spPr>
      </p:pic>
      <p:pic>
        <p:nvPicPr>
          <p:cNvPr id="155" name="Image 154" descr="carbon-photo-files-1160146.jpg"/>
          <p:cNvPicPr>
            <a:picLocks noChangeAspect="1"/>
          </p:cNvPicPr>
          <p:nvPr/>
        </p:nvPicPr>
        <p:blipFill>
          <a:blip r:embed="rId3" cstate="print"/>
          <a:srcRect l="4253" t="10180" r="4168" b="12402"/>
          <a:stretch>
            <a:fillRect/>
          </a:stretch>
        </p:blipFill>
        <p:spPr>
          <a:xfrm>
            <a:off x="0" y="346040"/>
            <a:ext cx="7561263" cy="1357066"/>
          </a:xfrm>
          <a:prstGeom prst="rect">
            <a:avLst/>
          </a:prstGeom>
        </p:spPr>
      </p:pic>
      <p:sp>
        <p:nvSpPr>
          <p:cNvPr id="159" name="Rectangle 158"/>
          <p:cNvSpPr/>
          <p:nvPr/>
        </p:nvSpPr>
        <p:spPr>
          <a:xfrm>
            <a:off x="1896635" y="703230"/>
            <a:ext cx="566462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fr-FR" sz="4000" b="1" cap="none" spc="0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Gazette spéciale Australie</a:t>
            </a:r>
            <a:endParaRPr lang="fr-FR" sz="4000" b="1" cap="none" spc="0" dirty="0">
              <a:ln w="12700">
                <a:solidFill>
                  <a:schemeClr val="tx1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710117" y="3917940"/>
            <a:ext cx="2196308" cy="1266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5" name="Picture 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09787" y="2060552"/>
            <a:ext cx="2196308" cy="1266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6" name="Groupe 15"/>
          <p:cNvGrpSpPr/>
          <p:nvPr/>
        </p:nvGrpSpPr>
        <p:grpSpPr>
          <a:xfrm>
            <a:off x="8677175" y="1489048"/>
            <a:ext cx="2498237" cy="8424936"/>
            <a:chOff x="4932758" y="1602284"/>
            <a:chExt cx="2498237" cy="8424936"/>
          </a:xfrm>
        </p:grpSpPr>
        <p:pic>
          <p:nvPicPr>
            <p:cNvPr id="17" name="Image 16" descr="mscposterclubs1bg.jp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932759" y="6498828"/>
              <a:ext cx="2429016" cy="1717389"/>
            </a:xfrm>
            <a:prstGeom prst="rect">
              <a:avLst/>
            </a:prstGeom>
          </p:spPr>
        </p:pic>
        <p:pic>
          <p:nvPicPr>
            <p:cNvPr id="18" name="Image 17" descr="778_008.jpg"/>
            <p:cNvPicPr>
              <a:picLocks noChangeAspect="1"/>
            </p:cNvPicPr>
            <p:nvPr/>
          </p:nvPicPr>
          <p:blipFill>
            <a:blip r:embed="rId7" cstate="print"/>
            <a:srcRect l="1933" t="2103" r="1934" b="4692"/>
            <a:stretch>
              <a:fillRect/>
            </a:stretch>
          </p:blipFill>
          <p:spPr>
            <a:xfrm>
              <a:off x="4932759" y="8227020"/>
              <a:ext cx="2468684" cy="1777452"/>
            </a:xfrm>
            <a:prstGeom prst="rect">
              <a:avLst/>
            </a:prstGeom>
          </p:spPr>
        </p:pic>
        <p:pic>
          <p:nvPicPr>
            <p:cNvPr id="19" name="Image 18" descr="senna_prost_illustration.jpg"/>
            <p:cNvPicPr>
              <a:picLocks noChangeAspect="1"/>
            </p:cNvPicPr>
            <p:nvPr/>
          </p:nvPicPr>
          <p:blipFill>
            <a:blip r:embed="rId8" cstate="print"/>
            <a:srcRect t="10778" b="11690"/>
            <a:stretch>
              <a:fillRect/>
            </a:stretch>
          </p:blipFill>
          <p:spPr>
            <a:xfrm>
              <a:off x="4932759" y="4050556"/>
              <a:ext cx="2473574" cy="2483588"/>
            </a:xfrm>
            <a:prstGeom prst="rect">
              <a:avLst/>
            </a:prstGeom>
          </p:spPr>
        </p:pic>
        <p:pic>
          <p:nvPicPr>
            <p:cNvPr id="20" name="Image 19" descr="801940420.jpg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932758" y="1602284"/>
              <a:ext cx="2498237" cy="2448272"/>
            </a:xfrm>
            <a:prstGeom prst="rect">
              <a:avLst/>
            </a:prstGeom>
          </p:spPr>
        </p:pic>
        <p:sp>
          <p:nvSpPr>
            <p:cNvPr id="21" name="Rectangle 20"/>
            <p:cNvSpPr/>
            <p:nvPr/>
          </p:nvSpPr>
          <p:spPr>
            <a:xfrm>
              <a:off x="4944394" y="1604942"/>
              <a:ext cx="2437806" cy="8422278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22" name="Image 21" descr="can-stock-photo_csp3565317.jpg"/>
          <p:cNvPicPr>
            <a:picLocks noChangeAspect="1"/>
          </p:cNvPicPr>
          <p:nvPr/>
        </p:nvPicPr>
        <p:blipFill>
          <a:blip r:embed="rId10" cstate="print"/>
          <a:srcRect t="16532" b="59306"/>
          <a:stretch>
            <a:fillRect/>
          </a:stretch>
        </p:blipFill>
        <p:spPr>
          <a:xfrm rot="5400000">
            <a:off x="-7969022" y="4422945"/>
            <a:ext cx="8429683" cy="2500329"/>
          </a:xfrm>
          <a:prstGeom prst="rect">
            <a:avLst/>
          </a:prstGeom>
        </p:spPr>
      </p:pic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18882" y="4052224"/>
            <a:ext cx="2148044" cy="2131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74706" y="1826003"/>
            <a:ext cx="2148044" cy="2131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93711" y="6211737"/>
            <a:ext cx="2148044" cy="2131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87308" y="8393781"/>
            <a:ext cx="2148044" cy="2131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1" name="Rectangle 30"/>
          <p:cNvSpPr/>
          <p:nvPr/>
        </p:nvSpPr>
        <p:spPr>
          <a:xfrm>
            <a:off x="-6123" y="2732984"/>
            <a:ext cx="5280829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2800" b="0" cap="none" spc="0" dirty="0" smtClean="0">
                <a:ln w="12700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Résultat des qualifications   Page </a:t>
            </a:r>
            <a:r>
              <a:rPr lang="fr-FR" sz="2800" b="0" cap="none" spc="0" dirty="0" smtClean="0">
                <a:ln w="12700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3</a:t>
            </a:r>
            <a:endParaRPr lang="fr-FR" sz="2800" b="0" cap="none" spc="0" dirty="0">
              <a:ln w="12700" cmpd="sng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0" y="3417874"/>
            <a:ext cx="5280829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2800" b="0" cap="none" spc="0" dirty="0" smtClean="0">
                <a:ln w="12700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Résultat de course                Page </a:t>
            </a:r>
            <a:r>
              <a:rPr lang="fr-FR" sz="2800" b="0" cap="none" spc="0" dirty="0" smtClean="0">
                <a:ln w="12700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4</a:t>
            </a:r>
            <a:endParaRPr lang="fr-FR" sz="2800" b="0" cap="none" spc="0" dirty="0">
              <a:ln w="12700" cmpd="sng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-5583" y="4134070"/>
            <a:ext cx="5280829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2800" b="0" cap="none" spc="0" dirty="0" smtClean="0">
                <a:ln w="12700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Résumé de course                 Page </a:t>
            </a:r>
            <a:r>
              <a:rPr lang="fr-FR" sz="2800" b="0" cap="none" spc="0" dirty="0" smtClean="0">
                <a:ln w="12700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5</a:t>
            </a:r>
            <a:endParaRPr lang="fr-FR" sz="2800" b="0" cap="none" spc="0" dirty="0">
              <a:ln w="12700" cmpd="sng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34" name="Image 33" descr="senna_prost_illustration.jpg"/>
          <p:cNvPicPr>
            <a:picLocks noChangeAspect="1"/>
          </p:cNvPicPr>
          <p:nvPr/>
        </p:nvPicPr>
        <p:blipFill>
          <a:blip r:embed="rId8" cstate="print"/>
          <a:srcRect t="10778" b="11690"/>
          <a:stretch>
            <a:fillRect/>
          </a:stretch>
        </p:blipFill>
        <p:spPr>
          <a:xfrm>
            <a:off x="10852993" y="5989642"/>
            <a:ext cx="2137558" cy="21462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2" name="Picture 2" descr="https://36.media.tumblr.com/cfb6f85d9ad9ca44f3560fb913711d3a/tumblr_nldn6tFx9e1sswdljo1_500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8117" y="2166915"/>
            <a:ext cx="1906425" cy="1449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40.media.tumblr.com/fd2fdbaaa15f1a757919da4e04cbc846/tumblr_nrqwvpQa2o1sswdljo1_500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2878" y="4395680"/>
            <a:ext cx="1879183" cy="1385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s://41.media.tumblr.com/517d2d8393f1901406ec7b10280d9497/tumblr_nnjbwkiJt81sswdljo1_500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2878" y="6548422"/>
            <a:ext cx="1851664" cy="1458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9" name="Picture 9" descr="https://40.media.tumblr.com/e0e0cac69a960ac07e15ea60637c5ffc/tumblr_nldnb2A79f1sswdljo1_500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2878" y="8888553"/>
            <a:ext cx="1830710" cy="1142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Rectangle 29"/>
          <p:cNvSpPr/>
          <p:nvPr/>
        </p:nvSpPr>
        <p:spPr>
          <a:xfrm>
            <a:off x="-6124" y="4809690"/>
            <a:ext cx="5280829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2800" b="0" cap="none" spc="0" dirty="0" smtClean="0">
                <a:ln w="12700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Chiffres – Top &amp; Flop            Page 6</a:t>
            </a:r>
            <a:endParaRPr lang="fr-FR" sz="2800" b="0" cap="none" spc="0" dirty="0">
              <a:ln w="12700" cmpd="sng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-28122" y="5475848"/>
            <a:ext cx="5280829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2800" b="0" cap="none" spc="0" dirty="0" smtClean="0">
                <a:ln w="12700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Classement pilotes 	           Page 7</a:t>
            </a:r>
            <a:endParaRPr lang="fr-FR" sz="2800" b="0" cap="none" spc="0" dirty="0">
              <a:ln w="12700" cmpd="sng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-56400" y="6213743"/>
            <a:ext cx="5280829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2800" b="0" cap="none" spc="0" dirty="0" smtClean="0">
                <a:ln w="12700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Classement constructeur     Page 8</a:t>
            </a:r>
            <a:endParaRPr lang="fr-FR" sz="2800" b="0" cap="none" spc="0" dirty="0">
              <a:ln w="12700" cmpd="sng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-49303" y="6810296"/>
            <a:ext cx="5280829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2800" b="0" cap="none" spc="0" dirty="0" smtClean="0">
                <a:ln w="12700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Statistiques </a:t>
            </a:r>
            <a:r>
              <a:rPr lang="fr-FR" sz="2800" dirty="0" smtClean="0">
                <a:ln w="12700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pilotes	         </a:t>
            </a:r>
            <a:r>
              <a:rPr lang="fr-FR" sz="2800" b="0" cap="none" spc="0" dirty="0" smtClean="0">
                <a:ln w="12700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Page 9</a:t>
            </a:r>
            <a:endParaRPr lang="fr-FR" sz="2800" b="0" cap="none" spc="0" dirty="0">
              <a:ln w="12700" cmpd="sng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38053" y="7465563"/>
            <a:ext cx="5280829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2800" b="0" cap="none" spc="0" dirty="0" smtClean="0">
                <a:ln w="12700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Statistiques </a:t>
            </a:r>
            <a:r>
              <a:rPr lang="fr-FR" sz="2800" dirty="0" smtClean="0">
                <a:ln w="12700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pilotes	         </a:t>
            </a:r>
            <a:r>
              <a:rPr lang="fr-FR" sz="2800" b="0" cap="none" spc="0" dirty="0" smtClean="0">
                <a:ln w="12700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Page 10</a:t>
            </a:r>
            <a:endParaRPr lang="fr-FR" sz="2800" b="0" cap="none" spc="0" dirty="0">
              <a:ln w="12700" cmpd="sng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38053" y="8135854"/>
            <a:ext cx="5280829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2800" b="0" cap="none" spc="0" dirty="0" smtClean="0">
                <a:ln w="12700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Interview	</a:t>
            </a:r>
            <a:r>
              <a:rPr lang="fr-FR" sz="2800" dirty="0" smtClean="0">
                <a:ln w="12700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	         </a:t>
            </a:r>
            <a:r>
              <a:rPr lang="fr-FR" sz="2800" b="0" cap="none" spc="0" dirty="0" smtClean="0">
                <a:ln w="12700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Page 11</a:t>
            </a:r>
            <a:endParaRPr lang="fr-FR" sz="2800" b="0" cap="none" spc="0" dirty="0">
              <a:ln w="12700" cmpd="sng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7" name="Image 216" descr="depositphotos_32942243-Fond-mtal-ou-texture-plaque-daluminium-bros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3840" y="0"/>
            <a:ext cx="7595103" cy="10693400"/>
          </a:xfrm>
          <a:prstGeom prst="rect">
            <a:avLst/>
          </a:prstGeom>
        </p:spPr>
      </p:pic>
      <p:pic>
        <p:nvPicPr>
          <p:cNvPr id="2050" name="Picture 2" descr="C:\Users\Faucheur59\Desktop\fofo F1\Pilote\F1\lione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588521" y="3489316"/>
            <a:ext cx="1981200" cy="68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6" name="Groupe 85"/>
          <p:cNvGrpSpPr/>
          <p:nvPr/>
        </p:nvGrpSpPr>
        <p:grpSpPr>
          <a:xfrm>
            <a:off x="-7273710" y="9061"/>
            <a:ext cx="6913613" cy="1004302"/>
            <a:chOff x="0" y="606366"/>
            <a:chExt cx="6913613" cy="1004302"/>
          </a:xfrm>
        </p:grpSpPr>
        <p:sp>
          <p:nvSpPr>
            <p:cNvPr id="87" name="Rectangle 86"/>
            <p:cNvSpPr/>
            <p:nvPr/>
          </p:nvSpPr>
          <p:spPr>
            <a:xfrm>
              <a:off x="504478" y="606366"/>
              <a:ext cx="6409135" cy="707886"/>
            </a:xfrm>
            <a:prstGeom prst="rect">
              <a:avLst/>
            </a:prstGeom>
            <a:noFill/>
            <a:effectLst>
              <a:innerShdw blurRad="114300">
                <a:prstClr val="black"/>
              </a:innerShdw>
            </a:effectLst>
            <a:scene3d>
              <a:camera prst="orthographicFront"/>
              <a:lightRig rig="soft" dir="tl">
                <a:rot lat="0" lon="0" rev="0"/>
              </a:lightRig>
            </a:scene3d>
            <a:sp3d>
              <a:bevelT/>
            </a:sp3d>
          </p:spPr>
          <p:txBody>
            <a:bodyPr wrap="square" lIns="91440" tIns="45720" rIns="91440" bIns="45720">
              <a:spAutoFit/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r>
                <a:rPr lang="fr-FR" sz="40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Qualification</a:t>
              </a:r>
              <a:endParaRPr lang="fr-FR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  <p:cxnSp>
          <p:nvCxnSpPr>
            <p:cNvPr id="88" name="Connecteur droit 87"/>
            <p:cNvCxnSpPr/>
            <p:nvPr/>
          </p:nvCxnSpPr>
          <p:spPr>
            <a:xfrm>
              <a:off x="0" y="1305868"/>
              <a:ext cx="4608935" cy="8384"/>
            </a:xfrm>
            <a:prstGeom prst="line">
              <a:avLst/>
            </a:prstGeom>
            <a:ln w="76200">
              <a:solidFill>
                <a:srgbClr val="FF0000"/>
              </a:solidFill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Connecteur droit 88"/>
            <p:cNvCxnSpPr/>
            <p:nvPr/>
          </p:nvCxnSpPr>
          <p:spPr>
            <a:xfrm>
              <a:off x="0" y="1458268"/>
              <a:ext cx="4248895" cy="0"/>
            </a:xfrm>
            <a:prstGeom prst="line">
              <a:avLst/>
            </a:prstGeom>
            <a:ln w="57150">
              <a:solidFill>
                <a:srgbClr val="FF0000"/>
              </a:solidFill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Connecteur droit 89"/>
            <p:cNvCxnSpPr/>
            <p:nvPr/>
          </p:nvCxnSpPr>
          <p:spPr>
            <a:xfrm flipV="1">
              <a:off x="423" y="1602284"/>
              <a:ext cx="3816424" cy="8384"/>
            </a:xfrm>
            <a:prstGeom prst="line">
              <a:avLst/>
            </a:prstGeom>
            <a:ln w="28575">
              <a:solidFill>
                <a:srgbClr val="FF0000"/>
              </a:solidFill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8495539" y="417478"/>
            <a:ext cx="1639936" cy="461665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AUSTRALIE</a:t>
            </a:r>
            <a:endParaRPr lang="fr-FR" sz="2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pic>
        <p:nvPicPr>
          <p:cNvPr id="168" name="Image 167" descr="preview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8617" b="64256"/>
          <a:stretch>
            <a:fillRect/>
          </a:stretch>
        </p:blipFill>
        <p:spPr>
          <a:xfrm>
            <a:off x="-1597039" y="394625"/>
            <a:ext cx="985751" cy="932675"/>
          </a:xfrm>
          <a:prstGeom prst="rect">
            <a:avLst/>
          </a:prstGeom>
        </p:spPr>
      </p:pic>
      <p:grpSp>
        <p:nvGrpSpPr>
          <p:cNvPr id="246" name="Groupe 245"/>
          <p:cNvGrpSpPr/>
          <p:nvPr/>
        </p:nvGrpSpPr>
        <p:grpSpPr>
          <a:xfrm>
            <a:off x="2779977" y="1723128"/>
            <a:ext cx="1515597" cy="1165844"/>
            <a:chOff x="2637623" y="1131858"/>
            <a:chExt cx="1515597" cy="1165844"/>
          </a:xfrm>
        </p:grpSpPr>
        <p:sp>
          <p:nvSpPr>
            <p:cNvPr id="202" name="Rectangle à coins arrondis 201"/>
            <p:cNvSpPr/>
            <p:nvPr/>
          </p:nvSpPr>
          <p:spPr>
            <a:xfrm>
              <a:off x="2637623" y="1131858"/>
              <a:ext cx="1515597" cy="1165844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381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03" name="Rectangle à coins arrondis 202"/>
            <p:cNvSpPr/>
            <p:nvPr/>
          </p:nvSpPr>
          <p:spPr>
            <a:xfrm>
              <a:off x="2637623" y="1131858"/>
              <a:ext cx="1515597" cy="233169"/>
            </a:xfrm>
            <a:prstGeom prst="roundRect">
              <a:avLst/>
            </a:prstGeom>
            <a:solidFill>
              <a:schemeClr val="accent5"/>
            </a:solidFill>
            <a:ln w="381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00" b="1" dirty="0" smtClean="0">
                  <a:solidFill>
                    <a:schemeClr val="bg1"/>
                  </a:solidFill>
                </a:rPr>
                <a:t>Météo</a:t>
              </a:r>
              <a:endParaRPr lang="fr-FR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223" name="Picture 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709853" y="1346172"/>
            <a:ext cx="1008112" cy="805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" name="Image 68" descr="flowharibo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7FBF"/>
              </a:clrFrom>
              <a:clrTo>
                <a:srgbClr val="FF7FB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37085" y="2719200"/>
            <a:ext cx="1170754" cy="710579"/>
          </a:xfrm>
          <a:prstGeom prst="rect">
            <a:avLst/>
          </a:prstGeom>
        </p:spPr>
      </p:pic>
      <p:pic>
        <p:nvPicPr>
          <p:cNvPr id="201" name="Image 200" descr="preview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1655" t="35744" b="32980"/>
          <a:stretch>
            <a:fillRect/>
          </a:stretch>
        </p:blipFill>
        <p:spPr>
          <a:xfrm>
            <a:off x="-1505781" y="1774800"/>
            <a:ext cx="1145684" cy="1008112"/>
          </a:xfrm>
          <a:prstGeom prst="rect">
            <a:avLst/>
          </a:prstGeom>
        </p:spPr>
      </p:pic>
      <p:grpSp>
        <p:nvGrpSpPr>
          <p:cNvPr id="245" name="Groupe 244"/>
          <p:cNvGrpSpPr/>
          <p:nvPr/>
        </p:nvGrpSpPr>
        <p:grpSpPr>
          <a:xfrm>
            <a:off x="8638415" y="4846634"/>
            <a:ext cx="7015731" cy="4664153"/>
            <a:chOff x="221284" y="3786586"/>
            <a:chExt cx="7015731" cy="4664153"/>
          </a:xfrm>
        </p:grpSpPr>
        <p:grpSp>
          <p:nvGrpSpPr>
            <p:cNvPr id="125" name="Groupe 124"/>
            <p:cNvGrpSpPr/>
            <p:nvPr/>
          </p:nvGrpSpPr>
          <p:grpSpPr>
            <a:xfrm>
              <a:off x="5436815" y="7569076"/>
              <a:ext cx="864096" cy="72008"/>
              <a:chOff x="6444927" y="5058668"/>
              <a:chExt cx="864096" cy="72008"/>
            </a:xfrm>
          </p:grpSpPr>
          <p:cxnSp>
            <p:nvCxnSpPr>
              <p:cNvPr id="126" name="Connecteur droit 125"/>
              <p:cNvCxnSpPr/>
              <p:nvPr/>
            </p:nvCxnSpPr>
            <p:spPr>
              <a:xfrm flipH="1">
                <a:off x="6804967" y="5058668"/>
                <a:ext cx="504056" cy="72008"/>
              </a:xfrm>
              <a:prstGeom prst="line">
                <a:avLst/>
              </a:prstGeom>
              <a:ln w="57150"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1" name="Connecteur droit 160"/>
              <p:cNvCxnSpPr/>
              <p:nvPr/>
            </p:nvCxnSpPr>
            <p:spPr>
              <a:xfrm flipH="1" flipV="1">
                <a:off x="6444927" y="5058668"/>
                <a:ext cx="360040" cy="72008"/>
              </a:xfrm>
              <a:prstGeom prst="line">
                <a:avLst/>
              </a:prstGeom>
              <a:ln w="57150"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1" name="Groupe 120"/>
            <p:cNvGrpSpPr/>
            <p:nvPr/>
          </p:nvGrpSpPr>
          <p:grpSpPr>
            <a:xfrm>
              <a:off x="6372919" y="6848996"/>
              <a:ext cx="864096" cy="72008"/>
              <a:chOff x="6444927" y="5058668"/>
              <a:chExt cx="864096" cy="72008"/>
            </a:xfrm>
          </p:grpSpPr>
          <p:cxnSp>
            <p:nvCxnSpPr>
              <p:cNvPr id="118" name="Connecteur droit 117"/>
              <p:cNvCxnSpPr/>
              <p:nvPr/>
            </p:nvCxnSpPr>
            <p:spPr>
              <a:xfrm flipH="1">
                <a:off x="6804967" y="5058668"/>
                <a:ext cx="504056" cy="72008"/>
              </a:xfrm>
              <a:prstGeom prst="line">
                <a:avLst/>
              </a:prstGeom>
              <a:ln w="57150"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" name="Connecteur droit 119"/>
              <p:cNvCxnSpPr/>
              <p:nvPr/>
            </p:nvCxnSpPr>
            <p:spPr>
              <a:xfrm flipH="1" flipV="1">
                <a:off x="6444927" y="5058668"/>
                <a:ext cx="360040" cy="72008"/>
              </a:xfrm>
              <a:prstGeom prst="line">
                <a:avLst/>
              </a:prstGeom>
              <a:ln w="57150"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2" name="Groupe 121"/>
            <p:cNvGrpSpPr/>
            <p:nvPr/>
          </p:nvGrpSpPr>
          <p:grpSpPr>
            <a:xfrm>
              <a:off x="6372919" y="7929116"/>
              <a:ext cx="864096" cy="72008"/>
              <a:chOff x="6444927" y="5058668"/>
              <a:chExt cx="864096" cy="72008"/>
            </a:xfrm>
          </p:grpSpPr>
          <p:cxnSp>
            <p:nvCxnSpPr>
              <p:cNvPr id="123" name="Connecteur droit 122"/>
              <p:cNvCxnSpPr/>
              <p:nvPr/>
            </p:nvCxnSpPr>
            <p:spPr>
              <a:xfrm flipH="1">
                <a:off x="6804967" y="5058668"/>
                <a:ext cx="504056" cy="72008"/>
              </a:xfrm>
              <a:prstGeom prst="line">
                <a:avLst/>
              </a:prstGeom>
              <a:ln w="57150"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Connecteur droit 123"/>
              <p:cNvCxnSpPr/>
              <p:nvPr/>
            </p:nvCxnSpPr>
            <p:spPr>
              <a:xfrm flipH="1" flipV="1">
                <a:off x="6444927" y="5058668"/>
                <a:ext cx="360040" cy="72008"/>
              </a:xfrm>
              <a:prstGeom prst="line">
                <a:avLst/>
              </a:prstGeom>
              <a:ln w="57150"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2" name="Groupe 161"/>
            <p:cNvGrpSpPr/>
            <p:nvPr/>
          </p:nvGrpSpPr>
          <p:grpSpPr>
            <a:xfrm>
              <a:off x="5436815" y="6488956"/>
              <a:ext cx="864096" cy="72008"/>
              <a:chOff x="6444927" y="5058668"/>
              <a:chExt cx="864096" cy="72008"/>
            </a:xfrm>
          </p:grpSpPr>
          <p:cxnSp>
            <p:nvCxnSpPr>
              <p:cNvPr id="173" name="Connecteur droit 172"/>
              <p:cNvCxnSpPr/>
              <p:nvPr/>
            </p:nvCxnSpPr>
            <p:spPr>
              <a:xfrm flipH="1">
                <a:off x="6804967" y="5058668"/>
                <a:ext cx="504056" cy="72008"/>
              </a:xfrm>
              <a:prstGeom prst="line">
                <a:avLst/>
              </a:prstGeom>
              <a:ln w="57150"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4" name="Connecteur droit 173"/>
              <p:cNvCxnSpPr/>
              <p:nvPr/>
            </p:nvCxnSpPr>
            <p:spPr>
              <a:xfrm flipH="1" flipV="1">
                <a:off x="6444927" y="5058668"/>
                <a:ext cx="360040" cy="72008"/>
              </a:xfrm>
              <a:prstGeom prst="line">
                <a:avLst/>
              </a:prstGeom>
              <a:ln w="57150"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5" name="Groupe 174"/>
            <p:cNvGrpSpPr/>
            <p:nvPr/>
          </p:nvGrpSpPr>
          <p:grpSpPr>
            <a:xfrm>
              <a:off x="4644727" y="6224164"/>
              <a:ext cx="864096" cy="72008"/>
              <a:chOff x="6444927" y="5058668"/>
              <a:chExt cx="864096" cy="72008"/>
            </a:xfrm>
          </p:grpSpPr>
          <p:cxnSp>
            <p:nvCxnSpPr>
              <p:cNvPr id="176" name="Connecteur droit 175"/>
              <p:cNvCxnSpPr/>
              <p:nvPr/>
            </p:nvCxnSpPr>
            <p:spPr>
              <a:xfrm flipH="1">
                <a:off x="6804967" y="5058668"/>
                <a:ext cx="504056" cy="72008"/>
              </a:xfrm>
              <a:prstGeom prst="line">
                <a:avLst/>
              </a:prstGeom>
              <a:ln w="57150"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7" name="Connecteur droit 176"/>
              <p:cNvCxnSpPr/>
              <p:nvPr/>
            </p:nvCxnSpPr>
            <p:spPr>
              <a:xfrm flipH="1" flipV="1">
                <a:off x="6444927" y="5058668"/>
                <a:ext cx="360040" cy="72008"/>
              </a:xfrm>
              <a:prstGeom prst="line">
                <a:avLst/>
              </a:prstGeom>
              <a:ln w="57150"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8" name="Groupe 177"/>
            <p:cNvGrpSpPr/>
            <p:nvPr/>
          </p:nvGrpSpPr>
          <p:grpSpPr>
            <a:xfrm>
              <a:off x="3780631" y="5912892"/>
              <a:ext cx="864096" cy="72008"/>
              <a:chOff x="6444927" y="5058668"/>
              <a:chExt cx="864096" cy="72008"/>
            </a:xfrm>
          </p:grpSpPr>
          <p:cxnSp>
            <p:nvCxnSpPr>
              <p:cNvPr id="179" name="Connecteur droit 178"/>
              <p:cNvCxnSpPr/>
              <p:nvPr/>
            </p:nvCxnSpPr>
            <p:spPr>
              <a:xfrm flipH="1">
                <a:off x="6804967" y="5058668"/>
                <a:ext cx="504056" cy="72008"/>
              </a:xfrm>
              <a:prstGeom prst="line">
                <a:avLst/>
              </a:prstGeom>
              <a:ln w="57150"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0" name="Connecteur droit 179"/>
              <p:cNvCxnSpPr/>
              <p:nvPr/>
            </p:nvCxnSpPr>
            <p:spPr>
              <a:xfrm flipH="1" flipV="1">
                <a:off x="6444927" y="5058668"/>
                <a:ext cx="360040" cy="72008"/>
              </a:xfrm>
              <a:prstGeom prst="line">
                <a:avLst/>
              </a:prstGeom>
              <a:ln w="57150"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81" name="Groupe 180"/>
            <p:cNvGrpSpPr/>
            <p:nvPr/>
          </p:nvGrpSpPr>
          <p:grpSpPr>
            <a:xfrm>
              <a:off x="2988543" y="5624860"/>
              <a:ext cx="864096" cy="72008"/>
              <a:chOff x="6444927" y="5058668"/>
              <a:chExt cx="864096" cy="72008"/>
            </a:xfrm>
          </p:grpSpPr>
          <p:cxnSp>
            <p:nvCxnSpPr>
              <p:cNvPr id="182" name="Connecteur droit 181"/>
              <p:cNvCxnSpPr/>
              <p:nvPr/>
            </p:nvCxnSpPr>
            <p:spPr>
              <a:xfrm flipH="1">
                <a:off x="6804967" y="5058668"/>
                <a:ext cx="504056" cy="72008"/>
              </a:xfrm>
              <a:prstGeom prst="line">
                <a:avLst/>
              </a:prstGeom>
              <a:ln w="57150"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" name="Connecteur droit 182"/>
              <p:cNvCxnSpPr/>
              <p:nvPr/>
            </p:nvCxnSpPr>
            <p:spPr>
              <a:xfrm flipH="1" flipV="1">
                <a:off x="6444927" y="5058668"/>
                <a:ext cx="360040" cy="72008"/>
              </a:xfrm>
              <a:prstGeom prst="line">
                <a:avLst/>
              </a:prstGeom>
              <a:ln w="57150"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84" name="Groupe 183"/>
            <p:cNvGrpSpPr/>
            <p:nvPr/>
          </p:nvGrpSpPr>
          <p:grpSpPr>
            <a:xfrm>
              <a:off x="2196455" y="5336828"/>
              <a:ext cx="864096" cy="72008"/>
              <a:chOff x="6444927" y="5058668"/>
              <a:chExt cx="864096" cy="72008"/>
            </a:xfrm>
          </p:grpSpPr>
          <p:cxnSp>
            <p:nvCxnSpPr>
              <p:cNvPr id="185" name="Connecteur droit 184"/>
              <p:cNvCxnSpPr/>
              <p:nvPr/>
            </p:nvCxnSpPr>
            <p:spPr>
              <a:xfrm flipH="1">
                <a:off x="6804967" y="5058668"/>
                <a:ext cx="504056" cy="72008"/>
              </a:xfrm>
              <a:prstGeom prst="line">
                <a:avLst/>
              </a:prstGeom>
              <a:ln w="57150"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6" name="Connecteur droit 185"/>
              <p:cNvCxnSpPr/>
              <p:nvPr/>
            </p:nvCxnSpPr>
            <p:spPr>
              <a:xfrm flipH="1" flipV="1">
                <a:off x="6444927" y="5058668"/>
                <a:ext cx="360040" cy="72008"/>
              </a:xfrm>
              <a:prstGeom prst="line">
                <a:avLst/>
              </a:prstGeom>
              <a:ln w="57150"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87" name="Groupe 186"/>
            <p:cNvGrpSpPr/>
            <p:nvPr/>
          </p:nvGrpSpPr>
          <p:grpSpPr>
            <a:xfrm>
              <a:off x="1404367" y="5048796"/>
              <a:ext cx="864096" cy="72008"/>
              <a:chOff x="6444927" y="5058668"/>
              <a:chExt cx="864096" cy="72008"/>
            </a:xfrm>
          </p:grpSpPr>
          <p:cxnSp>
            <p:nvCxnSpPr>
              <p:cNvPr id="188" name="Connecteur droit 187"/>
              <p:cNvCxnSpPr/>
              <p:nvPr/>
            </p:nvCxnSpPr>
            <p:spPr>
              <a:xfrm flipH="1">
                <a:off x="6804967" y="5058668"/>
                <a:ext cx="504056" cy="72008"/>
              </a:xfrm>
              <a:prstGeom prst="line">
                <a:avLst/>
              </a:prstGeom>
              <a:ln w="57150"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9" name="Connecteur droit 188"/>
              <p:cNvCxnSpPr/>
              <p:nvPr/>
            </p:nvCxnSpPr>
            <p:spPr>
              <a:xfrm flipH="1" flipV="1">
                <a:off x="6444927" y="5058668"/>
                <a:ext cx="360040" cy="72008"/>
              </a:xfrm>
              <a:prstGeom prst="line">
                <a:avLst/>
              </a:prstGeom>
              <a:ln w="57150"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90" name="Groupe 189"/>
            <p:cNvGrpSpPr/>
            <p:nvPr/>
          </p:nvGrpSpPr>
          <p:grpSpPr>
            <a:xfrm>
              <a:off x="612279" y="4760764"/>
              <a:ext cx="864096" cy="72008"/>
              <a:chOff x="6444927" y="5058668"/>
              <a:chExt cx="864096" cy="72008"/>
            </a:xfrm>
          </p:grpSpPr>
          <p:cxnSp>
            <p:nvCxnSpPr>
              <p:cNvPr id="191" name="Connecteur droit 190"/>
              <p:cNvCxnSpPr/>
              <p:nvPr/>
            </p:nvCxnSpPr>
            <p:spPr>
              <a:xfrm flipH="1">
                <a:off x="6804967" y="5058668"/>
                <a:ext cx="504056" cy="72008"/>
              </a:xfrm>
              <a:prstGeom prst="line">
                <a:avLst/>
              </a:prstGeom>
              <a:ln w="57150"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2" name="Connecteur droit 191"/>
              <p:cNvCxnSpPr/>
              <p:nvPr/>
            </p:nvCxnSpPr>
            <p:spPr>
              <a:xfrm flipH="1" flipV="1">
                <a:off x="6444927" y="5058668"/>
                <a:ext cx="360040" cy="72008"/>
              </a:xfrm>
              <a:prstGeom prst="line">
                <a:avLst/>
              </a:prstGeom>
              <a:ln w="57150"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93" name="Groupe 192"/>
            <p:cNvGrpSpPr/>
            <p:nvPr/>
          </p:nvGrpSpPr>
          <p:grpSpPr>
            <a:xfrm>
              <a:off x="4644727" y="7281044"/>
              <a:ext cx="864096" cy="72008"/>
              <a:chOff x="6444927" y="5058668"/>
              <a:chExt cx="864096" cy="72008"/>
            </a:xfrm>
          </p:grpSpPr>
          <p:cxnSp>
            <p:nvCxnSpPr>
              <p:cNvPr id="194" name="Connecteur droit 193"/>
              <p:cNvCxnSpPr/>
              <p:nvPr/>
            </p:nvCxnSpPr>
            <p:spPr>
              <a:xfrm flipH="1">
                <a:off x="6804967" y="5058668"/>
                <a:ext cx="504056" cy="72008"/>
              </a:xfrm>
              <a:prstGeom prst="line">
                <a:avLst/>
              </a:prstGeom>
              <a:ln w="57150"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5" name="Connecteur droit 194"/>
              <p:cNvCxnSpPr/>
              <p:nvPr/>
            </p:nvCxnSpPr>
            <p:spPr>
              <a:xfrm flipH="1" flipV="1">
                <a:off x="6444927" y="5058668"/>
                <a:ext cx="360040" cy="72008"/>
              </a:xfrm>
              <a:prstGeom prst="line">
                <a:avLst/>
              </a:prstGeom>
              <a:ln w="57150"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96" name="Groupe 195"/>
            <p:cNvGrpSpPr/>
            <p:nvPr/>
          </p:nvGrpSpPr>
          <p:grpSpPr>
            <a:xfrm>
              <a:off x="3780631" y="6993012"/>
              <a:ext cx="864096" cy="72008"/>
              <a:chOff x="6444927" y="5058668"/>
              <a:chExt cx="864096" cy="72008"/>
            </a:xfrm>
          </p:grpSpPr>
          <p:cxnSp>
            <p:nvCxnSpPr>
              <p:cNvPr id="197" name="Connecteur droit 196"/>
              <p:cNvCxnSpPr/>
              <p:nvPr/>
            </p:nvCxnSpPr>
            <p:spPr>
              <a:xfrm flipH="1">
                <a:off x="6804967" y="5058668"/>
                <a:ext cx="504056" cy="72008"/>
              </a:xfrm>
              <a:prstGeom prst="line">
                <a:avLst/>
              </a:prstGeom>
              <a:ln w="57150"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8" name="Connecteur droit 197"/>
              <p:cNvCxnSpPr/>
              <p:nvPr/>
            </p:nvCxnSpPr>
            <p:spPr>
              <a:xfrm flipH="1" flipV="1">
                <a:off x="6444927" y="5058668"/>
                <a:ext cx="360040" cy="72008"/>
              </a:xfrm>
              <a:prstGeom prst="line">
                <a:avLst/>
              </a:prstGeom>
              <a:ln w="57150"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04" name="Groupe 203"/>
            <p:cNvGrpSpPr/>
            <p:nvPr/>
          </p:nvGrpSpPr>
          <p:grpSpPr>
            <a:xfrm>
              <a:off x="2988543" y="6704980"/>
              <a:ext cx="864096" cy="72008"/>
              <a:chOff x="6444927" y="5058668"/>
              <a:chExt cx="864096" cy="72008"/>
            </a:xfrm>
          </p:grpSpPr>
          <p:cxnSp>
            <p:nvCxnSpPr>
              <p:cNvPr id="205" name="Connecteur droit 204"/>
              <p:cNvCxnSpPr/>
              <p:nvPr/>
            </p:nvCxnSpPr>
            <p:spPr>
              <a:xfrm flipH="1">
                <a:off x="6804967" y="5058668"/>
                <a:ext cx="504056" cy="72008"/>
              </a:xfrm>
              <a:prstGeom prst="line">
                <a:avLst/>
              </a:prstGeom>
              <a:ln w="57150"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6" name="Connecteur droit 205"/>
              <p:cNvCxnSpPr/>
              <p:nvPr/>
            </p:nvCxnSpPr>
            <p:spPr>
              <a:xfrm flipH="1" flipV="1">
                <a:off x="6444927" y="5058668"/>
                <a:ext cx="360040" cy="72008"/>
              </a:xfrm>
              <a:prstGeom prst="line">
                <a:avLst/>
              </a:prstGeom>
              <a:ln w="57150"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07" name="Groupe 206"/>
            <p:cNvGrpSpPr/>
            <p:nvPr/>
          </p:nvGrpSpPr>
          <p:grpSpPr>
            <a:xfrm>
              <a:off x="2196455" y="6416948"/>
              <a:ext cx="864096" cy="72008"/>
              <a:chOff x="6444927" y="5058668"/>
              <a:chExt cx="864096" cy="72008"/>
            </a:xfrm>
          </p:grpSpPr>
          <p:cxnSp>
            <p:nvCxnSpPr>
              <p:cNvPr id="208" name="Connecteur droit 207"/>
              <p:cNvCxnSpPr/>
              <p:nvPr/>
            </p:nvCxnSpPr>
            <p:spPr>
              <a:xfrm flipH="1">
                <a:off x="6804967" y="5058668"/>
                <a:ext cx="504056" cy="72008"/>
              </a:xfrm>
              <a:prstGeom prst="line">
                <a:avLst/>
              </a:prstGeom>
              <a:ln w="57150"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9" name="Connecteur droit 208"/>
              <p:cNvCxnSpPr/>
              <p:nvPr/>
            </p:nvCxnSpPr>
            <p:spPr>
              <a:xfrm flipH="1" flipV="1">
                <a:off x="6444927" y="5058668"/>
                <a:ext cx="360040" cy="72008"/>
              </a:xfrm>
              <a:prstGeom prst="line">
                <a:avLst/>
              </a:prstGeom>
              <a:ln w="57150"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10" name="Groupe 209"/>
            <p:cNvGrpSpPr/>
            <p:nvPr/>
          </p:nvGrpSpPr>
          <p:grpSpPr>
            <a:xfrm>
              <a:off x="1404367" y="6128916"/>
              <a:ext cx="864096" cy="72008"/>
              <a:chOff x="6444927" y="5058668"/>
              <a:chExt cx="864096" cy="72008"/>
            </a:xfrm>
          </p:grpSpPr>
          <p:cxnSp>
            <p:nvCxnSpPr>
              <p:cNvPr id="211" name="Connecteur droit 210"/>
              <p:cNvCxnSpPr/>
              <p:nvPr/>
            </p:nvCxnSpPr>
            <p:spPr>
              <a:xfrm flipH="1">
                <a:off x="6804967" y="5058668"/>
                <a:ext cx="504056" cy="72008"/>
              </a:xfrm>
              <a:prstGeom prst="line">
                <a:avLst/>
              </a:prstGeom>
              <a:ln w="57150"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2" name="Connecteur droit 211"/>
              <p:cNvCxnSpPr/>
              <p:nvPr/>
            </p:nvCxnSpPr>
            <p:spPr>
              <a:xfrm flipH="1" flipV="1">
                <a:off x="6444927" y="5058668"/>
                <a:ext cx="360040" cy="72008"/>
              </a:xfrm>
              <a:prstGeom prst="line">
                <a:avLst/>
              </a:prstGeom>
              <a:ln w="57150"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13" name="Groupe 212"/>
            <p:cNvGrpSpPr/>
            <p:nvPr/>
          </p:nvGrpSpPr>
          <p:grpSpPr>
            <a:xfrm>
              <a:off x="612279" y="5840884"/>
              <a:ext cx="864096" cy="72008"/>
              <a:chOff x="6444927" y="5058668"/>
              <a:chExt cx="864096" cy="72008"/>
            </a:xfrm>
          </p:grpSpPr>
          <p:cxnSp>
            <p:nvCxnSpPr>
              <p:cNvPr id="214" name="Connecteur droit 213"/>
              <p:cNvCxnSpPr/>
              <p:nvPr/>
            </p:nvCxnSpPr>
            <p:spPr>
              <a:xfrm flipH="1">
                <a:off x="6804967" y="5058668"/>
                <a:ext cx="504056" cy="72008"/>
              </a:xfrm>
              <a:prstGeom prst="line">
                <a:avLst/>
              </a:prstGeom>
              <a:ln w="57150"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5" name="Connecteur droit 214"/>
              <p:cNvCxnSpPr/>
              <p:nvPr/>
            </p:nvCxnSpPr>
            <p:spPr>
              <a:xfrm flipH="1" flipV="1">
                <a:off x="6444927" y="5058668"/>
                <a:ext cx="360040" cy="72008"/>
              </a:xfrm>
              <a:prstGeom prst="line">
                <a:avLst/>
              </a:prstGeom>
              <a:ln w="57150"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2" name="Groupe 81"/>
            <p:cNvGrpSpPr/>
            <p:nvPr/>
          </p:nvGrpSpPr>
          <p:grpSpPr>
            <a:xfrm>
              <a:off x="1332359" y="4123174"/>
              <a:ext cx="758515" cy="206905"/>
              <a:chOff x="2052439" y="2610396"/>
              <a:chExt cx="864096" cy="216024"/>
            </a:xfrm>
          </p:grpSpPr>
          <p:sp>
            <p:nvSpPr>
              <p:cNvPr id="83" name="Rectangle à coins arrondis 82"/>
              <p:cNvSpPr/>
              <p:nvPr/>
            </p:nvSpPr>
            <p:spPr>
              <a:xfrm>
                <a:off x="2340471" y="2610396"/>
                <a:ext cx="576064" cy="216024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fr-FR" sz="1000" b="1" dirty="0" smtClean="0"/>
                  <a:t>1:46.942</a:t>
                </a:r>
                <a:endParaRPr lang="fr-FR" sz="1000" b="1" dirty="0"/>
              </a:p>
            </p:txBody>
          </p:sp>
          <p:sp>
            <p:nvSpPr>
              <p:cNvPr id="84" name="Rectangle à coins arrondis 83"/>
              <p:cNvSpPr/>
              <p:nvPr/>
            </p:nvSpPr>
            <p:spPr>
              <a:xfrm>
                <a:off x="2052439" y="2610396"/>
                <a:ext cx="279648" cy="216024"/>
              </a:xfrm>
              <a:prstGeom prst="round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fr-FR" sz="1600" b="1" dirty="0" smtClean="0">
                    <a:solidFill>
                      <a:srgbClr val="FF0000"/>
                    </a:solidFill>
                  </a:rPr>
                  <a:t>14</a:t>
                </a:r>
                <a:endParaRPr lang="fr-FR" sz="1600" b="1" dirty="0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95" name="Groupe 94"/>
            <p:cNvGrpSpPr/>
            <p:nvPr/>
          </p:nvGrpSpPr>
          <p:grpSpPr>
            <a:xfrm>
              <a:off x="5527111" y="5666782"/>
              <a:ext cx="773800" cy="179988"/>
              <a:chOff x="2052439" y="2610396"/>
              <a:chExt cx="864096" cy="216024"/>
            </a:xfrm>
          </p:grpSpPr>
          <p:sp>
            <p:nvSpPr>
              <p:cNvPr id="96" name="Rectangle à coins arrondis 95"/>
              <p:cNvSpPr/>
              <p:nvPr/>
            </p:nvSpPr>
            <p:spPr>
              <a:xfrm>
                <a:off x="2340471" y="2610396"/>
                <a:ext cx="576064" cy="216024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fr-FR" sz="1000" b="1" dirty="0" smtClean="0"/>
                  <a:t>1:39.109</a:t>
                </a:r>
                <a:endParaRPr lang="fr-FR" sz="1000" b="1" dirty="0"/>
              </a:p>
            </p:txBody>
          </p:sp>
          <p:sp>
            <p:nvSpPr>
              <p:cNvPr id="97" name="Rectangle à coins arrondis 96"/>
              <p:cNvSpPr/>
              <p:nvPr/>
            </p:nvSpPr>
            <p:spPr>
              <a:xfrm>
                <a:off x="2052439" y="2610396"/>
                <a:ext cx="279648" cy="216024"/>
              </a:xfrm>
              <a:prstGeom prst="round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fr-FR" sz="1600" b="1" dirty="0" smtClean="0">
                    <a:solidFill>
                      <a:srgbClr val="FF0000"/>
                    </a:solidFill>
                  </a:rPr>
                  <a:t>4</a:t>
                </a:r>
                <a:endParaRPr lang="fr-FR" sz="1600" b="1" dirty="0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98" name="Groupe 97"/>
            <p:cNvGrpSpPr/>
            <p:nvPr/>
          </p:nvGrpSpPr>
          <p:grpSpPr>
            <a:xfrm>
              <a:off x="6444927" y="5901612"/>
              <a:ext cx="792088" cy="198022"/>
              <a:chOff x="2052439" y="2610396"/>
              <a:chExt cx="864096" cy="216024"/>
            </a:xfrm>
          </p:grpSpPr>
          <p:sp>
            <p:nvSpPr>
              <p:cNvPr id="99" name="Rectangle à coins arrondis 98"/>
              <p:cNvSpPr/>
              <p:nvPr/>
            </p:nvSpPr>
            <p:spPr>
              <a:xfrm>
                <a:off x="2340471" y="2610396"/>
                <a:ext cx="576064" cy="216024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fr-FR" sz="1000" b="1" dirty="0" smtClean="0"/>
                  <a:t>1:38.929</a:t>
                </a:r>
                <a:endParaRPr lang="fr-FR" sz="1000" b="1" dirty="0"/>
              </a:p>
            </p:txBody>
          </p:sp>
          <p:sp>
            <p:nvSpPr>
              <p:cNvPr id="100" name="Rectangle à coins arrondis 99"/>
              <p:cNvSpPr/>
              <p:nvPr/>
            </p:nvSpPr>
            <p:spPr>
              <a:xfrm>
                <a:off x="2052439" y="2610396"/>
                <a:ext cx="279648" cy="216024"/>
              </a:xfrm>
              <a:prstGeom prst="round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fr-FR" sz="1600" b="1" dirty="0" smtClean="0">
                    <a:solidFill>
                      <a:srgbClr val="FF0000"/>
                    </a:solidFill>
                  </a:rPr>
                  <a:t>2</a:t>
                </a:r>
                <a:endParaRPr lang="fr-FR" sz="1600" b="1" dirty="0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85" name="Groupe 84"/>
            <p:cNvGrpSpPr/>
            <p:nvPr/>
          </p:nvGrpSpPr>
          <p:grpSpPr>
            <a:xfrm>
              <a:off x="4619147" y="5301496"/>
              <a:ext cx="756881" cy="189220"/>
              <a:chOff x="2052439" y="2610396"/>
              <a:chExt cx="864096" cy="216024"/>
            </a:xfrm>
          </p:grpSpPr>
          <p:sp>
            <p:nvSpPr>
              <p:cNvPr id="91" name="Rectangle à coins arrondis 90"/>
              <p:cNvSpPr/>
              <p:nvPr/>
            </p:nvSpPr>
            <p:spPr>
              <a:xfrm>
                <a:off x="2340471" y="2610396"/>
                <a:ext cx="576064" cy="216024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fr-FR" sz="1000" b="1" dirty="0" smtClean="0"/>
                  <a:t>1:39.960</a:t>
                </a:r>
                <a:endParaRPr lang="fr-FR" sz="1000" b="1" dirty="0"/>
              </a:p>
            </p:txBody>
          </p:sp>
          <p:sp>
            <p:nvSpPr>
              <p:cNvPr id="92" name="Rectangle à coins arrondis 91"/>
              <p:cNvSpPr/>
              <p:nvPr/>
            </p:nvSpPr>
            <p:spPr>
              <a:xfrm>
                <a:off x="2052439" y="2610396"/>
                <a:ext cx="279648" cy="216024"/>
              </a:xfrm>
              <a:prstGeom prst="round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fr-FR" sz="1600" b="1" dirty="0" smtClean="0">
                    <a:solidFill>
                      <a:srgbClr val="FF0000"/>
                    </a:solidFill>
                  </a:rPr>
                  <a:t>6</a:t>
                </a:r>
                <a:endParaRPr lang="fr-FR" sz="1600" b="1" dirty="0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134" name="Groupe 81"/>
            <p:cNvGrpSpPr/>
            <p:nvPr/>
          </p:nvGrpSpPr>
          <p:grpSpPr>
            <a:xfrm>
              <a:off x="2844527" y="4771246"/>
              <a:ext cx="758515" cy="206905"/>
              <a:chOff x="2052439" y="2610396"/>
              <a:chExt cx="864096" cy="216024"/>
            </a:xfrm>
          </p:grpSpPr>
          <p:sp>
            <p:nvSpPr>
              <p:cNvPr id="135" name="Rectangle à coins arrondis 134"/>
              <p:cNvSpPr/>
              <p:nvPr/>
            </p:nvSpPr>
            <p:spPr>
              <a:xfrm>
                <a:off x="2340471" y="2610396"/>
                <a:ext cx="576064" cy="216024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fr-FR" sz="1000" b="1" dirty="0" smtClean="0"/>
                  <a:t>1:41.040</a:t>
                </a:r>
                <a:endParaRPr lang="fr-FR" sz="1000" b="1" dirty="0"/>
              </a:p>
            </p:txBody>
          </p:sp>
          <p:sp>
            <p:nvSpPr>
              <p:cNvPr id="136" name="Rectangle à coins arrondis 135"/>
              <p:cNvSpPr/>
              <p:nvPr/>
            </p:nvSpPr>
            <p:spPr>
              <a:xfrm>
                <a:off x="2052439" y="2610396"/>
                <a:ext cx="279648" cy="216024"/>
              </a:xfrm>
              <a:prstGeom prst="round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fr-FR" sz="1600" b="1" dirty="0" smtClean="0">
                    <a:solidFill>
                      <a:srgbClr val="FF0000"/>
                    </a:solidFill>
                  </a:rPr>
                  <a:t>10</a:t>
                </a:r>
                <a:endParaRPr lang="fr-FR" sz="1600" b="1" dirty="0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140" name="Groupe 81"/>
            <p:cNvGrpSpPr/>
            <p:nvPr/>
          </p:nvGrpSpPr>
          <p:grpSpPr>
            <a:xfrm>
              <a:off x="3780631" y="5059278"/>
              <a:ext cx="758515" cy="206905"/>
              <a:chOff x="2052439" y="2610396"/>
              <a:chExt cx="864096" cy="216024"/>
            </a:xfrm>
          </p:grpSpPr>
          <p:sp>
            <p:nvSpPr>
              <p:cNvPr id="141" name="Rectangle à coins arrondis 140"/>
              <p:cNvSpPr/>
              <p:nvPr/>
            </p:nvSpPr>
            <p:spPr>
              <a:xfrm>
                <a:off x="2340471" y="2610396"/>
                <a:ext cx="576064" cy="216024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fr-FR" sz="1000" b="1" dirty="0" smtClean="0"/>
                  <a:t>1:40.702</a:t>
                </a:r>
              </a:p>
            </p:txBody>
          </p:sp>
          <p:sp>
            <p:nvSpPr>
              <p:cNvPr id="144" name="Rectangle à coins arrondis 143"/>
              <p:cNvSpPr/>
              <p:nvPr/>
            </p:nvSpPr>
            <p:spPr>
              <a:xfrm>
                <a:off x="2052439" y="2610396"/>
                <a:ext cx="279648" cy="216024"/>
              </a:xfrm>
              <a:prstGeom prst="round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fr-FR" sz="1600" b="1" dirty="0" smtClean="0">
                    <a:solidFill>
                      <a:srgbClr val="FF0000"/>
                    </a:solidFill>
                  </a:rPr>
                  <a:t>8</a:t>
                </a:r>
                <a:endParaRPr lang="fr-FR" sz="1600" b="1" dirty="0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147" name="Groupe 81"/>
            <p:cNvGrpSpPr/>
            <p:nvPr/>
          </p:nvGrpSpPr>
          <p:grpSpPr>
            <a:xfrm>
              <a:off x="2124447" y="4411206"/>
              <a:ext cx="758515" cy="206905"/>
              <a:chOff x="2052439" y="2610396"/>
              <a:chExt cx="864096" cy="216024"/>
            </a:xfrm>
          </p:grpSpPr>
          <p:sp>
            <p:nvSpPr>
              <p:cNvPr id="148" name="Rectangle à coins arrondis 147"/>
              <p:cNvSpPr/>
              <p:nvPr/>
            </p:nvSpPr>
            <p:spPr>
              <a:xfrm>
                <a:off x="2340471" y="2610396"/>
                <a:ext cx="576064" cy="216024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fr-FR" sz="1000" b="1" dirty="0" smtClean="0"/>
                  <a:t>1:42.555</a:t>
                </a:r>
                <a:endParaRPr lang="fr-FR" sz="1000" b="1" dirty="0"/>
              </a:p>
            </p:txBody>
          </p:sp>
          <p:sp>
            <p:nvSpPr>
              <p:cNvPr id="149" name="Rectangle à coins arrondis 148"/>
              <p:cNvSpPr/>
              <p:nvPr/>
            </p:nvSpPr>
            <p:spPr>
              <a:xfrm>
                <a:off x="2052439" y="2610396"/>
                <a:ext cx="279648" cy="216024"/>
              </a:xfrm>
              <a:prstGeom prst="round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fr-FR" sz="1600" b="1" dirty="0" smtClean="0">
                    <a:solidFill>
                      <a:srgbClr val="FF0000"/>
                    </a:solidFill>
                  </a:rPr>
                  <a:t>12</a:t>
                </a:r>
                <a:endParaRPr lang="fr-FR" sz="1600" b="1" dirty="0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152" name="Groupe 81"/>
            <p:cNvGrpSpPr/>
            <p:nvPr/>
          </p:nvGrpSpPr>
          <p:grpSpPr>
            <a:xfrm>
              <a:off x="534981" y="3786586"/>
              <a:ext cx="758515" cy="206905"/>
              <a:chOff x="2052439" y="2610396"/>
              <a:chExt cx="864096" cy="216024"/>
            </a:xfrm>
          </p:grpSpPr>
          <p:sp>
            <p:nvSpPr>
              <p:cNvPr id="153" name="Rectangle à coins arrondis 152"/>
              <p:cNvSpPr/>
              <p:nvPr/>
            </p:nvSpPr>
            <p:spPr>
              <a:xfrm>
                <a:off x="2340471" y="2610396"/>
                <a:ext cx="576064" cy="216024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fr-FR" sz="1000" b="1" dirty="0"/>
                  <a:t>-</a:t>
                </a:r>
                <a:r>
                  <a:rPr lang="fr-FR" sz="1000" b="1" dirty="0" smtClean="0"/>
                  <a:t>:--.---</a:t>
                </a:r>
                <a:endParaRPr lang="fr-FR" sz="1000" b="1" dirty="0"/>
              </a:p>
            </p:txBody>
          </p:sp>
          <p:sp>
            <p:nvSpPr>
              <p:cNvPr id="154" name="Rectangle à coins arrondis 153"/>
              <p:cNvSpPr/>
              <p:nvPr/>
            </p:nvSpPr>
            <p:spPr>
              <a:xfrm>
                <a:off x="2052439" y="2610396"/>
                <a:ext cx="279648" cy="216024"/>
              </a:xfrm>
              <a:prstGeom prst="round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fr-FR" sz="1600" b="1" dirty="0" smtClean="0">
                    <a:solidFill>
                      <a:srgbClr val="FF0000"/>
                    </a:solidFill>
                  </a:rPr>
                  <a:t>16</a:t>
                </a:r>
                <a:endParaRPr lang="fr-FR" sz="1600" b="1" dirty="0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157" name="Groupe 70"/>
            <p:cNvGrpSpPr/>
            <p:nvPr/>
          </p:nvGrpSpPr>
          <p:grpSpPr>
            <a:xfrm rot="756034">
              <a:off x="5148783" y="7641084"/>
              <a:ext cx="793495" cy="294496"/>
              <a:chOff x="5806302" y="5807812"/>
              <a:chExt cx="867228" cy="321861"/>
            </a:xfrm>
          </p:grpSpPr>
          <p:sp>
            <p:nvSpPr>
              <p:cNvPr id="159" name="Rectangle à coins arrondis 158"/>
              <p:cNvSpPr/>
              <p:nvPr/>
            </p:nvSpPr>
            <p:spPr>
              <a:xfrm rot="20808349">
                <a:off x="5806302" y="5913649"/>
                <a:ext cx="576064" cy="216024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fr-FR" sz="1000" b="1" dirty="0" smtClean="0"/>
                  <a:t>1:39.060</a:t>
                </a:r>
                <a:endParaRPr lang="fr-FR" sz="1000" b="1" dirty="0"/>
              </a:p>
            </p:txBody>
          </p:sp>
          <p:sp>
            <p:nvSpPr>
              <p:cNvPr id="160" name="Rectangle à coins arrondis 159"/>
              <p:cNvSpPr/>
              <p:nvPr/>
            </p:nvSpPr>
            <p:spPr>
              <a:xfrm rot="20808349">
                <a:off x="6393882" y="5807812"/>
                <a:ext cx="279648" cy="216024"/>
              </a:xfrm>
              <a:prstGeom prst="round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fr-FR" sz="1600" b="1" dirty="0" smtClean="0">
                    <a:solidFill>
                      <a:srgbClr val="FF0000"/>
                    </a:solidFill>
                  </a:rPr>
                  <a:t>3</a:t>
                </a:r>
                <a:endParaRPr lang="fr-FR" sz="1600" b="1" dirty="0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164" name="Groupe 70"/>
            <p:cNvGrpSpPr/>
            <p:nvPr/>
          </p:nvGrpSpPr>
          <p:grpSpPr>
            <a:xfrm rot="756034">
              <a:off x="4284687" y="7353052"/>
              <a:ext cx="793495" cy="294496"/>
              <a:chOff x="5806302" y="5807812"/>
              <a:chExt cx="867228" cy="321861"/>
            </a:xfrm>
          </p:grpSpPr>
          <p:sp>
            <p:nvSpPr>
              <p:cNvPr id="166" name="Rectangle à coins arrondis 165"/>
              <p:cNvSpPr/>
              <p:nvPr/>
            </p:nvSpPr>
            <p:spPr>
              <a:xfrm rot="20808349">
                <a:off x="5806302" y="5913649"/>
                <a:ext cx="576064" cy="216024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fr-FR" sz="1000" b="1" dirty="0" smtClean="0"/>
                  <a:t>1:39.246</a:t>
                </a:r>
                <a:endParaRPr lang="fr-FR" sz="1000" b="1" dirty="0"/>
              </a:p>
            </p:txBody>
          </p:sp>
          <p:sp>
            <p:nvSpPr>
              <p:cNvPr id="167" name="Rectangle à coins arrondis 166"/>
              <p:cNvSpPr/>
              <p:nvPr/>
            </p:nvSpPr>
            <p:spPr>
              <a:xfrm rot="20808349">
                <a:off x="6393882" y="5807812"/>
                <a:ext cx="279648" cy="216024"/>
              </a:xfrm>
              <a:prstGeom prst="round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fr-FR" sz="1600" b="1" dirty="0" smtClean="0">
                    <a:solidFill>
                      <a:srgbClr val="FF0000"/>
                    </a:solidFill>
                  </a:rPr>
                  <a:t>5</a:t>
                </a:r>
                <a:endParaRPr lang="fr-FR" sz="1600" b="1" dirty="0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169" name="Groupe 70"/>
            <p:cNvGrpSpPr/>
            <p:nvPr/>
          </p:nvGrpSpPr>
          <p:grpSpPr>
            <a:xfrm rot="756034">
              <a:off x="3492599" y="7065020"/>
              <a:ext cx="793495" cy="294496"/>
              <a:chOff x="5806302" y="5807812"/>
              <a:chExt cx="867228" cy="321861"/>
            </a:xfrm>
          </p:grpSpPr>
          <p:sp>
            <p:nvSpPr>
              <p:cNvPr id="171" name="Rectangle à coins arrondis 170"/>
              <p:cNvSpPr/>
              <p:nvPr/>
            </p:nvSpPr>
            <p:spPr>
              <a:xfrm rot="20808349">
                <a:off x="5806302" y="5913649"/>
                <a:ext cx="576064" cy="216024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fr-FR" sz="1000" b="1" dirty="0" smtClean="0"/>
                  <a:t>1:40.633</a:t>
                </a:r>
                <a:endParaRPr lang="fr-FR" sz="1000" b="1" dirty="0"/>
              </a:p>
            </p:txBody>
          </p:sp>
          <p:sp>
            <p:nvSpPr>
              <p:cNvPr id="172" name="Rectangle à coins arrondis 171"/>
              <p:cNvSpPr/>
              <p:nvPr/>
            </p:nvSpPr>
            <p:spPr>
              <a:xfrm rot="20808349">
                <a:off x="6393882" y="5807812"/>
                <a:ext cx="279648" cy="216024"/>
              </a:xfrm>
              <a:prstGeom prst="round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fr-FR" sz="1600" b="1" dirty="0" smtClean="0">
                    <a:solidFill>
                      <a:srgbClr val="FF0000"/>
                    </a:solidFill>
                  </a:rPr>
                  <a:t>7</a:t>
                </a:r>
                <a:endParaRPr lang="fr-FR" sz="1600" b="1" dirty="0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113" name="Groupe 70"/>
            <p:cNvGrpSpPr/>
            <p:nvPr/>
          </p:nvGrpSpPr>
          <p:grpSpPr>
            <a:xfrm rot="756034">
              <a:off x="2628503" y="6776988"/>
              <a:ext cx="793495" cy="294496"/>
              <a:chOff x="5806302" y="5807812"/>
              <a:chExt cx="867228" cy="321861"/>
            </a:xfrm>
          </p:grpSpPr>
          <p:sp>
            <p:nvSpPr>
              <p:cNvPr id="115" name="Rectangle à coins arrondis 114"/>
              <p:cNvSpPr/>
              <p:nvPr/>
            </p:nvSpPr>
            <p:spPr>
              <a:xfrm rot="20808349">
                <a:off x="5806302" y="5913649"/>
                <a:ext cx="576064" cy="216024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fr-FR" sz="1000" b="1" dirty="0" smtClean="0"/>
                  <a:t>1:40.707</a:t>
                </a:r>
                <a:endParaRPr lang="fr-FR" sz="1000" b="1" dirty="0"/>
              </a:p>
            </p:txBody>
          </p:sp>
          <p:sp>
            <p:nvSpPr>
              <p:cNvPr id="116" name="Rectangle à coins arrondis 115"/>
              <p:cNvSpPr/>
              <p:nvPr/>
            </p:nvSpPr>
            <p:spPr>
              <a:xfrm rot="20808349">
                <a:off x="6393882" y="5807812"/>
                <a:ext cx="279648" cy="216024"/>
              </a:xfrm>
              <a:prstGeom prst="round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fr-FR" sz="1600" b="1" dirty="0" smtClean="0">
                    <a:solidFill>
                      <a:srgbClr val="FF0000"/>
                    </a:solidFill>
                  </a:rPr>
                  <a:t>9</a:t>
                </a:r>
                <a:endParaRPr lang="fr-FR" sz="1600" b="1" dirty="0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71" name="Groupe 70"/>
            <p:cNvGrpSpPr/>
            <p:nvPr/>
          </p:nvGrpSpPr>
          <p:grpSpPr>
            <a:xfrm rot="756034">
              <a:off x="6084887" y="8001124"/>
              <a:ext cx="793495" cy="294496"/>
              <a:chOff x="5806302" y="5807812"/>
              <a:chExt cx="867228" cy="321861"/>
            </a:xfrm>
          </p:grpSpPr>
          <p:sp>
            <p:nvSpPr>
              <p:cNvPr id="65" name="Rectangle à coins arrondis 64"/>
              <p:cNvSpPr/>
              <p:nvPr/>
            </p:nvSpPr>
            <p:spPr>
              <a:xfrm rot="20808349">
                <a:off x="5806302" y="5913649"/>
                <a:ext cx="576064" cy="216024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fr-FR" sz="1000" b="1" dirty="0" smtClean="0"/>
                  <a:t>1:38.648</a:t>
                </a:r>
                <a:endParaRPr lang="fr-FR" sz="1000" b="1" dirty="0"/>
              </a:p>
            </p:txBody>
          </p:sp>
          <p:sp>
            <p:nvSpPr>
              <p:cNvPr id="66" name="Rectangle à coins arrondis 65"/>
              <p:cNvSpPr/>
              <p:nvPr/>
            </p:nvSpPr>
            <p:spPr>
              <a:xfrm rot="20808349">
                <a:off x="6393882" y="5807812"/>
                <a:ext cx="279648" cy="216024"/>
              </a:xfrm>
              <a:prstGeom prst="round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fr-FR" sz="1600" b="1" dirty="0" smtClean="0">
                    <a:solidFill>
                      <a:srgbClr val="FF0000"/>
                    </a:solidFill>
                  </a:rPr>
                  <a:t>1</a:t>
                </a:r>
                <a:endParaRPr lang="fr-FR" sz="1600" b="1" dirty="0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218" name="Groupe 70"/>
            <p:cNvGrpSpPr/>
            <p:nvPr/>
          </p:nvGrpSpPr>
          <p:grpSpPr>
            <a:xfrm rot="756034">
              <a:off x="1836415" y="6488956"/>
              <a:ext cx="793495" cy="294496"/>
              <a:chOff x="5806302" y="5807812"/>
              <a:chExt cx="867228" cy="321861"/>
            </a:xfrm>
          </p:grpSpPr>
          <p:sp>
            <p:nvSpPr>
              <p:cNvPr id="220" name="Rectangle à coins arrondis 219"/>
              <p:cNvSpPr/>
              <p:nvPr/>
            </p:nvSpPr>
            <p:spPr>
              <a:xfrm rot="20808349">
                <a:off x="5806302" y="5913649"/>
                <a:ext cx="576064" cy="216024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fr-FR" sz="1000" b="1" dirty="0" smtClean="0"/>
                  <a:t>1:41.172</a:t>
                </a:r>
                <a:endParaRPr lang="fr-FR" sz="1000" b="1" dirty="0"/>
              </a:p>
            </p:txBody>
          </p:sp>
          <p:sp>
            <p:nvSpPr>
              <p:cNvPr id="221" name="Rectangle à coins arrondis 220"/>
              <p:cNvSpPr/>
              <p:nvPr/>
            </p:nvSpPr>
            <p:spPr>
              <a:xfrm rot="20808349">
                <a:off x="6393882" y="5807812"/>
                <a:ext cx="279648" cy="216024"/>
              </a:xfrm>
              <a:prstGeom prst="round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fr-FR" sz="1600" b="1" dirty="0" smtClean="0">
                    <a:solidFill>
                      <a:srgbClr val="FF0000"/>
                    </a:solidFill>
                  </a:rPr>
                  <a:t>11</a:t>
                </a:r>
                <a:endParaRPr lang="fr-FR" sz="1600" b="1" dirty="0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224" name="Groupe 70"/>
            <p:cNvGrpSpPr/>
            <p:nvPr/>
          </p:nvGrpSpPr>
          <p:grpSpPr>
            <a:xfrm rot="756034">
              <a:off x="1116335" y="6200924"/>
              <a:ext cx="793495" cy="294496"/>
              <a:chOff x="5806302" y="5807812"/>
              <a:chExt cx="867228" cy="321861"/>
            </a:xfrm>
          </p:grpSpPr>
          <p:sp>
            <p:nvSpPr>
              <p:cNvPr id="226" name="Rectangle à coins arrondis 225"/>
              <p:cNvSpPr/>
              <p:nvPr/>
            </p:nvSpPr>
            <p:spPr>
              <a:xfrm rot="20808349">
                <a:off x="5806302" y="5913649"/>
                <a:ext cx="576064" cy="216024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fr-FR" sz="1000" b="1" dirty="0" smtClean="0"/>
                  <a:t>1:43.602</a:t>
                </a:r>
                <a:endParaRPr lang="fr-FR" sz="1000" b="1" dirty="0"/>
              </a:p>
            </p:txBody>
          </p:sp>
          <p:sp>
            <p:nvSpPr>
              <p:cNvPr id="227" name="Rectangle à coins arrondis 226"/>
              <p:cNvSpPr/>
              <p:nvPr/>
            </p:nvSpPr>
            <p:spPr>
              <a:xfrm rot="20808349">
                <a:off x="6393882" y="5807812"/>
                <a:ext cx="279648" cy="216024"/>
              </a:xfrm>
              <a:prstGeom prst="round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fr-FR" sz="1600" b="1" dirty="0" smtClean="0">
                    <a:solidFill>
                      <a:srgbClr val="FF0000"/>
                    </a:solidFill>
                  </a:rPr>
                  <a:t>13</a:t>
                </a:r>
                <a:endParaRPr lang="fr-FR" sz="1600" b="1" dirty="0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230" name="Groupe 70"/>
            <p:cNvGrpSpPr/>
            <p:nvPr/>
          </p:nvGrpSpPr>
          <p:grpSpPr>
            <a:xfrm rot="756034">
              <a:off x="252239" y="5912892"/>
              <a:ext cx="793495" cy="294496"/>
              <a:chOff x="5806302" y="5807812"/>
              <a:chExt cx="867228" cy="321861"/>
            </a:xfrm>
          </p:grpSpPr>
          <p:sp>
            <p:nvSpPr>
              <p:cNvPr id="232" name="Rectangle à coins arrondis 231"/>
              <p:cNvSpPr/>
              <p:nvPr/>
            </p:nvSpPr>
            <p:spPr>
              <a:xfrm rot="20808349">
                <a:off x="5806302" y="5913649"/>
                <a:ext cx="576064" cy="216024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fr-FR" sz="1000" b="1" dirty="0" smtClean="0"/>
                  <a:t>-:--.---</a:t>
                </a:r>
                <a:endParaRPr lang="fr-FR" sz="1000" b="1" dirty="0"/>
              </a:p>
            </p:txBody>
          </p:sp>
          <p:sp>
            <p:nvSpPr>
              <p:cNvPr id="233" name="Rectangle à coins arrondis 232"/>
              <p:cNvSpPr/>
              <p:nvPr/>
            </p:nvSpPr>
            <p:spPr>
              <a:xfrm rot="20808349">
                <a:off x="6393882" y="5807812"/>
                <a:ext cx="279648" cy="216024"/>
              </a:xfrm>
              <a:prstGeom prst="round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fr-FR" sz="1600" b="1" dirty="0" smtClean="0">
                    <a:solidFill>
                      <a:srgbClr val="FF0000"/>
                    </a:solidFill>
                  </a:rPr>
                  <a:t>15</a:t>
                </a:r>
                <a:endParaRPr lang="fr-FR" sz="1600" b="1" dirty="0">
                  <a:solidFill>
                    <a:srgbClr val="FF0000"/>
                  </a:solidFill>
                </a:endParaRPr>
              </a:p>
            </p:txBody>
          </p:sp>
        </p:grpSp>
        <p:pic>
          <p:nvPicPr>
            <p:cNvPr id="39" name="Image 38" descr="Schumichris52.JPG"/>
            <p:cNvPicPr>
              <a:picLocks noChangeAspect="1"/>
            </p:cNvPicPr>
            <p:nvPr/>
          </p:nvPicPr>
          <p:blipFill>
            <a:blip r:embed="rId7" cstate="print">
              <a:clrChange>
                <a:clrFrom>
                  <a:srgbClr val="FF7FBF"/>
                </a:clrFrom>
                <a:clrTo>
                  <a:srgbClr val="FF7FB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908423" y="5850756"/>
              <a:ext cx="991619" cy="612043"/>
            </a:xfrm>
            <a:prstGeom prst="rect">
              <a:avLst/>
            </a:prstGeom>
          </p:spPr>
        </p:pic>
        <p:sp>
          <p:nvSpPr>
            <p:cNvPr id="43" name="ZoneTexte 42"/>
            <p:cNvSpPr txBox="1"/>
            <p:nvPr/>
          </p:nvSpPr>
          <p:spPr>
            <a:xfrm>
              <a:off x="6516935" y="5706740"/>
              <a:ext cx="632096" cy="153889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r>
                <a:rPr lang="fr-FR" sz="1000" dirty="0" smtClean="0"/>
                <a:t>maximeF06</a:t>
              </a:r>
              <a:endParaRPr lang="fr-FR" sz="1000" dirty="0"/>
            </a:p>
          </p:txBody>
        </p:sp>
        <p:sp>
          <p:nvSpPr>
            <p:cNvPr id="44" name="ZoneTexte 43"/>
            <p:cNvSpPr txBox="1"/>
            <p:nvPr/>
          </p:nvSpPr>
          <p:spPr>
            <a:xfrm>
              <a:off x="5436815" y="5490716"/>
              <a:ext cx="644833" cy="153888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r>
                <a:rPr lang="fr-FR" sz="1000" dirty="0" smtClean="0"/>
                <a:t>padquartier</a:t>
              </a:r>
              <a:endParaRPr lang="fr-FR" sz="1000" dirty="0"/>
            </a:p>
          </p:txBody>
        </p:sp>
        <p:sp>
          <p:nvSpPr>
            <p:cNvPr id="81" name="ZoneTexte 80"/>
            <p:cNvSpPr txBox="1"/>
            <p:nvPr/>
          </p:nvSpPr>
          <p:spPr>
            <a:xfrm>
              <a:off x="3852639" y="4914652"/>
              <a:ext cx="660073" cy="141064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r>
                <a:rPr lang="fr-FR" sz="1000" dirty="0" smtClean="0"/>
                <a:t>saxon0202</a:t>
              </a:r>
              <a:endParaRPr lang="fr-FR" sz="1000" dirty="0"/>
            </a:p>
          </p:txBody>
        </p:sp>
        <p:sp>
          <p:nvSpPr>
            <p:cNvPr id="104" name="ZoneTexte 103"/>
            <p:cNvSpPr txBox="1"/>
            <p:nvPr/>
          </p:nvSpPr>
          <p:spPr>
            <a:xfrm>
              <a:off x="3447678" y="7324725"/>
              <a:ext cx="839495" cy="134794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r>
                <a:rPr lang="fr-FR" sz="1000" dirty="0" smtClean="0"/>
                <a:t>benjamin_3034</a:t>
              </a:r>
              <a:endParaRPr lang="fr-FR" sz="1000" dirty="0"/>
            </a:p>
          </p:txBody>
        </p:sp>
        <p:sp>
          <p:nvSpPr>
            <p:cNvPr id="133" name="ZoneTexte 132"/>
            <p:cNvSpPr txBox="1"/>
            <p:nvPr/>
          </p:nvSpPr>
          <p:spPr>
            <a:xfrm>
              <a:off x="540271" y="4266580"/>
              <a:ext cx="632096" cy="153889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r>
                <a:rPr lang="fr-FR" sz="1000" dirty="0" smtClean="0"/>
                <a:t>flowharibo</a:t>
              </a:r>
              <a:endParaRPr lang="fr-FR" sz="1000" dirty="0"/>
            </a:p>
          </p:txBody>
        </p:sp>
        <p:sp>
          <p:nvSpPr>
            <p:cNvPr id="139" name="ZoneTexte 138"/>
            <p:cNvSpPr txBox="1"/>
            <p:nvPr/>
          </p:nvSpPr>
          <p:spPr>
            <a:xfrm>
              <a:off x="2183773" y="4251432"/>
              <a:ext cx="632096" cy="153889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r>
                <a:rPr lang="fr-FR" sz="1000" dirty="0" smtClean="0"/>
                <a:t>hommellrs</a:t>
              </a:r>
              <a:endParaRPr lang="fr-FR" sz="1000" dirty="0"/>
            </a:p>
          </p:txBody>
        </p:sp>
        <p:sp>
          <p:nvSpPr>
            <p:cNvPr id="146" name="ZoneTexte 145"/>
            <p:cNvSpPr txBox="1"/>
            <p:nvPr/>
          </p:nvSpPr>
          <p:spPr>
            <a:xfrm>
              <a:off x="1050840" y="6483925"/>
              <a:ext cx="632096" cy="153889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r>
                <a:rPr lang="fr-FR" sz="1000" dirty="0" smtClean="0"/>
                <a:t>viking76lh</a:t>
              </a:r>
              <a:endParaRPr lang="fr-FR" sz="1000" dirty="0"/>
            </a:p>
          </p:txBody>
        </p:sp>
        <p:sp>
          <p:nvSpPr>
            <p:cNvPr id="151" name="ZoneTexte 150"/>
            <p:cNvSpPr txBox="1"/>
            <p:nvPr/>
          </p:nvSpPr>
          <p:spPr>
            <a:xfrm>
              <a:off x="1839094" y="6762750"/>
              <a:ext cx="632096" cy="153889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r>
                <a:rPr lang="fr-FR" sz="1000" dirty="0" smtClean="0"/>
                <a:t>schumichris</a:t>
              </a:r>
              <a:endParaRPr lang="fr-FR" sz="1000" dirty="0"/>
            </a:p>
          </p:txBody>
        </p:sp>
        <p:sp>
          <p:nvSpPr>
            <p:cNvPr id="158" name="ZoneTexte 157"/>
            <p:cNvSpPr txBox="1"/>
            <p:nvPr/>
          </p:nvSpPr>
          <p:spPr>
            <a:xfrm>
              <a:off x="5148783" y="7910265"/>
              <a:ext cx="720080" cy="153888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r>
                <a:rPr lang="fr-FR" sz="1000" dirty="0" smtClean="0"/>
                <a:t>flexxelf</a:t>
              </a:r>
              <a:endParaRPr lang="fr-FR" sz="1000" dirty="0"/>
            </a:p>
          </p:txBody>
        </p:sp>
        <p:sp>
          <p:nvSpPr>
            <p:cNvPr id="165" name="ZoneTexte 164"/>
            <p:cNvSpPr txBox="1"/>
            <p:nvPr/>
          </p:nvSpPr>
          <p:spPr>
            <a:xfrm>
              <a:off x="2844527" y="4626620"/>
              <a:ext cx="720080" cy="153888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r>
                <a:rPr lang="fr-FR" sz="1000" dirty="0" smtClean="0"/>
                <a:t>doumid</a:t>
              </a:r>
              <a:endParaRPr lang="fr-FR" sz="1000" dirty="0"/>
            </a:p>
          </p:txBody>
        </p:sp>
        <p:sp>
          <p:nvSpPr>
            <p:cNvPr id="170" name="ZoneTexte 169"/>
            <p:cNvSpPr txBox="1"/>
            <p:nvPr/>
          </p:nvSpPr>
          <p:spPr>
            <a:xfrm>
              <a:off x="4376801" y="7644077"/>
              <a:ext cx="720080" cy="153888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r>
                <a:rPr lang="fr-FR" sz="1000" dirty="0" smtClean="0"/>
                <a:t>loukoums</a:t>
              </a:r>
              <a:endParaRPr lang="fr-FR" sz="1000" dirty="0"/>
            </a:p>
          </p:txBody>
        </p:sp>
        <p:sp>
          <p:nvSpPr>
            <p:cNvPr id="114" name="ZoneTexte 113"/>
            <p:cNvSpPr txBox="1"/>
            <p:nvPr/>
          </p:nvSpPr>
          <p:spPr>
            <a:xfrm>
              <a:off x="2719272" y="7039731"/>
              <a:ext cx="720080" cy="153888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r>
                <a:rPr lang="fr-FR" sz="1000" dirty="0" smtClean="0"/>
                <a:t>kensora</a:t>
              </a:r>
              <a:endParaRPr lang="fr-FR" sz="1000" dirty="0"/>
            </a:p>
          </p:txBody>
        </p:sp>
        <p:sp>
          <p:nvSpPr>
            <p:cNvPr id="80" name="ZoneTexte 79"/>
            <p:cNvSpPr txBox="1"/>
            <p:nvPr/>
          </p:nvSpPr>
          <p:spPr>
            <a:xfrm>
              <a:off x="4644727" y="5130676"/>
              <a:ext cx="720080" cy="153888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r>
                <a:rPr lang="fr-FR" sz="1000" dirty="0" smtClean="0"/>
                <a:t>a_un_wesh</a:t>
              </a:r>
              <a:endParaRPr lang="fr-FR" sz="1000" dirty="0"/>
            </a:p>
          </p:txBody>
        </p:sp>
        <p:pic>
          <p:nvPicPr>
            <p:cNvPr id="76" name="Image 75" descr="viking76lh.JPG"/>
            <p:cNvPicPr>
              <a:picLocks noChangeAspect="1"/>
            </p:cNvPicPr>
            <p:nvPr/>
          </p:nvPicPr>
          <p:blipFill>
            <a:blip r:embed="rId8" cstate="print">
              <a:clrChange>
                <a:clrFrom>
                  <a:srgbClr val="FF7FBF"/>
                </a:clrFrom>
                <a:clrTo>
                  <a:srgbClr val="FF7FB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150394" y="5577985"/>
              <a:ext cx="896438" cy="580627"/>
            </a:xfrm>
            <a:prstGeom prst="rect">
              <a:avLst/>
            </a:prstGeom>
          </p:spPr>
        </p:pic>
        <p:pic>
          <p:nvPicPr>
            <p:cNvPr id="127" name="Image 126" descr="maximeF06.JPG"/>
            <p:cNvPicPr>
              <a:picLocks noChangeAspect="1"/>
            </p:cNvPicPr>
            <p:nvPr/>
          </p:nvPicPr>
          <p:blipFill>
            <a:blip r:embed="rId9" cstate="print">
              <a:clrChange>
                <a:clrFrom>
                  <a:srgbClr val="FF7FBF"/>
                </a:clrFrom>
                <a:clrTo>
                  <a:srgbClr val="FF7FB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074066" y="6232438"/>
              <a:ext cx="1040671" cy="656864"/>
            </a:xfrm>
            <a:prstGeom prst="rect">
              <a:avLst/>
            </a:prstGeom>
          </p:spPr>
        </p:pic>
        <p:pic>
          <p:nvPicPr>
            <p:cNvPr id="216" name="Image 215" descr="rugire.BMP"/>
            <p:cNvPicPr>
              <a:picLocks noChangeAspect="1"/>
            </p:cNvPicPr>
            <p:nvPr/>
          </p:nvPicPr>
          <p:blipFill>
            <a:blip r:embed="rId10" cstate="print">
              <a:clrChange>
                <a:clrFrom>
                  <a:srgbClr val="FF80C0"/>
                </a:clrFrom>
                <a:clrTo>
                  <a:srgbClr val="FF80C0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031645" y="4376282"/>
              <a:ext cx="1152128" cy="742013"/>
            </a:xfrm>
            <a:prstGeom prst="rect">
              <a:avLst/>
            </a:prstGeom>
          </p:spPr>
        </p:pic>
        <p:sp>
          <p:nvSpPr>
            <p:cNvPr id="219" name="ZoneTexte 218"/>
            <p:cNvSpPr txBox="1"/>
            <p:nvPr/>
          </p:nvSpPr>
          <p:spPr>
            <a:xfrm>
              <a:off x="1366888" y="3975534"/>
              <a:ext cx="720080" cy="153888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r>
                <a:rPr lang="fr-FR" sz="1000" dirty="0" smtClean="0"/>
                <a:t>rugire</a:t>
              </a:r>
              <a:endParaRPr lang="fr-FR" sz="1000" dirty="0"/>
            </a:p>
          </p:txBody>
        </p:sp>
        <p:pic>
          <p:nvPicPr>
            <p:cNvPr id="222" name="Image 221" descr="yayou02.BMP"/>
            <p:cNvPicPr>
              <a:picLocks noChangeAspect="1"/>
            </p:cNvPicPr>
            <p:nvPr/>
          </p:nvPicPr>
          <p:blipFill>
            <a:blip r:embed="rId11" cstate="print">
              <a:clrChange>
                <a:clrFrom>
                  <a:srgbClr val="FF80C0"/>
                </a:clrFrom>
                <a:clrTo>
                  <a:srgbClr val="FF80C0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21284" y="5134118"/>
              <a:ext cx="1233814" cy="778774"/>
            </a:xfrm>
            <a:prstGeom prst="rect">
              <a:avLst/>
            </a:prstGeom>
          </p:spPr>
        </p:pic>
        <p:sp>
          <p:nvSpPr>
            <p:cNvPr id="225" name="ZoneTexte 224"/>
            <p:cNvSpPr txBox="1"/>
            <p:nvPr/>
          </p:nvSpPr>
          <p:spPr>
            <a:xfrm>
              <a:off x="221284" y="6196630"/>
              <a:ext cx="720080" cy="153888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r>
                <a:rPr lang="fr-FR" sz="1000" dirty="0" smtClean="0"/>
                <a:t>yayou02</a:t>
              </a:r>
              <a:endParaRPr lang="fr-FR" sz="1000" dirty="0"/>
            </a:p>
          </p:txBody>
        </p:sp>
        <p:sp>
          <p:nvSpPr>
            <p:cNvPr id="231" name="ZoneTexte 230"/>
            <p:cNvSpPr txBox="1"/>
            <p:nvPr/>
          </p:nvSpPr>
          <p:spPr>
            <a:xfrm>
              <a:off x="6064310" y="8281462"/>
              <a:ext cx="1100697" cy="169277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r>
                <a:rPr lang="fr-FR" sz="1100" b="1" dirty="0" smtClean="0"/>
                <a:t>Alex-Jacky-RKL</a:t>
              </a:r>
            </a:p>
          </p:txBody>
        </p:sp>
        <p:pic>
          <p:nvPicPr>
            <p:cNvPr id="103" name="Image 102" descr="kensoraB.BMP"/>
            <p:cNvPicPr>
              <a:picLocks noChangeAspect="1"/>
            </p:cNvPicPr>
            <p:nvPr/>
          </p:nvPicPr>
          <p:blipFill>
            <a:blip r:embed="rId12" cstate="print">
              <a:clrChange>
                <a:clrFrom>
                  <a:srgbClr val="FF80C0"/>
                </a:clrFrom>
                <a:clrTo>
                  <a:srgbClr val="FF80C0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617255" y="6062722"/>
              <a:ext cx="1167901" cy="720847"/>
            </a:xfrm>
            <a:prstGeom prst="rect">
              <a:avLst/>
            </a:prstGeom>
          </p:spPr>
        </p:pic>
        <p:pic>
          <p:nvPicPr>
            <p:cNvPr id="78" name="Image 77" descr="Saxon0202.JPG"/>
            <p:cNvPicPr>
              <a:picLocks noChangeAspect="1"/>
            </p:cNvPicPr>
            <p:nvPr/>
          </p:nvPicPr>
          <p:blipFill>
            <a:blip r:embed="rId13" cstate="print">
              <a:clrChange>
                <a:clrFrom>
                  <a:srgbClr val="FF7FBF"/>
                </a:clrFrom>
                <a:clrTo>
                  <a:srgbClr val="FF7FB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492599" y="5274692"/>
              <a:ext cx="1048151" cy="685256"/>
            </a:xfrm>
            <a:prstGeom prst="rect">
              <a:avLst/>
            </a:prstGeom>
          </p:spPr>
        </p:pic>
        <p:pic>
          <p:nvPicPr>
            <p:cNvPr id="77" name="Image 76" descr="hommellrs.JPG"/>
            <p:cNvPicPr>
              <a:picLocks noChangeAspect="1"/>
            </p:cNvPicPr>
            <p:nvPr/>
          </p:nvPicPr>
          <p:blipFill>
            <a:blip r:embed="rId14" cstate="print">
              <a:clrChange>
                <a:clrFrom>
                  <a:srgbClr val="FF7FBF"/>
                </a:clrFrom>
                <a:clrTo>
                  <a:srgbClr val="FF7FB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914936" y="4734528"/>
              <a:ext cx="1025758" cy="626232"/>
            </a:xfrm>
            <a:prstGeom prst="rect">
              <a:avLst/>
            </a:prstGeom>
          </p:spPr>
        </p:pic>
        <p:sp>
          <p:nvSpPr>
            <p:cNvPr id="200" name="Rectangle 199"/>
            <p:cNvSpPr/>
            <p:nvPr/>
          </p:nvSpPr>
          <p:spPr>
            <a:xfrm>
              <a:off x="612279" y="4410596"/>
              <a:ext cx="579326" cy="40011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fr-FR" sz="2000" b="1" cap="none" spc="0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Abs</a:t>
              </a:r>
              <a:endParaRPr lang="fr-FR" sz="20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  <p:pic>
          <p:nvPicPr>
            <p:cNvPr id="106" name="Image 105" descr="doumid.JPG"/>
            <p:cNvPicPr>
              <a:picLocks noChangeAspect="1"/>
            </p:cNvPicPr>
            <p:nvPr/>
          </p:nvPicPr>
          <p:blipFill>
            <a:blip r:embed="rId15" cstate="print">
              <a:clrChange>
                <a:clrFrom>
                  <a:srgbClr val="FF7FBF"/>
                </a:clrFrom>
                <a:clrTo>
                  <a:srgbClr val="FF7FB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556495" y="4914652"/>
              <a:ext cx="1210065" cy="754355"/>
            </a:xfrm>
            <a:prstGeom prst="rect">
              <a:avLst/>
            </a:prstGeom>
          </p:spPr>
        </p:pic>
        <p:pic>
          <p:nvPicPr>
            <p:cNvPr id="79" name="Image 78" descr="a_un_wesh.JPG"/>
            <p:cNvPicPr>
              <a:picLocks noChangeAspect="1"/>
            </p:cNvPicPr>
            <p:nvPr/>
          </p:nvPicPr>
          <p:blipFill>
            <a:blip r:embed="rId16" cstate="print">
              <a:clrChange>
                <a:clrFrom>
                  <a:srgbClr val="FF7FBF"/>
                </a:clrFrom>
                <a:clrTo>
                  <a:srgbClr val="FF7FB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257987" y="5536839"/>
              <a:ext cx="1098080" cy="712541"/>
            </a:xfrm>
            <a:prstGeom prst="rect">
              <a:avLst/>
            </a:prstGeom>
          </p:spPr>
        </p:pic>
        <p:grpSp>
          <p:nvGrpSpPr>
            <p:cNvPr id="38" name="Groupe 37"/>
            <p:cNvGrpSpPr/>
            <p:nvPr/>
          </p:nvGrpSpPr>
          <p:grpSpPr>
            <a:xfrm>
              <a:off x="3477394" y="6390134"/>
              <a:ext cx="1032687" cy="639899"/>
              <a:chOff x="1044327" y="2538388"/>
              <a:chExt cx="3328416" cy="2151888"/>
            </a:xfrm>
          </p:grpSpPr>
          <p:grpSp>
            <p:nvGrpSpPr>
              <p:cNvPr id="37" name="Groupe 36"/>
              <p:cNvGrpSpPr/>
              <p:nvPr/>
            </p:nvGrpSpPr>
            <p:grpSpPr>
              <a:xfrm>
                <a:off x="1194527" y="2755114"/>
                <a:ext cx="2154056" cy="1519850"/>
                <a:chOff x="1194527" y="2755114"/>
                <a:chExt cx="2154056" cy="1519850"/>
              </a:xfrm>
            </p:grpSpPr>
            <p:sp>
              <p:nvSpPr>
                <p:cNvPr id="27" name="Ellipse 26"/>
                <p:cNvSpPr/>
                <p:nvPr/>
              </p:nvSpPr>
              <p:spPr>
                <a:xfrm>
                  <a:off x="2916535" y="3906540"/>
                  <a:ext cx="432048" cy="288032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28" name="Ellipse 27"/>
                <p:cNvSpPr/>
                <p:nvPr/>
              </p:nvSpPr>
              <p:spPr>
                <a:xfrm>
                  <a:off x="1908423" y="3906540"/>
                  <a:ext cx="296416" cy="36842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29" name="Ellipse 28"/>
                <p:cNvSpPr/>
                <p:nvPr/>
              </p:nvSpPr>
              <p:spPr>
                <a:xfrm>
                  <a:off x="2628503" y="3474492"/>
                  <a:ext cx="296416" cy="36842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30" name="Forme libre 29"/>
                <p:cNvSpPr/>
                <p:nvPr/>
              </p:nvSpPr>
              <p:spPr>
                <a:xfrm>
                  <a:off x="1194527" y="2755114"/>
                  <a:ext cx="825879" cy="503354"/>
                </a:xfrm>
                <a:custGeom>
                  <a:avLst/>
                  <a:gdLst>
                    <a:gd name="connsiteX0" fmla="*/ 287563 w 825879"/>
                    <a:gd name="connsiteY0" fmla="*/ 38100 h 503354"/>
                    <a:gd name="connsiteX1" fmla="*/ 318043 w 825879"/>
                    <a:gd name="connsiteY1" fmla="*/ 49530 h 503354"/>
                    <a:gd name="connsiteX2" fmla="*/ 340903 w 825879"/>
                    <a:gd name="connsiteY2" fmla="*/ 57150 h 503354"/>
                    <a:gd name="connsiteX3" fmla="*/ 439963 w 825879"/>
                    <a:gd name="connsiteY3" fmla="*/ 49530 h 503354"/>
                    <a:gd name="connsiteX4" fmla="*/ 462823 w 825879"/>
                    <a:gd name="connsiteY4" fmla="*/ 41910 h 503354"/>
                    <a:gd name="connsiteX5" fmla="*/ 497113 w 825879"/>
                    <a:gd name="connsiteY5" fmla="*/ 34290 h 503354"/>
                    <a:gd name="connsiteX6" fmla="*/ 512353 w 825879"/>
                    <a:gd name="connsiteY6" fmla="*/ 30480 h 503354"/>
                    <a:gd name="connsiteX7" fmla="*/ 558073 w 825879"/>
                    <a:gd name="connsiteY7" fmla="*/ 26670 h 503354"/>
                    <a:gd name="connsiteX8" fmla="*/ 580933 w 825879"/>
                    <a:gd name="connsiteY8" fmla="*/ 19050 h 503354"/>
                    <a:gd name="connsiteX9" fmla="*/ 649513 w 825879"/>
                    <a:gd name="connsiteY9" fmla="*/ 11430 h 503354"/>
                    <a:gd name="connsiteX10" fmla="*/ 664753 w 825879"/>
                    <a:gd name="connsiteY10" fmla="*/ 7620 h 503354"/>
                    <a:gd name="connsiteX11" fmla="*/ 676183 w 825879"/>
                    <a:gd name="connsiteY11" fmla="*/ 3810 h 503354"/>
                    <a:gd name="connsiteX12" fmla="*/ 733333 w 825879"/>
                    <a:gd name="connsiteY12" fmla="*/ 0 h 503354"/>
                    <a:gd name="connsiteX13" fmla="*/ 805723 w 825879"/>
                    <a:gd name="connsiteY13" fmla="*/ 7620 h 503354"/>
                    <a:gd name="connsiteX14" fmla="*/ 817153 w 825879"/>
                    <a:gd name="connsiteY14" fmla="*/ 11430 h 503354"/>
                    <a:gd name="connsiteX15" fmla="*/ 820963 w 825879"/>
                    <a:gd name="connsiteY15" fmla="*/ 22860 h 503354"/>
                    <a:gd name="connsiteX16" fmla="*/ 824773 w 825879"/>
                    <a:gd name="connsiteY16" fmla="*/ 125730 h 503354"/>
                    <a:gd name="connsiteX17" fmla="*/ 817153 w 825879"/>
                    <a:gd name="connsiteY17" fmla="*/ 140970 h 503354"/>
                    <a:gd name="connsiteX18" fmla="*/ 740953 w 825879"/>
                    <a:gd name="connsiteY18" fmla="*/ 152400 h 503354"/>
                    <a:gd name="connsiteX19" fmla="*/ 725713 w 825879"/>
                    <a:gd name="connsiteY19" fmla="*/ 156210 h 503354"/>
                    <a:gd name="connsiteX20" fmla="*/ 702853 w 825879"/>
                    <a:gd name="connsiteY20" fmla="*/ 163830 h 503354"/>
                    <a:gd name="connsiteX21" fmla="*/ 687613 w 825879"/>
                    <a:gd name="connsiteY21" fmla="*/ 167640 h 503354"/>
                    <a:gd name="connsiteX22" fmla="*/ 676183 w 825879"/>
                    <a:gd name="connsiteY22" fmla="*/ 171450 h 503354"/>
                    <a:gd name="connsiteX23" fmla="*/ 645703 w 825879"/>
                    <a:gd name="connsiteY23" fmla="*/ 175260 h 503354"/>
                    <a:gd name="connsiteX24" fmla="*/ 615223 w 825879"/>
                    <a:gd name="connsiteY24" fmla="*/ 182880 h 503354"/>
                    <a:gd name="connsiteX25" fmla="*/ 474253 w 825879"/>
                    <a:gd name="connsiteY25" fmla="*/ 190500 h 503354"/>
                    <a:gd name="connsiteX26" fmla="*/ 466633 w 825879"/>
                    <a:gd name="connsiteY26" fmla="*/ 201930 h 503354"/>
                    <a:gd name="connsiteX27" fmla="*/ 455203 w 825879"/>
                    <a:gd name="connsiteY27" fmla="*/ 213360 h 503354"/>
                    <a:gd name="connsiteX28" fmla="*/ 436153 w 825879"/>
                    <a:gd name="connsiteY28" fmla="*/ 247650 h 503354"/>
                    <a:gd name="connsiteX29" fmla="*/ 417103 w 825879"/>
                    <a:gd name="connsiteY29" fmla="*/ 259080 h 503354"/>
                    <a:gd name="connsiteX30" fmla="*/ 398053 w 825879"/>
                    <a:gd name="connsiteY30" fmla="*/ 262890 h 503354"/>
                    <a:gd name="connsiteX31" fmla="*/ 386623 w 825879"/>
                    <a:gd name="connsiteY31" fmla="*/ 266700 h 503354"/>
                    <a:gd name="connsiteX32" fmla="*/ 367573 w 825879"/>
                    <a:gd name="connsiteY32" fmla="*/ 281940 h 503354"/>
                    <a:gd name="connsiteX33" fmla="*/ 359953 w 825879"/>
                    <a:gd name="connsiteY33" fmla="*/ 293370 h 503354"/>
                    <a:gd name="connsiteX34" fmla="*/ 348523 w 825879"/>
                    <a:gd name="connsiteY34" fmla="*/ 297180 h 503354"/>
                    <a:gd name="connsiteX35" fmla="*/ 314233 w 825879"/>
                    <a:gd name="connsiteY35" fmla="*/ 312420 h 503354"/>
                    <a:gd name="connsiteX36" fmla="*/ 272323 w 825879"/>
                    <a:gd name="connsiteY36" fmla="*/ 350520 h 503354"/>
                    <a:gd name="connsiteX37" fmla="*/ 264703 w 825879"/>
                    <a:gd name="connsiteY37" fmla="*/ 365760 h 503354"/>
                    <a:gd name="connsiteX38" fmla="*/ 257083 w 825879"/>
                    <a:gd name="connsiteY38" fmla="*/ 377190 h 503354"/>
                    <a:gd name="connsiteX39" fmla="*/ 241843 w 825879"/>
                    <a:gd name="connsiteY39" fmla="*/ 415290 h 503354"/>
                    <a:gd name="connsiteX40" fmla="*/ 230413 w 825879"/>
                    <a:gd name="connsiteY40" fmla="*/ 426720 h 503354"/>
                    <a:gd name="connsiteX41" fmla="*/ 222793 w 825879"/>
                    <a:gd name="connsiteY41" fmla="*/ 438150 h 503354"/>
                    <a:gd name="connsiteX42" fmla="*/ 199933 w 825879"/>
                    <a:gd name="connsiteY42" fmla="*/ 464820 h 503354"/>
                    <a:gd name="connsiteX43" fmla="*/ 184693 w 825879"/>
                    <a:gd name="connsiteY43" fmla="*/ 472440 h 503354"/>
                    <a:gd name="connsiteX44" fmla="*/ 173263 w 825879"/>
                    <a:gd name="connsiteY44" fmla="*/ 480060 h 503354"/>
                    <a:gd name="connsiteX45" fmla="*/ 127543 w 825879"/>
                    <a:gd name="connsiteY45" fmla="*/ 483870 h 503354"/>
                    <a:gd name="connsiteX46" fmla="*/ 17053 w 825879"/>
                    <a:gd name="connsiteY46" fmla="*/ 491490 h 503354"/>
                    <a:gd name="connsiteX47" fmla="*/ 20863 w 825879"/>
                    <a:gd name="connsiteY47" fmla="*/ 430530 h 503354"/>
                    <a:gd name="connsiteX48" fmla="*/ 81823 w 825879"/>
                    <a:gd name="connsiteY48" fmla="*/ 392430 h 503354"/>
                    <a:gd name="connsiteX49" fmla="*/ 104683 w 825879"/>
                    <a:gd name="connsiteY49" fmla="*/ 373380 h 503354"/>
                    <a:gd name="connsiteX50" fmla="*/ 131353 w 825879"/>
                    <a:gd name="connsiteY50" fmla="*/ 339090 h 503354"/>
                    <a:gd name="connsiteX51" fmla="*/ 131353 w 825879"/>
                    <a:gd name="connsiteY51" fmla="*/ 339090 h 503354"/>
                    <a:gd name="connsiteX52" fmla="*/ 150403 w 825879"/>
                    <a:gd name="connsiteY52" fmla="*/ 316230 h 503354"/>
                    <a:gd name="connsiteX53" fmla="*/ 169453 w 825879"/>
                    <a:gd name="connsiteY53" fmla="*/ 281940 h 503354"/>
                    <a:gd name="connsiteX54" fmla="*/ 188503 w 825879"/>
                    <a:gd name="connsiteY54" fmla="*/ 247650 h 503354"/>
                    <a:gd name="connsiteX55" fmla="*/ 207553 w 825879"/>
                    <a:gd name="connsiteY55" fmla="*/ 220980 h 503354"/>
                    <a:gd name="connsiteX56" fmla="*/ 211363 w 825879"/>
                    <a:gd name="connsiteY56" fmla="*/ 209550 h 503354"/>
                    <a:gd name="connsiteX57" fmla="*/ 226603 w 825879"/>
                    <a:gd name="connsiteY57" fmla="*/ 186690 h 503354"/>
                    <a:gd name="connsiteX58" fmla="*/ 238033 w 825879"/>
                    <a:gd name="connsiteY58" fmla="*/ 163830 h 503354"/>
                    <a:gd name="connsiteX59" fmla="*/ 241843 w 825879"/>
                    <a:gd name="connsiteY59" fmla="*/ 152400 h 503354"/>
                    <a:gd name="connsiteX60" fmla="*/ 249463 w 825879"/>
                    <a:gd name="connsiteY60" fmla="*/ 140970 h 503354"/>
                    <a:gd name="connsiteX61" fmla="*/ 276133 w 825879"/>
                    <a:gd name="connsiteY61" fmla="*/ 110490 h 503354"/>
                    <a:gd name="connsiteX62" fmla="*/ 279943 w 825879"/>
                    <a:gd name="connsiteY62" fmla="*/ 99060 h 503354"/>
                    <a:gd name="connsiteX63" fmla="*/ 306613 w 825879"/>
                    <a:gd name="connsiteY63" fmla="*/ 76200 h 503354"/>
                    <a:gd name="connsiteX64" fmla="*/ 314233 w 825879"/>
                    <a:gd name="connsiteY64" fmla="*/ 60960 h 503354"/>
                    <a:gd name="connsiteX65" fmla="*/ 325663 w 825879"/>
                    <a:gd name="connsiteY65" fmla="*/ 53340 h 503354"/>
                    <a:gd name="connsiteX66" fmla="*/ 344713 w 825879"/>
                    <a:gd name="connsiteY66" fmla="*/ 49530 h 5033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</a:cxnLst>
                  <a:rect l="l" t="t" r="r" b="b"/>
                  <a:pathLst>
                    <a:path w="825879" h="503354">
                      <a:moveTo>
                        <a:pt x="287563" y="38100"/>
                      </a:moveTo>
                      <a:cubicBezTo>
                        <a:pt x="313113" y="50875"/>
                        <a:pt x="292105" y="41749"/>
                        <a:pt x="318043" y="49530"/>
                      </a:cubicBezTo>
                      <a:cubicBezTo>
                        <a:pt x="325736" y="51838"/>
                        <a:pt x="340903" y="57150"/>
                        <a:pt x="340903" y="57150"/>
                      </a:cubicBezTo>
                      <a:cubicBezTo>
                        <a:pt x="352794" y="56489"/>
                        <a:pt x="416689" y="54517"/>
                        <a:pt x="439963" y="49530"/>
                      </a:cubicBezTo>
                      <a:cubicBezTo>
                        <a:pt x="447817" y="47847"/>
                        <a:pt x="455031" y="43858"/>
                        <a:pt x="462823" y="41910"/>
                      </a:cubicBezTo>
                      <a:cubicBezTo>
                        <a:pt x="499990" y="32618"/>
                        <a:pt x="453581" y="43964"/>
                        <a:pt x="497113" y="34290"/>
                      </a:cubicBezTo>
                      <a:cubicBezTo>
                        <a:pt x="502225" y="33154"/>
                        <a:pt x="507157" y="31129"/>
                        <a:pt x="512353" y="30480"/>
                      </a:cubicBezTo>
                      <a:cubicBezTo>
                        <a:pt x="527528" y="28583"/>
                        <a:pt x="542833" y="27940"/>
                        <a:pt x="558073" y="26670"/>
                      </a:cubicBezTo>
                      <a:cubicBezTo>
                        <a:pt x="565693" y="24130"/>
                        <a:pt x="572934" y="19777"/>
                        <a:pt x="580933" y="19050"/>
                      </a:cubicBezTo>
                      <a:cubicBezTo>
                        <a:pt x="604636" y="16895"/>
                        <a:pt x="626338" y="15644"/>
                        <a:pt x="649513" y="11430"/>
                      </a:cubicBezTo>
                      <a:cubicBezTo>
                        <a:pt x="654665" y="10493"/>
                        <a:pt x="659718" y="9059"/>
                        <a:pt x="664753" y="7620"/>
                      </a:cubicBezTo>
                      <a:cubicBezTo>
                        <a:pt x="668615" y="6517"/>
                        <a:pt x="672191" y="4254"/>
                        <a:pt x="676183" y="3810"/>
                      </a:cubicBezTo>
                      <a:cubicBezTo>
                        <a:pt x="695159" y="1702"/>
                        <a:pt x="714283" y="1270"/>
                        <a:pt x="733333" y="0"/>
                      </a:cubicBezTo>
                      <a:cubicBezTo>
                        <a:pt x="757463" y="2540"/>
                        <a:pt x="781682" y="4342"/>
                        <a:pt x="805723" y="7620"/>
                      </a:cubicBezTo>
                      <a:cubicBezTo>
                        <a:pt x="809702" y="8163"/>
                        <a:pt x="814313" y="8590"/>
                        <a:pt x="817153" y="11430"/>
                      </a:cubicBezTo>
                      <a:cubicBezTo>
                        <a:pt x="819993" y="14270"/>
                        <a:pt x="819693" y="19050"/>
                        <a:pt x="820963" y="22860"/>
                      </a:cubicBezTo>
                      <a:cubicBezTo>
                        <a:pt x="822233" y="57150"/>
                        <a:pt x="825879" y="91434"/>
                        <a:pt x="824773" y="125730"/>
                      </a:cubicBezTo>
                      <a:cubicBezTo>
                        <a:pt x="824590" y="131407"/>
                        <a:pt x="821697" y="137562"/>
                        <a:pt x="817153" y="140970"/>
                      </a:cubicBezTo>
                      <a:cubicBezTo>
                        <a:pt x="801803" y="152483"/>
                        <a:pt x="748110" y="151889"/>
                        <a:pt x="740953" y="152400"/>
                      </a:cubicBezTo>
                      <a:cubicBezTo>
                        <a:pt x="735873" y="153670"/>
                        <a:pt x="730729" y="154705"/>
                        <a:pt x="725713" y="156210"/>
                      </a:cubicBezTo>
                      <a:cubicBezTo>
                        <a:pt x="718020" y="158518"/>
                        <a:pt x="710645" y="161882"/>
                        <a:pt x="702853" y="163830"/>
                      </a:cubicBezTo>
                      <a:cubicBezTo>
                        <a:pt x="697773" y="165100"/>
                        <a:pt x="692648" y="166201"/>
                        <a:pt x="687613" y="167640"/>
                      </a:cubicBezTo>
                      <a:cubicBezTo>
                        <a:pt x="683751" y="168743"/>
                        <a:pt x="680134" y="170732"/>
                        <a:pt x="676183" y="171450"/>
                      </a:cubicBezTo>
                      <a:cubicBezTo>
                        <a:pt x="666109" y="173282"/>
                        <a:pt x="655767" y="173373"/>
                        <a:pt x="645703" y="175260"/>
                      </a:cubicBezTo>
                      <a:cubicBezTo>
                        <a:pt x="635410" y="177190"/>
                        <a:pt x="625632" y="181723"/>
                        <a:pt x="615223" y="182880"/>
                      </a:cubicBezTo>
                      <a:cubicBezTo>
                        <a:pt x="545568" y="190619"/>
                        <a:pt x="592426" y="186280"/>
                        <a:pt x="474253" y="190500"/>
                      </a:cubicBezTo>
                      <a:cubicBezTo>
                        <a:pt x="471713" y="194310"/>
                        <a:pt x="469564" y="198412"/>
                        <a:pt x="466633" y="201930"/>
                      </a:cubicBezTo>
                      <a:cubicBezTo>
                        <a:pt x="463184" y="206069"/>
                        <a:pt x="458192" y="208877"/>
                        <a:pt x="455203" y="213360"/>
                      </a:cubicBezTo>
                      <a:cubicBezTo>
                        <a:pt x="444980" y="228694"/>
                        <a:pt x="461640" y="232358"/>
                        <a:pt x="436153" y="247650"/>
                      </a:cubicBezTo>
                      <a:cubicBezTo>
                        <a:pt x="429803" y="251460"/>
                        <a:pt x="423979" y="256330"/>
                        <a:pt x="417103" y="259080"/>
                      </a:cubicBezTo>
                      <a:cubicBezTo>
                        <a:pt x="411090" y="261485"/>
                        <a:pt x="404335" y="261319"/>
                        <a:pt x="398053" y="262890"/>
                      </a:cubicBezTo>
                      <a:cubicBezTo>
                        <a:pt x="394157" y="263864"/>
                        <a:pt x="390433" y="265430"/>
                        <a:pt x="386623" y="266700"/>
                      </a:cubicBezTo>
                      <a:cubicBezTo>
                        <a:pt x="380273" y="271780"/>
                        <a:pt x="373323" y="276190"/>
                        <a:pt x="367573" y="281940"/>
                      </a:cubicBezTo>
                      <a:cubicBezTo>
                        <a:pt x="364335" y="285178"/>
                        <a:pt x="363529" y="290509"/>
                        <a:pt x="359953" y="293370"/>
                      </a:cubicBezTo>
                      <a:cubicBezTo>
                        <a:pt x="356817" y="295879"/>
                        <a:pt x="352115" y="295384"/>
                        <a:pt x="348523" y="297180"/>
                      </a:cubicBezTo>
                      <a:cubicBezTo>
                        <a:pt x="315567" y="313658"/>
                        <a:pt x="343315" y="305149"/>
                        <a:pt x="314233" y="312420"/>
                      </a:cubicBezTo>
                      <a:cubicBezTo>
                        <a:pt x="301526" y="321950"/>
                        <a:pt x="278555" y="338056"/>
                        <a:pt x="272323" y="350520"/>
                      </a:cubicBezTo>
                      <a:cubicBezTo>
                        <a:pt x="269783" y="355600"/>
                        <a:pt x="267521" y="360829"/>
                        <a:pt x="264703" y="365760"/>
                      </a:cubicBezTo>
                      <a:cubicBezTo>
                        <a:pt x="262431" y="369736"/>
                        <a:pt x="258943" y="373006"/>
                        <a:pt x="257083" y="377190"/>
                      </a:cubicBezTo>
                      <a:cubicBezTo>
                        <a:pt x="250551" y="391886"/>
                        <a:pt x="251016" y="402448"/>
                        <a:pt x="241843" y="415290"/>
                      </a:cubicBezTo>
                      <a:cubicBezTo>
                        <a:pt x="238711" y="419675"/>
                        <a:pt x="233862" y="422581"/>
                        <a:pt x="230413" y="426720"/>
                      </a:cubicBezTo>
                      <a:cubicBezTo>
                        <a:pt x="227482" y="430238"/>
                        <a:pt x="225455" y="434424"/>
                        <a:pt x="222793" y="438150"/>
                      </a:cubicBezTo>
                      <a:cubicBezTo>
                        <a:pt x="217373" y="445738"/>
                        <a:pt x="208010" y="459051"/>
                        <a:pt x="199933" y="464820"/>
                      </a:cubicBezTo>
                      <a:cubicBezTo>
                        <a:pt x="195311" y="468121"/>
                        <a:pt x="189624" y="469622"/>
                        <a:pt x="184693" y="472440"/>
                      </a:cubicBezTo>
                      <a:cubicBezTo>
                        <a:pt x="180717" y="474712"/>
                        <a:pt x="177753" y="479162"/>
                        <a:pt x="173263" y="480060"/>
                      </a:cubicBezTo>
                      <a:cubicBezTo>
                        <a:pt x="158267" y="483059"/>
                        <a:pt x="142783" y="482600"/>
                        <a:pt x="127543" y="483870"/>
                      </a:cubicBezTo>
                      <a:cubicBezTo>
                        <a:pt x="95501" y="490278"/>
                        <a:pt x="35245" y="503354"/>
                        <a:pt x="17053" y="491490"/>
                      </a:cubicBezTo>
                      <a:cubicBezTo>
                        <a:pt x="0" y="480368"/>
                        <a:pt x="9721" y="447570"/>
                        <a:pt x="20863" y="430530"/>
                      </a:cubicBezTo>
                      <a:cubicBezTo>
                        <a:pt x="33976" y="410474"/>
                        <a:pt x="61563" y="405226"/>
                        <a:pt x="81823" y="392430"/>
                      </a:cubicBezTo>
                      <a:cubicBezTo>
                        <a:pt x="96221" y="383337"/>
                        <a:pt x="91798" y="386265"/>
                        <a:pt x="104683" y="373380"/>
                      </a:cubicBezTo>
                      <a:cubicBezTo>
                        <a:pt x="111901" y="351727"/>
                        <a:pt x="105653" y="364790"/>
                        <a:pt x="131353" y="339090"/>
                      </a:cubicBezTo>
                      <a:lnTo>
                        <a:pt x="131353" y="339090"/>
                      </a:lnTo>
                      <a:cubicBezTo>
                        <a:pt x="141021" y="319754"/>
                        <a:pt x="134247" y="327000"/>
                        <a:pt x="150403" y="316230"/>
                      </a:cubicBezTo>
                      <a:cubicBezTo>
                        <a:pt x="160939" y="284622"/>
                        <a:pt x="143251" y="334343"/>
                        <a:pt x="169453" y="281940"/>
                      </a:cubicBezTo>
                      <a:cubicBezTo>
                        <a:pt x="176716" y="267415"/>
                        <a:pt x="178935" y="262002"/>
                        <a:pt x="188503" y="247650"/>
                      </a:cubicBezTo>
                      <a:cubicBezTo>
                        <a:pt x="191955" y="242473"/>
                        <a:pt x="204145" y="227796"/>
                        <a:pt x="207553" y="220980"/>
                      </a:cubicBezTo>
                      <a:cubicBezTo>
                        <a:pt x="209349" y="217388"/>
                        <a:pt x="209413" y="213061"/>
                        <a:pt x="211363" y="209550"/>
                      </a:cubicBezTo>
                      <a:cubicBezTo>
                        <a:pt x="215811" y="201544"/>
                        <a:pt x="223707" y="195378"/>
                        <a:pt x="226603" y="186690"/>
                      </a:cubicBezTo>
                      <a:cubicBezTo>
                        <a:pt x="236180" y="157960"/>
                        <a:pt x="223261" y="193373"/>
                        <a:pt x="238033" y="163830"/>
                      </a:cubicBezTo>
                      <a:cubicBezTo>
                        <a:pt x="239829" y="160238"/>
                        <a:pt x="240047" y="155992"/>
                        <a:pt x="241843" y="152400"/>
                      </a:cubicBezTo>
                      <a:cubicBezTo>
                        <a:pt x="243891" y="148304"/>
                        <a:pt x="246801" y="144696"/>
                        <a:pt x="249463" y="140970"/>
                      </a:cubicBezTo>
                      <a:cubicBezTo>
                        <a:pt x="262580" y="122606"/>
                        <a:pt x="259371" y="127252"/>
                        <a:pt x="276133" y="110490"/>
                      </a:cubicBezTo>
                      <a:cubicBezTo>
                        <a:pt x="277403" y="106680"/>
                        <a:pt x="277372" y="102145"/>
                        <a:pt x="279943" y="99060"/>
                      </a:cubicBezTo>
                      <a:cubicBezTo>
                        <a:pt x="305958" y="67842"/>
                        <a:pt x="285207" y="106168"/>
                        <a:pt x="306613" y="76200"/>
                      </a:cubicBezTo>
                      <a:cubicBezTo>
                        <a:pt x="309914" y="71578"/>
                        <a:pt x="310597" y="65323"/>
                        <a:pt x="314233" y="60960"/>
                      </a:cubicBezTo>
                      <a:cubicBezTo>
                        <a:pt x="317164" y="57442"/>
                        <a:pt x="321454" y="55144"/>
                        <a:pt x="325663" y="53340"/>
                      </a:cubicBezTo>
                      <a:cubicBezTo>
                        <a:pt x="335272" y="49222"/>
                        <a:pt x="337331" y="49530"/>
                        <a:pt x="344713" y="49530"/>
                      </a:cubicBezTo>
                    </a:path>
                  </a:pathLst>
                </a:cu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31" name="Ellipse 30"/>
                <p:cNvSpPr/>
                <p:nvPr/>
              </p:nvSpPr>
              <p:spPr>
                <a:xfrm>
                  <a:off x="2268463" y="3546500"/>
                  <a:ext cx="296416" cy="36842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32" name="Ellipse 31"/>
                <p:cNvSpPr/>
                <p:nvPr/>
              </p:nvSpPr>
              <p:spPr>
                <a:xfrm>
                  <a:off x="2916535" y="3474492"/>
                  <a:ext cx="296416" cy="36842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33" name="Ellipse 32"/>
                <p:cNvSpPr/>
                <p:nvPr/>
              </p:nvSpPr>
              <p:spPr>
                <a:xfrm>
                  <a:off x="2196455" y="3258468"/>
                  <a:ext cx="1008112" cy="36842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35" name="Ellipse 34"/>
                <p:cNvSpPr/>
                <p:nvPr/>
              </p:nvSpPr>
              <p:spPr>
                <a:xfrm>
                  <a:off x="2628503" y="2898428"/>
                  <a:ext cx="296416" cy="36842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36" name="Ellipse 35"/>
                <p:cNvSpPr/>
                <p:nvPr/>
              </p:nvSpPr>
              <p:spPr>
                <a:xfrm>
                  <a:off x="2124447" y="3042444"/>
                  <a:ext cx="432048" cy="36842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  <p:pic>
            <p:nvPicPr>
              <p:cNvPr id="26" name="Image 25" descr="Benjamin 3034.JPG"/>
              <p:cNvPicPr>
                <a:picLocks noChangeAspect="1"/>
              </p:cNvPicPr>
              <p:nvPr/>
            </p:nvPicPr>
            <p:blipFill>
              <a:blip r:embed="rId17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1044327" y="2538388"/>
                <a:ext cx="3328416" cy="2151888"/>
              </a:xfrm>
              <a:prstGeom prst="rect">
                <a:avLst/>
              </a:prstGeom>
            </p:spPr>
          </p:pic>
        </p:grpSp>
        <p:grpSp>
          <p:nvGrpSpPr>
            <p:cNvPr id="107" name="Groupe 106"/>
            <p:cNvGrpSpPr/>
            <p:nvPr/>
          </p:nvGrpSpPr>
          <p:grpSpPr>
            <a:xfrm>
              <a:off x="5120918" y="5896555"/>
              <a:ext cx="1074634" cy="628021"/>
              <a:chOff x="3564607" y="3030574"/>
              <a:chExt cx="2680344" cy="1737805"/>
            </a:xfrm>
          </p:grpSpPr>
          <p:grpSp>
            <p:nvGrpSpPr>
              <p:cNvPr id="108" name="Groupe 42"/>
              <p:cNvGrpSpPr/>
              <p:nvPr/>
            </p:nvGrpSpPr>
            <p:grpSpPr>
              <a:xfrm>
                <a:off x="3710154" y="3175000"/>
                <a:ext cx="1609290" cy="1202044"/>
                <a:chOff x="3710154" y="3175000"/>
                <a:chExt cx="1609290" cy="1202044"/>
              </a:xfrm>
            </p:grpSpPr>
            <p:sp>
              <p:nvSpPr>
                <p:cNvPr id="110" name="Forme libre 109"/>
                <p:cNvSpPr/>
                <p:nvPr/>
              </p:nvSpPr>
              <p:spPr>
                <a:xfrm>
                  <a:off x="4154243" y="3373120"/>
                  <a:ext cx="1165201" cy="1003924"/>
                </a:xfrm>
                <a:custGeom>
                  <a:avLst/>
                  <a:gdLst>
                    <a:gd name="connsiteX0" fmla="*/ 504117 w 1165201"/>
                    <a:gd name="connsiteY0" fmla="*/ 50800 h 1003924"/>
                    <a:gd name="connsiteX1" fmla="*/ 590477 w 1165201"/>
                    <a:gd name="connsiteY1" fmla="*/ 60960 h 1003924"/>
                    <a:gd name="connsiteX2" fmla="*/ 646357 w 1165201"/>
                    <a:gd name="connsiteY2" fmla="*/ 66040 h 1003924"/>
                    <a:gd name="connsiteX3" fmla="*/ 676837 w 1165201"/>
                    <a:gd name="connsiteY3" fmla="*/ 76200 h 1003924"/>
                    <a:gd name="connsiteX4" fmla="*/ 707317 w 1165201"/>
                    <a:gd name="connsiteY4" fmla="*/ 86360 h 1003924"/>
                    <a:gd name="connsiteX5" fmla="*/ 925757 w 1165201"/>
                    <a:gd name="connsiteY5" fmla="*/ 91440 h 1003924"/>
                    <a:gd name="connsiteX6" fmla="*/ 971477 w 1165201"/>
                    <a:gd name="connsiteY6" fmla="*/ 101600 h 1003924"/>
                    <a:gd name="connsiteX7" fmla="*/ 1007037 w 1165201"/>
                    <a:gd name="connsiteY7" fmla="*/ 116840 h 1003924"/>
                    <a:gd name="connsiteX8" fmla="*/ 1037517 w 1165201"/>
                    <a:gd name="connsiteY8" fmla="*/ 127000 h 1003924"/>
                    <a:gd name="connsiteX9" fmla="*/ 1052757 w 1165201"/>
                    <a:gd name="connsiteY9" fmla="*/ 142240 h 1003924"/>
                    <a:gd name="connsiteX10" fmla="*/ 1067997 w 1165201"/>
                    <a:gd name="connsiteY10" fmla="*/ 152400 h 1003924"/>
                    <a:gd name="connsiteX11" fmla="*/ 1093397 w 1165201"/>
                    <a:gd name="connsiteY11" fmla="*/ 177800 h 1003924"/>
                    <a:gd name="connsiteX12" fmla="*/ 1098477 w 1165201"/>
                    <a:gd name="connsiteY12" fmla="*/ 193040 h 1003924"/>
                    <a:gd name="connsiteX13" fmla="*/ 1118797 w 1165201"/>
                    <a:gd name="connsiteY13" fmla="*/ 223520 h 1003924"/>
                    <a:gd name="connsiteX14" fmla="*/ 1123877 w 1165201"/>
                    <a:gd name="connsiteY14" fmla="*/ 238760 h 1003924"/>
                    <a:gd name="connsiteX15" fmla="*/ 1139117 w 1165201"/>
                    <a:gd name="connsiteY15" fmla="*/ 248920 h 1003924"/>
                    <a:gd name="connsiteX16" fmla="*/ 1149277 w 1165201"/>
                    <a:gd name="connsiteY16" fmla="*/ 264160 h 1003924"/>
                    <a:gd name="connsiteX17" fmla="*/ 1164517 w 1165201"/>
                    <a:gd name="connsiteY17" fmla="*/ 279400 h 1003924"/>
                    <a:gd name="connsiteX18" fmla="*/ 1154357 w 1165201"/>
                    <a:gd name="connsiteY18" fmla="*/ 335280 h 1003924"/>
                    <a:gd name="connsiteX19" fmla="*/ 1149277 w 1165201"/>
                    <a:gd name="connsiteY19" fmla="*/ 416560 h 1003924"/>
                    <a:gd name="connsiteX20" fmla="*/ 1139117 w 1165201"/>
                    <a:gd name="connsiteY20" fmla="*/ 447040 h 1003924"/>
                    <a:gd name="connsiteX21" fmla="*/ 1134037 w 1165201"/>
                    <a:gd name="connsiteY21" fmla="*/ 492760 h 1003924"/>
                    <a:gd name="connsiteX22" fmla="*/ 1123877 w 1165201"/>
                    <a:gd name="connsiteY22" fmla="*/ 538480 h 1003924"/>
                    <a:gd name="connsiteX23" fmla="*/ 1118797 w 1165201"/>
                    <a:gd name="connsiteY23" fmla="*/ 574040 h 1003924"/>
                    <a:gd name="connsiteX24" fmla="*/ 1113717 w 1165201"/>
                    <a:gd name="connsiteY24" fmla="*/ 599440 h 1003924"/>
                    <a:gd name="connsiteX25" fmla="*/ 1118797 w 1165201"/>
                    <a:gd name="connsiteY25" fmla="*/ 756920 h 1003924"/>
                    <a:gd name="connsiteX26" fmla="*/ 1134037 w 1165201"/>
                    <a:gd name="connsiteY26" fmla="*/ 822960 h 1003924"/>
                    <a:gd name="connsiteX27" fmla="*/ 1139117 w 1165201"/>
                    <a:gd name="connsiteY27" fmla="*/ 848360 h 1003924"/>
                    <a:gd name="connsiteX28" fmla="*/ 1154357 w 1165201"/>
                    <a:gd name="connsiteY28" fmla="*/ 894080 h 1003924"/>
                    <a:gd name="connsiteX29" fmla="*/ 1159437 w 1165201"/>
                    <a:gd name="connsiteY29" fmla="*/ 909320 h 1003924"/>
                    <a:gd name="connsiteX30" fmla="*/ 1164517 w 1165201"/>
                    <a:gd name="connsiteY30" fmla="*/ 924560 h 1003924"/>
                    <a:gd name="connsiteX31" fmla="*/ 1128957 w 1165201"/>
                    <a:gd name="connsiteY31" fmla="*/ 980440 h 1003924"/>
                    <a:gd name="connsiteX32" fmla="*/ 1098477 w 1165201"/>
                    <a:gd name="connsiteY32" fmla="*/ 1000760 h 1003924"/>
                    <a:gd name="connsiteX33" fmla="*/ 1022277 w 1165201"/>
                    <a:gd name="connsiteY33" fmla="*/ 990600 h 1003924"/>
                    <a:gd name="connsiteX34" fmla="*/ 981637 w 1165201"/>
                    <a:gd name="connsiteY34" fmla="*/ 929640 h 1003924"/>
                    <a:gd name="connsiteX35" fmla="*/ 971477 w 1165201"/>
                    <a:gd name="connsiteY35" fmla="*/ 914400 h 1003924"/>
                    <a:gd name="connsiteX36" fmla="*/ 966397 w 1165201"/>
                    <a:gd name="connsiteY36" fmla="*/ 894080 h 1003924"/>
                    <a:gd name="connsiteX37" fmla="*/ 951157 w 1165201"/>
                    <a:gd name="connsiteY37" fmla="*/ 878840 h 1003924"/>
                    <a:gd name="connsiteX38" fmla="*/ 946077 w 1165201"/>
                    <a:gd name="connsiteY38" fmla="*/ 843280 h 1003924"/>
                    <a:gd name="connsiteX39" fmla="*/ 925757 w 1165201"/>
                    <a:gd name="connsiteY39" fmla="*/ 817880 h 1003924"/>
                    <a:gd name="connsiteX40" fmla="*/ 915597 w 1165201"/>
                    <a:gd name="connsiteY40" fmla="*/ 802640 h 1003924"/>
                    <a:gd name="connsiteX41" fmla="*/ 874957 w 1165201"/>
                    <a:gd name="connsiteY41" fmla="*/ 792480 h 1003924"/>
                    <a:gd name="connsiteX42" fmla="*/ 859717 w 1165201"/>
                    <a:gd name="connsiteY42" fmla="*/ 762000 h 1003924"/>
                    <a:gd name="connsiteX43" fmla="*/ 854637 w 1165201"/>
                    <a:gd name="connsiteY43" fmla="*/ 741680 h 1003924"/>
                    <a:gd name="connsiteX44" fmla="*/ 803837 w 1165201"/>
                    <a:gd name="connsiteY44" fmla="*/ 716280 h 1003924"/>
                    <a:gd name="connsiteX45" fmla="*/ 686997 w 1165201"/>
                    <a:gd name="connsiteY45" fmla="*/ 711200 h 1003924"/>
                    <a:gd name="connsiteX46" fmla="*/ 595557 w 1165201"/>
                    <a:gd name="connsiteY46" fmla="*/ 701040 h 1003924"/>
                    <a:gd name="connsiteX47" fmla="*/ 580317 w 1165201"/>
                    <a:gd name="connsiteY47" fmla="*/ 695960 h 1003924"/>
                    <a:gd name="connsiteX48" fmla="*/ 565077 w 1165201"/>
                    <a:gd name="connsiteY48" fmla="*/ 685800 h 1003924"/>
                    <a:gd name="connsiteX49" fmla="*/ 549837 w 1165201"/>
                    <a:gd name="connsiteY49" fmla="*/ 670560 h 1003924"/>
                    <a:gd name="connsiteX50" fmla="*/ 519357 w 1165201"/>
                    <a:gd name="connsiteY50" fmla="*/ 660400 h 1003924"/>
                    <a:gd name="connsiteX51" fmla="*/ 483797 w 1165201"/>
                    <a:gd name="connsiteY51" fmla="*/ 640080 h 1003924"/>
                    <a:gd name="connsiteX52" fmla="*/ 427917 w 1165201"/>
                    <a:gd name="connsiteY52" fmla="*/ 594360 h 1003924"/>
                    <a:gd name="connsiteX53" fmla="*/ 417757 w 1165201"/>
                    <a:gd name="connsiteY53" fmla="*/ 579120 h 1003924"/>
                    <a:gd name="connsiteX54" fmla="*/ 412677 w 1165201"/>
                    <a:gd name="connsiteY54" fmla="*/ 548640 h 1003924"/>
                    <a:gd name="connsiteX55" fmla="*/ 402517 w 1165201"/>
                    <a:gd name="connsiteY55" fmla="*/ 523240 h 1003924"/>
                    <a:gd name="connsiteX56" fmla="*/ 397437 w 1165201"/>
                    <a:gd name="connsiteY56" fmla="*/ 477520 h 1003924"/>
                    <a:gd name="connsiteX57" fmla="*/ 382197 w 1165201"/>
                    <a:gd name="connsiteY57" fmla="*/ 411480 h 1003924"/>
                    <a:gd name="connsiteX58" fmla="*/ 372037 w 1165201"/>
                    <a:gd name="connsiteY58" fmla="*/ 426720 h 1003924"/>
                    <a:gd name="connsiteX59" fmla="*/ 366957 w 1165201"/>
                    <a:gd name="connsiteY59" fmla="*/ 447040 h 1003924"/>
                    <a:gd name="connsiteX60" fmla="*/ 361877 w 1165201"/>
                    <a:gd name="connsiteY60" fmla="*/ 462280 h 1003924"/>
                    <a:gd name="connsiteX61" fmla="*/ 356797 w 1165201"/>
                    <a:gd name="connsiteY61" fmla="*/ 482600 h 1003924"/>
                    <a:gd name="connsiteX62" fmla="*/ 341557 w 1165201"/>
                    <a:gd name="connsiteY62" fmla="*/ 518160 h 1003924"/>
                    <a:gd name="connsiteX63" fmla="*/ 326317 w 1165201"/>
                    <a:gd name="connsiteY63" fmla="*/ 568960 h 1003924"/>
                    <a:gd name="connsiteX64" fmla="*/ 321237 w 1165201"/>
                    <a:gd name="connsiteY64" fmla="*/ 594360 h 1003924"/>
                    <a:gd name="connsiteX65" fmla="*/ 316157 w 1165201"/>
                    <a:gd name="connsiteY65" fmla="*/ 609600 h 1003924"/>
                    <a:gd name="connsiteX66" fmla="*/ 316157 w 1165201"/>
                    <a:gd name="connsiteY66" fmla="*/ 736600 h 1003924"/>
                    <a:gd name="connsiteX67" fmla="*/ 326317 w 1165201"/>
                    <a:gd name="connsiteY67" fmla="*/ 767080 h 1003924"/>
                    <a:gd name="connsiteX68" fmla="*/ 341557 w 1165201"/>
                    <a:gd name="connsiteY68" fmla="*/ 817880 h 1003924"/>
                    <a:gd name="connsiteX69" fmla="*/ 351717 w 1165201"/>
                    <a:gd name="connsiteY69" fmla="*/ 848360 h 1003924"/>
                    <a:gd name="connsiteX70" fmla="*/ 331397 w 1165201"/>
                    <a:gd name="connsiteY70" fmla="*/ 899160 h 1003924"/>
                    <a:gd name="connsiteX71" fmla="*/ 316157 w 1165201"/>
                    <a:gd name="connsiteY71" fmla="*/ 904240 h 1003924"/>
                    <a:gd name="connsiteX72" fmla="*/ 255197 w 1165201"/>
                    <a:gd name="connsiteY72" fmla="*/ 929640 h 1003924"/>
                    <a:gd name="connsiteX73" fmla="*/ 239957 w 1165201"/>
                    <a:gd name="connsiteY73" fmla="*/ 939800 h 1003924"/>
                    <a:gd name="connsiteX74" fmla="*/ 219637 w 1165201"/>
                    <a:gd name="connsiteY74" fmla="*/ 949960 h 1003924"/>
                    <a:gd name="connsiteX75" fmla="*/ 204397 w 1165201"/>
                    <a:gd name="connsiteY75" fmla="*/ 965200 h 1003924"/>
                    <a:gd name="connsiteX76" fmla="*/ 189157 w 1165201"/>
                    <a:gd name="connsiteY76" fmla="*/ 975360 h 1003924"/>
                    <a:gd name="connsiteX77" fmla="*/ 138357 w 1165201"/>
                    <a:gd name="connsiteY77" fmla="*/ 960120 h 1003924"/>
                    <a:gd name="connsiteX78" fmla="*/ 133277 w 1165201"/>
                    <a:gd name="connsiteY78" fmla="*/ 939800 h 1003924"/>
                    <a:gd name="connsiteX79" fmla="*/ 118037 w 1165201"/>
                    <a:gd name="connsiteY79" fmla="*/ 919480 h 1003924"/>
                    <a:gd name="connsiteX80" fmla="*/ 112957 w 1165201"/>
                    <a:gd name="connsiteY80" fmla="*/ 904240 h 1003924"/>
                    <a:gd name="connsiteX81" fmla="*/ 102797 w 1165201"/>
                    <a:gd name="connsiteY81" fmla="*/ 889000 h 1003924"/>
                    <a:gd name="connsiteX82" fmla="*/ 97717 w 1165201"/>
                    <a:gd name="connsiteY82" fmla="*/ 741680 h 1003924"/>
                    <a:gd name="connsiteX83" fmla="*/ 77397 w 1165201"/>
                    <a:gd name="connsiteY83" fmla="*/ 711200 h 1003924"/>
                    <a:gd name="connsiteX84" fmla="*/ 67237 w 1165201"/>
                    <a:gd name="connsiteY84" fmla="*/ 685800 h 1003924"/>
                    <a:gd name="connsiteX85" fmla="*/ 62157 w 1165201"/>
                    <a:gd name="connsiteY85" fmla="*/ 640080 h 1003924"/>
                    <a:gd name="connsiteX86" fmla="*/ 51997 w 1165201"/>
                    <a:gd name="connsiteY86" fmla="*/ 609600 h 1003924"/>
                    <a:gd name="connsiteX87" fmla="*/ 46917 w 1165201"/>
                    <a:gd name="connsiteY87" fmla="*/ 594360 h 1003924"/>
                    <a:gd name="connsiteX88" fmla="*/ 36757 w 1165201"/>
                    <a:gd name="connsiteY88" fmla="*/ 579120 h 1003924"/>
                    <a:gd name="connsiteX89" fmla="*/ 11357 w 1165201"/>
                    <a:gd name="connsiteY89" fmla="*/ 548640 h 1003924"/>
                    <a:gd name="connsiteX90" fmla="*/ 1197 w 1165201"/>
                    <a:gd name="connsiteY90" fmla="*/ 533400 h 1003924"/>
                    <a:gd name="connsiteX91" fmla="*/ 16437 w 1165201"/>
                    <a:gd name="connsiteY91" fmla="*/ 523240 h 1003924"/>
                    <a:gd name="connsiteX92" fmla="*/ 128197 w 1165201"/>
                    <a:gd name="connsiteY92" fmla="*/ 518160 h 1003924"/>
                    <a:gd name="connsiteX93" fmla="*/ 143437 w 1165201"/>
                    <a:gd name="connsiteY93" fmla="*/ 502920 h 1003924"/>
                    <a:gd name="connsiteX94" fmla="*/ 153597 w 1165201"/>
                    <a:gd name="connsiteY94" fmla="*/ 487680 h 1003924"/>
                    <a:gd name="connsiteX95" fmla="*/ 168837 w 1165201"/>
                    <a:gd name="connsiteY95" fmla="*/ 477520 h 1003924"/>
                    <a:gd name="connsiteX96" fmla="*/ 173917 w 1165201"/>
                    <a:gd name="connsiteY96" fmla="*/ 462280 h 1003924"/>
                    <a:gd name="connsiteX97" fmla="*/ 194237 w 1165201"/>
                    <a:gd name="connsiteY97" fmla="*/ 441960 h 1003924"/>
                    <a:gd name="connsiteX98" fmla="*/ 209477 w 1165201"/>
                    <a:gd name="connsiteY98" fmla="*/ 421640 h 1003924"/>
                    <a:gd name="connsiteX99" fmla="*/ 219637 w 1165201"/>
                    <a:gd name="connsiteY99" fmla="*/ 406400 h 1003924"/>
                    <a:gd name="connsiteX100" fmla="*/ 224717 w 1165201"/>
                    <a:gd name="connsiteY100" fmla="*/ 391160 h 1003924"/>
                    <a:gd name="connsiteX101" fmla="*/ 255197 w 1165201"/>
                    <a:gd name="connsiteY101" fmla="*/ 360680 h 1003924"/>
                    <a:gd name="connsiteX102" fmla="*/ 265357 w 1165201"/>
                    <a:gd name="connsiteY102" fmla="*/ 340360 h 1003924"/>
                    <a:gd name="connsiteX103" fmla="*/ 275517 w 1165201"/>
                    <a:gd name="connsiteY103" fmla="*/ 309880 h 1003924"/>
                    <a:gd name="connsiteX104" fmla="*/ 290757 w 1165201"/>
                    <a:gd name="connsiteY104" fmla="*/ 279400 h 1003924"/>
                    <a:gd name="connsiteX105" fmla="*/ 295837 w 1165201"/>
                    <a:gd name="connsiteY105" fmla="*/ 177800 h 1003924"/>
                    <a:gd name="connsiteX106" fmla="*/ 316157 w 1165201"/>
                    <a:gd name="connsiteY106" fmla="*/ 137160 h 1003924"/>
                    <a:gd name="connsiteX107" fmla="*/ 326317 w 1165201"/>
                    <a:gd name="connsiteY107" fmla="*/ 121920 h 1003924"/>
                    <a:gd name="connsiteX108" fmla="*/ 341557 w 1165201"/>
                    <a:gd name="connsiteY108" fmla="*/ 101600 h 1003924"/>
                    <a:gd name="connsiteX109" fmla="*/ 351717 w 1165201"/>
                    <a:gd name="connsiteY109" fmla="*/ 86360 h 1003924"/>
                    <a:gd name="connsiteX110" fmla="*/ 366957 w 1165201"/>
                    <a:gd name="connsiteY110" fmla="*/ 71120 h 1003924"/>
                    <a:gd name="connsiteX111" fmla="*/ 392357 w 1165201"/>
                    <a:gd name="connsiteY111" fmla="*/ 30480 h 1003924"/>
                    <a:gd name="connsiteX112" fmla="*/ 412677 w 1165201"/>
                    <a:gd name="connsiteY112" fmla="*/ 25400 h 1003924"/>
                    <a:gd name="connsiteX113" fmla="*/ 458397 w 1165201"/>
                    <a:gd name="connsiteY113" fmla="*/ 5080 h 1003924"/>
                    <a:gd name="connsiteX114" fmla="*/ 488877 w 1165201"/>
                    <a:gd name="connsiteY114" fmla="*/ 0 h 1003924"/>
                    <a:gd name="connsiteX115" fmla="*/ 514277 w 1165201"/>
                    <a:gd name="connsiteY115" fmla="*/ 5080 h 1003924"/>
                    <a:gd name="connsiteX116" fmla="*/ 514277 w 1165201"/>
                    <a:gd name="connsiteY116" fmla="*/ 35560 h 1003924"/>
                    <a:gd name="connsiteX117" fmla="*/ 499037 w 1165201"/>
                    <a:gd name="connsiteY117" fmla="*/ 40640 h 1003924"/>
                    <a:gd name="connsiteX118" fmla="*/ 504117 w 1165201"/>
                    <a:gd name="connsiteY118" fmla="*/ 50800 h 10039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</a:cxnLst>
                  <a:rect l="l" t="t" r="r" b="b"/>
                  <a:pathLst>
                    <a:path w="1165201" h="1003924">
                      <a:moveTo>
                        <a:pt x="504117" y="50800"/>
                      </a:moveTo>
                      <a:lnTo>
                        <a:pt x="590477" y="60960"/>
                      </a:lnTo>
                      <a:cubicBezTo>
                        <a:pt x="609074" y="62953"/>
                        <a:pt x="627938" y="62790"/>
                        <a:pt x="646357" y="66040"/>
                      </a:cubicBezTo>
                      <a:cubicBezTo>
                        <a:pt x="656904" y="67901"/>
                        <a:pt x="666677" y="72813"/>
                        <a:pt x="676837" y="76200"/>
                      </a:cubicBezTo>
                      <a:cubicBezTo>
                        <a:pt x="686997" y="79587"/>
                        <a:pt x="696610" y="86111"/>
                        <a:pt x="707317" y="86360"/>
                      </a:cubicBezTo>
                      <a:lnTo>
                        <a:pt x="925757" y="91440"/>
                      </a:lnTo>
                      <a:cubicBezTo>
                        <a:pt x="937464" y="93391"/>
                        <a:pt x="958971" y="95347"/>
                        <a:pt x="971477" y="101600"/>
                      </a:cubicBezTo>
                      <a:cubicBezTo>
                        <a:pt x="1015804" y="123764"/>
                        <a:pt x="954174" y="100981"/>
                        <a:pt x="1007037" y="116840"/>
                      </a:cubicBezTo>
                      <a:cubicBezTo>
                        <a:pt x="1017295" y="119917"/>
                        <a:pt x="1037517" y="127000"/>
                        <a:pt x="1037517" y="127000"/>
                      </a:cubicBezTo>
                      <a:cubicBezTo>
                        <a:pt x="1042597" y="132080"/>
                        <a:pt x="1047238" y="137641"/>
                        <a:pt x="1052757" y="142240"/>
                      </a:cubicBezTo>
                      <a:cubicBezTo>
                        <a:pt x="1057447" y="146149"/>
                        <a:pt x="1063680" y="148083"/>
                        <a:pt x="1067997" y="152400"/>
                      </a:cubicBezTo>
                      <a:cubicBezTo>
                        <a:pt x="1101864" y="186267"/>
                        <a:pt x="1052757" y="150707"/>
                        <a:pt x="1093397" y="177800"/>
                      </a:cubicBezTo>
                      <a:cubicBezTo>
                        <a:pt x="1095090" y="182880"/>
                        <a:pt x="1095876" y="188359"/>
                        <a:pt x="1098477" y="193040"/>
                      </a:cubicBezTo>
                      <a:cubicBezTo>
                        <a:pt x="1104407" y="203714"/>
                        <a:pt x="1114936" y="211936"/>
                        <a:pt x="1118797" y="223520"/>
                      </a:cubicBezTo>
                      <a:cubicBezTo>
                        <a:pt x="1120490" y="228600"/>
                        <a:pt x="1120532" y="234579"/>
                        <a:pt x="1123877" y="238760"/>
                      </a:cubicBezTo>
                      <a:cubicBezTo>
                        <a:pt x="1127691" y="243528"/>
                        <a:pt x="1134037" y="245533"/>
                        <a:pt x="1139117" y="248920"/>
                      </a:cubicBezTo>
                      <a:cubicBezTo>
                        <a:pt x="1142504" y="254000"/>
                        <a:pt x="1145368" y="259470"/>
                        <a:pt x="1149277" y="264160"/>
                      </a:cubicBezTo>
                      <a:cubicBezTo>
                        <a:pt x="1153876" y="269679"/>
                        <a:pt x="1162959" y="272387"/>
                        <a:pt x="1164517" y="279400"/>
                      </a:cubicBezTo>
                      <a:cubicBezTo>
                        <a:pt x="1165201" y="282479"/>
                        <a:pt x="1155435" y="329889"/>
                        <a:pt x="1154357" y="335280"/>
                      </a:cubicBezTo>
                      <a:cubicBezTo>
                        <a:pt x="1152664" y="362373"/>
                        <a:pt x="1152945" y="389663"/>
                        <a:pt x="1149277" y="416560"/>
                      </a:cubicBezTo>
                      <a:cubicBezTo>
                        <a:pt x="1147830" y="427171"/>
                        <a:pt x="1139117" y="447040"/>
                        <a:pt x="1139117" y="447040"/>
                      </a:cubicBezTo>
                      <a:cubicBezTo>
                        <a:pt x="1137424" y="462280"/>
                        <a:pt x="1136206" y="477580"/>
                        <a:pt x="1134037" y="492760"/>
                      </a:cubicBezTo>
                      <a:cubicBezTo>
                        <a:pt x="1127315" y="539817"/>
                        <a:pt x="1131272" y="497807"/>
                        <a:pt x="1123877" y="538480"/>
                      </a:cubicBezTo>
                      <a:cubicBezTo>
                        <a:pt x="1121735" y="550261"/>
                        <a:pt x="1120765" y="562229"/>
                        <a:pt x="1118797" y="574040"/>
                      </a:cubicBezTo>
                      <a:cubicBezTo>
                        <a:pt x="1117378" y="582557"/>
                        <a:pt x="1115410" y="590973"/>
                        <a:pt x="1113717" y="599440"/>
                      </a:cubicBezTo>
                      <a:cubicBezTo>
                        <a:pt x="1115410" y="651933"/>
                        <a:pt x="1115884" y="704480"/>
                        <a:pt x="1118797" y="756920"/>
                      </a:cubicBezTo>
                      <a:cubicBezTo>
                        <a:pt x="1119380" y="767412"/>
                        <a:pt x="1133484" y="820197"/>
                        <a:pt x="1134037" y="822960"/>
                      </a:cubicBezTo>
                      <a:cubicBezTo>
                        <a:pt x="1135730" y="831427"/>
                        <a:pt x="1136845" y="840030"/>
                        <a:pt x="1139117" y="848360"/>
                      </a:cubicBezTo>
                      <a:lnTo>
                        <a:pt x="1154357" y="894080"/>
                      </a:lnTo>
                      <a:lnTo>
                        <a:pt x="1159437" y="909320"/>
                      </a:lnTo>
                      <a:lnTo>
                        <a:pt x="1164517" y="924560"/>
                      </a:lnTo>
                      <a:cubicBezTo>
                        <a:pt x="1150931" y="951732"/>
                        <a:pt x="1150188" y="963927"/>
                        <a:pt x="1128957" y="980440"/>
                      </a:cubicBezTo>
                      <a:cubicBezTo>
                        <a:pt x="1119318" y="987937"/>
                        <a:pt x="1098477" y="1000760"/>
                        <a:pt x="1098477" y="1000760"/>
                      </a:cubicBezTo>
                      <a:cubicBezTo>
                        <a:pt x="1073077" y="997373"/>
                        <a:pt x="1044166" y="1003924"/>
                        <a:pt x="1022277" y="990600"/>
                      </a:cubicBezTo>
                      <a:cubicBezTo>
                        <a:pt x="1001416" y="977902"/>
                        <a:pt x="995184" y="949960"/>
                        <a:pt x="981637" y="929640"/>
                      </a:cubicBezTo>
                      <a:lnTo>
                        <a:pt x="971477" y="914400"/>
                      </a:lnTo>
                      <a:cubicBezTo>
                        <a:pt x="969784" y="907627"/>
                        <a:pt x="969861" y="900142"/>
                        <a:pt x="966397" y="894080"/>
                      </a:cubicBezTo>
                      <a:cubicBezTo>
                        <a:pt x="962833" y="887842"/>
                        <a:pt x="953825" y="885510"/>
                        <a:pt x="951157" y="878840"/>
                      </a:cubicBezTo>
                      <a:cubicBezTo>
                        <a:pt x="946710" y="867723"/>
                        <a:pt x="950682" y="854333"/>
                        <a:pt x="946077" y="843280"/>
                      </a:cubicBezTo>
                      <a:cubicBezTo>
                        <a:pt x="941907" y="833271"/>
                        <a:pt x="932263" y="826554"/>
                        <a:pt x="925757" y="817880"/>
                      </a:cubicBezTo>
                      <a:cubicBezTo>
                        <a:pt x="922094" y="812996"/>
                        <a:pt x="920365" y="806454"/>
                        <a:pt x="915597" y="802640"/>
                      </a:cubicBezTo>
                      <a:cubicBezTo>
                        <a:pt x="910390" y="798474"/>
                        <a:pt x="876222" y="792733"/>
                        <a:pt x="874957" y="792480"/>
                      </a:cubicBezTo>
                      <a:cubicBezTo>
                        <a:pt x="863825" y="775782"/>
                        <a:pt x="864975" y="780403"/>
                        <a:pt x="859717" y="762000"/>
                      </a:cubicBezTo>
                      <a:cubicBezTo>
                        <a:pt x="857799" y="755287"/>
                        <a:pt x="859235" y="746934"/>
                        <a:pt x="854637" y="741680"/>
                      </a:cubicBezTo>
                      <a:cubicBezTo>
                        <a:pt x="843776" y="729268"/>
                        <a:pt x="821464" y="717586"/>
                        <a:pt x="803837" y="716280"/>
                      </a:cubicBezTo>
                      <a:cubicBezTo>
                        <a:pt x="764960" y="713400"/>
                        <a:pt x="725944" y="712893"/>
                        <a:pt x="686997" y="711200"/>
                      </a:cubicBezTo>
                      <a:cubicBezTo>
                        <a:pt x="656517" y="707813"/>
                        <a:pt x="624651" y="710738"/>
                        <a:pt x="595557" y="701040"/>
                      </a:cubicBezTo>
                      <a:cubicBezTo>
                        <a:pt x="590477" y="699347"/>
                        <a:pt x="585106" y="698355"/>
                        <a:pt x="580317" y="695960"/>
                      </a:cubicBezTo>
                      <a:cubicBezTo>
                        <a:pt x="574856" y="693230"/>
                        <a:pt x="569767" y="689709"/>
                        <a:pt x="565077" y="685800"/>
                      </a:cubicBezTo>
                      <a:cubicBezTo>
                        <a:pt x="559558" y="681201"/>
                        <a:pt x="556117" y="674049"/>
                        <a:pt x="549837" y="670560"/>
                      </a:cubicBezTo>
                      <a:cubicBezTo>
                        <a:pt x="540475" y="665359"/>
                        <a:pt x="529081" y="664888"/>
                        <a:pt x="519357" y="660400"/>
                      </a:cubicBezTo>
                      <a:cubicBezTo>
                        <a:pt x="506961" y="654679"/>
                        <a:pt x="495281" y="647462"/>
                        <a:pt x="483797" y="640080"/>
                      </a:cubicBezTo>
                      <a:cubicBezTo>
                        <a:pt x="461170" y="625534"/>
                        <a:pt x="444907" y="614181"/>
                        <a:pt x="427917" y="594360"/>
                      </a:cubicBezTo>
                      <a:cubicBezTo>
                        <a:pt x="423944" y="589724"/>
                        <a:pt x="421144" y="584200"/>
                        <a:pt x="417757" y="579120"/>
                      </a:cubicBezTo>
                      <a:cubicBezTo>
                        <a:pt x="416064" y="568960"/>
                        <a:pt x="415387" y="558577"/>
                        <a:pt x="412677" y="548640"/>
                      </a:cubicBezTo>
                      <a:cubicBezTo>
                        <a:pt x="410278" y="539842"/>
                        <a:pt x="404428" y="532156"/>
                        <a:pt x="402517" y="523240"/>
                      </a:cubicBezTo>
                      <a:cubicBezTo>
                        <a:pt x="399304" y="508247"/>
                        <a:pt x="400180" y="492606"/>
                        <a:pt x="397437" y="477520"/>
                      </a:cubicBezTo>
                      <a:cubicBezTo>
                        <a:pt x="393396" y="455293"/>
                        <a:pt x="387277" y="433493"/>
                        <a:pt x="382197" y="411480"/>
                      </a:cubicBezTo>
                      <a:cubicBezTo>
                        <a:pt x="378810" y="416560"/>
                        <a:pt x="374442" y="421108"/>
                        <a:pt x="372037" y="426720"/>
                      </a:cubicBezTo>
                      <a:cubicBezTo>
                        <a:pt x="369287" y="433137"/>
                        <a:pt x="368875" y="440327"/>
                        <a:pt x="366957" y="447040"/>
                      </a:cubicBezTo>
                      <a:cubicBezTo>
                        <a:pt x="365486" y="452189"/>
                        <a:pt x="363348" y="457131"/>
                        <a:pt x="361877" y="462280"/>
                      </a:cubicBezTo>
                      <a:cubicBezTo>
                        <a:pt x="359959" y="468993"/>
                        <a:pt x="358715" y="475887"/>
                        <a:pt x="356797" y="482600"/>
                      </a:cubicBezTo>
                      <a:cubicBezTo>
                        <a:pt x="351814" y="500041"/>
                        <a:pt x="350588" y="500098"/>
                        <a:pt x="341557" y="518160"/>
                      </a:cubicBezTo>
                      <a:cubicBezTo>
                        <a:pt x="328537" y="596279"/>
                        <a:pt x="346005" y="509895"/>
                        <a:pt x="326317" y="568960"/>
                      </a:cubicBezTo>
                      <a:cubicBezTo>
                        <a:pt x="323587" y="577151"/>
                        <a:pt x="323331" y="585983"/>
                        <a:pt x="321237" y="594360"/>
                      </a:cubicBezTo>
                      <a:cubicBezTo>
                        <a:pt x="319938" y="599555"/>
                        <a:pt x="317850" y="604520"/>
                        <a:pt x="316157" y="609600"/>
                      </a:cubicBezTo>
                      <a:cubicBezTo>
                        <a:pt x="309888" y="666017"/>
                        <a:pt x="306917" y="668843"/>
                        <a:pt x="316157" y="736600"/>
                      </a:cubicBezTo>
                      <a:cubicBezTo>
                        <a:pt x="317604" y="747211"/>
                        <a:pt x="324556" y="756516"/>
                        <a:pt x="326317" y="767080"/>
                      </a:cubicBezTo>
                      <a:cubicBezTo>
                        <a:pt x="335511" y="822245"/>
                        <a:pt x="324681" y="775690"/>
                        <a:pt x="341557" y="817880"/>
                      </a:cubicBezTo>
                      <a:cubicBezTo>
                        <a:pt x="345534" y="827824"/>
                        <a:pt x="351717" y="848360"/>
                        <a:pt x="351717" y="848360"/>
                      </a:cubicBezTo>
                      <a:cubicBezTo>
                        <a:pt x="344944" y="865293"/>
                        <a:pt x="341188" y="883774"/>
                        <a:pt x="331397" y="899160"/>
                      </a:cubicBezTo>
                      <a:cubicBezTo>
                        <a:pt x="328522" y="903678"/>
                        <a:pt x="321129" y="902251"/>
                        <a:pt x="316157" y="904240"/>
                      </a:cubicBezTo>
                      <a:cubicBezTo>
                        <a:pt x="295718" y="912416"/>
                        <a:pt x="275145" y="920331"/>
                        <a:pt x="255197" y="929640"/>
                      </a:cubicBezTo>
                      <a:cubicBezTo>
                        <a:pt x="249664" y="932222"/>
                        <a:pt x="245258" y="936771"/>
                        <a:pt x="239957" y="939800"/>
                      </a:cubicBezTo>
                      <a:cubicBezTo>
                        <a:pt x="233382" y="943557"/>
                        <a:pt x="225799" y="945558"/>
                        <a:pt x="219637" y="949960"/>
                      </a:cubicBezTo>
                      <a:cubicBezTo>
                        <a:pt x="213791" y="954136"/>
                        <a:pt x="209916" y="960601"/>
                        <a:pt x="204397" y="965200"/>
                      </a:cubicBezTo>
                      <a:cubicBezTo>
                        <a:pt x="199707" y="969109"/>
                        <a:pt x="194237" y="971973"/>
                        <a:pt x="189157" y="975360"/>
                      </a:cubicBezTo>
                      <a:cubicBezTo>
                        <a:pt x="178418" y="973570"/>
                        <a:pt x="147884" y="971552"/>
                        <a:pt x="138357" y="960120"/>
                      </a:cubicBezTo>
                      <a:cubicBezTo>
                        <a:pt x="133887" y="954756"/>
                        <a:pt x="136399" y="946045"/>
                        <a:pt x="133277" y="939800"/>
                      </a:cubicBezTo>
                      <a:cubicBezTo>
                        <a:pt x="129491" y="932227"/>
                        <a:pt x="123117" y="926253"/>
                        <a:pt x="118037" y="919480"/>
                      </a:cubicBezTo>
                      <a:cubicBezTo>
                        <a:pt x="116344" y="914400"/>
                        <a:pt x="115352" y="909029"/>
                        <a:pt x="112957" y="904240"/>
                      </a:cubicBezTo>
                      <a:cubicBezTo>
                        <a:pt x="110227" y="898779"/>
                        <a:pt x="103367" y="895079"/>
                        <a:pt x="102797" y="889000"/>
                      </a:cubicBezTo>
                      <a:cubicBezTo>
                        <a:pt x="98211" y="840079"/>
                        <a:pt x="104666" y="790322"/>
                        <a:pt x="97717" y="741680"/>
                      </a:cubicBezTo>
                      <a:cubicBezTo>
                        <a:pt x="95990" y="729592"/>
                        <a:pt x="81932" y="722537"/>
                        <a:pt x="77397" y="711200"/>
                      </a:cubicBezTo>
                      <a:lnTo>
                        <a:pt x="67237" y="685800"/>
                      </a:lnTo>
                      <a:cubicBezTo>
                        <a:pt x="65544" y="670560"/>
                        <a:pt x="65164" y="655116"/>
                        <a:pt x="62157" y="640080"/>
                      </a:cubicBezTo>
                      <a:cubicBezTo>
                        <a:pt x="60057" y="629578"/>
                        <a:pt x="55384" y="619760"/>
                        <a:pt x="51997" y="609600"/>
                      </a:cubicBezTo>
                      <a:cubicBezTo>
                        <a:pt x="50304" y="604520"/>
                        <a:pt x="49887" y="598815"/>
                        <a:pt x="46917" y="594360"/>
                      </a:cubicBezTo>
                      <a:cubicBezTo>
                        <a:pt x="43530" y="589280"/>
                        <a:pt x="39786" y="584421"/>
                        <a:pt x="36757" y="579120"/>
                      </a:cubicBezTo>
                      <a:cubicBezTo>
                        <a:pt x="20892" y="551356"/>
                        <a:pt x="35296" y="564600"/>
                        <a:pt x="11357" y="548640"/>
                      </a:cubicBezTo>
                      <a:cubicBezTo>
                        <a:pt x="7970" y="543560"/>
                        <a:pt x="0" y="539387"/>
                        <a:pt x="1197" y="533400"/>
                      </a:cubicBezTo>
                      <a:cubicBezTo>
                        <a:pt x="2394" y="527413"/>
                        <a:pt x="10375" y="523967"/>
                        <a:pt x="16437" y="523240"/>
                      </a:cubicBezTo>
                      <a:cubicBezTo>
                        <a:pt x="53463" y="518797"/>
                        <a:pt x="90944" y="519853"/>
                        <a:pt x="128197" y="518160"/>
                      </a:cubicBezTo>
                      <a:cubicBezTo>
                        <a:pt x="133277" y="513080"/>
                        <a:pt x="138838" y="508439"/>
                        <a:pt x="143437" y="502920"/>
                      </a:cubicBezTo>
                      <a:cubicBezTo>
                        <a:pt x="147346" y="498230"/>
                        <a:pt x="149280" y="491997"/>
                        <a:pt x="153597" y="487680"/>
                      </a:cubicBezTo>
                      <a:cubicBezTo>
                        <a:pt x="157914" y="483363"/>
                        <a:pt x="163757" y="480907"/>
                        <a:pt x="168837" y="477520"/>
                      </a:cubicBezTo>
                      <a:cubicBezTo>
                        <a:pt x="170530" y="472440"/>
                        <a:pt x="170805" y="466637"/>
                        <a:pt x="173917" y="462280"/>
                      </a:cubicBezTo>
                      <a:cubicBezTo>
                        <a:pt x="179485" y="454485"/>
                        <a:pt x="187929" y="449169"/>
                        <a:pt x="194237" y="441960"/>
                      </a:cubicBezTo>
                      <a:cubicBezTo>
                        <a:pt x="199812" y="435588"/>
                        <a:pt x="204556" y="428530"/>
                        <a:pt x="209477" y="421640"/>
                      </a:cubicBezTo>
                      <a:cubicBezTo>
                        <a:pt x="213026" y="416672"/>
                        <a:pt x="216907" y="411861"/>
                        <a:pt x="219637" y="406400"/>
                      </a:cubicBezTo>
                      <a:cubicBezTo>
                        <a:pt x="222032" y="401611"/>
                        <a:pt x="221429" y="395387"/>
                        <a:pt x="224717" y="391160"/>
                      </a:cubicBezTo>
                      <a:cubicBezTo>
                        <a:pt x="233538" y="379818"/>
                        <a:pt x="248771" y="373531"/>
                        <a:pt x="255197" y="360680"/>
                      </a:cubicBezTo>
                      <a:cubicBezTo>
                        <a:pt x="258584" y="353907"/>
                        <a:pt x="262545" y="347391"/>
                        <a:pt x="265357" y="340360"/>
                      </a:cubicBezTo>
                      <a:cubicBezTo>
                        <a:pt x="269334" y="330416"/>
                        <a:pt x="269576" y="318791"/>
                        <a:pt x="275517" y="309880"/>
                      </a:cubicBezTo>
                      <a:cubicBezTo>
                        <a:pt x="288647" y="290185"/>
                        <a:pt x="283746" y="300432"/>
                        <a:pt x="290757" y="279400"/>
                      </a:cubicBezTo>
                      <a:cubicBezTo>
                        <a:pt x="292450" y="245533"/>
                        <a:pt x="293021" y="211592"/>
                        <a:pt x="295837" y="177800"/>
                      </a:cubicBezTo>
                      <a:cubicBezTo>
                        <a:pt x="297687" y="155594"/>
                        <a:pt x="303134" y="155392"/>
                        <a:pt x="316157" y="137160"/>
                      </a:cubicBezTo>
                      <a:cubicBezTo>
                        <a:pt x="319706" y="132192"/>
                        <a:pt x="322768" y="126888"/>
                        <a:pt x="326317" y="121920"/>
                      </a:cubicBezTo>
                      <a:cubicBezTo>
                        <a:pt x="331238" y="115030"/>
                        <a:pt x="336636" y="108490"/>
                        <a:pt x="341557" y="101600"/>
                      </a:cubicBezTo>
                      <a:cubicBezTo>
                        <a:pt x="345106" y="96632"/>
                        <a:pt x="347808" y="91050"/>
                        <a:pt x="351717" y="86360"/>
                      </a:cubicBezTo>
                      <a:cubicBezTo>
                        <a:pt x="356316" y="80841"/>
                        <a:pt x="361877" y="76200"/>
                        <a:pt x="366957" y="71120"/>
                      </a:cubicBezTo>
                      <a:cubicBezTo>
                        <a:pt x="373668" y="54343"/>
                        <a:pt x="375489" y="40119"/>
                        <a:pt x="392357" y="30480"/>
                      </a:cubicBezTo>
                      <a:cubicBezTo>
                        <a:pt x="398419" y="27016"/>
                        <a:pt x="406140" y="27851"/>
                        <a:pt x="412677" y="25400"/>
                      </a:cubicBezTo>
                      <a:cubicBezTo>
                        <a:pt x="442441" y="14238"/>
                        <a:pt x="424415" y="14348"/>
                        <a:pt x="458397" y="5080"/>
                      </a:cubicBezTo>
                      <a:cubicBezTo>
                        <a:pt x="468334" y="2370"/>
                        <a:pt x="478717" y="1693"/>
                        <a:pt x="488877" y="0"/>
                      </a:cubicBezTo>
                      <a:cubicBezTo>
                        <a:pt x="497344" y="1693"/>
                        <a:pt x="507093" y="291"/>
                        <a:pt x="514277" y="5080"/>
                      </a:cubicBezTo>
                      <a:cubicBezTo>
                        <a:pt x="522405" y="10499"/>
                        <a:pt x="519696" y="30141"/>
                        <a:pt x="514277" y="35560"/>
                      </a:cubicBezTo>
                      <a:cubicBezTo>
                        <a:pt x="510491" y="39346"/>
                        <a:pt x="502823" y="36854"/>
                        <a:pt x="499037" y="40640"/>
                      </a:cubicBezTo>
                      <a:lnTo>
                        <a:pt x="504117" y="5080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111" name="Forme libre 110"/>
                <p:cNvSpPr/>
                <p:nvPr/>
              </p:nvSpPr>
              <p:spPr>
                <a:xfrm>
                  <a:off x="3710154" y="3175000"/>
                  <a:ext cx="663583" cy="427893"/>
                </a:xfrm>
                <a:custGeom>
                  <a:avLst/>
                  <a:gdLst>
                    <a:gd name="connsiteX0" fmla="*/ 607846 w 663583"/>
                    <a:gd name="connsiteY0" fmla="*/ 0 h 427893"/>
                    <a:gd name="connsiteX1" fmla="*/ 623086 w 663583"/>
                    <a:gd name="connsiteY1" fmla="*/ 15240 h 427893"/>
                    <a:gd name="connsiteX2" fmla="*/ 628166 w 663583"/>
                    <a:gd name="connsiteY2" fmla="*/ 30480 h 427893"/>
                    <a:gd name="connsiteX3" fmla="*/ 648486 w 663583"/>
                    <a:gd name="connsiteY3" fmla="*/ 45720 h 427893"/>
                    <a:gd name="connsiteX4" fmla="*/ 653566 w 663583"/>
                    <a:gd name="connsiteY4" fmla="*/ 66040 h 427893"/>
                    <a:gd name="connsiteX5" fmla="*/ 653566 w 663583"/>
                    <a:gd name="connsiteY5" fmla="*/ 101600 h 427893"/>
                    <a:gd name="connsiteX6" fmla="*/ 638326 w 663583"/>
                    <a:gd name="connsiteY6" fmla="*/ 116840 h 427893"/>
                    <a:gd name="connsiteX7" fmla="*/ 572286 w 663583"/>
                    <a:gd name="connsiteY7" fmla="*/ 137160 h 427893"/>
                    <a:gd name="connsiteX8" fmla="*/ 430046 w 663583"/>
                    <a:gd name="connsiteY8" fmla="*/ 152400 h 427893"/>
                    <a:gd name="connsiteX9" fmla="*/ 394486 w 663583"/>
                    <a:gd name="connsiteY9" fmla="*/ 162560 h 427893"/>
                    <a:gd name="connsiteX10" fmla="*/ 374166 w 663583"/>
                    <a:gd name="connsiteY10" fmla="*/ 177800 h 427893"/>
                    <a:gd name="connsiteX11" fmla="*/ 358926 w 663583"/>
                    <a:gd name="connsiteY11" fmla="*/ 187960 h 427893"/>
                    <a:gd name="connsiteX12" fmla="*/ 353846 w 663583"/>
                    <a:gd name="connsiteY12" fmla="*/ 203200 h 427893"/>
                    <a:gd name="connsiteX13" fmla="*/ 323366 w 663583"/>
                    <a:gd name="connsiteY13" fmla="*/ 238760 h 427893"/>
                    <a:gd name="connsiteX14" fmla="*/ 303046 w 663583"/>
                    <a:gd name="connsiteY14" fmla="*/ 243840 h 427893"/>
                    <a:gd name="connsiteX15" fmla="*/ 272566 w 663583"/>
                    <a:gd name="connsiteY15" fmla="*/ 269240 h 427893"/>
                    <a:gd name="connsiteX16" fmla="*/ 267486 w 663583"/>
                    <a:gd name="connsiteY16" fmla="*/ 284480 h 427893"/>
                    <a:gd name="connsiteX17" fmla="*/ 231926 w 663583"/>
                    <a:gd name="connsiteY17" fmla="*/ 309880 h 427893"/>
                    <a:gd name="connsiteX18" fmla="*/ 216686 w 663583"/>
                    <a:gd name="connsiteY18" fmla="*/ 320040 h 427893"/>
                    <a:gd name="connsiteX19" fmla="*/ 201446 w 663583"/>
                    <a:gd name="connsiteY19" fmla="*/ 335280 h 427893"/>
                    <a:gd name="connsiteX20" fmla="*/ 176046 w 663583"/>
                    <a:gd name="connsiteY20" fmla="*/ 345440 h 427893"/>
                    <a:gd name="connsiteX21" fmla="*/ 145566 w 663583"/>
                    <a:gd name="connsiteY21" fmla="*/ 370840 h 427893"/>
                    <a:gd name="connsiteX22" fmla="*/ 135406 w 663583"/>
                    <a:gd name="connsiteY22" fmla="*/ 386080 h 427893"/>
                    <a:gd name="connsiteX23" fmla="*/ 104926 w 663583"/>
                    <a:gd name="connsiteY23" fmla="*/ 401320 h 427893"/>
                    <a:gd name="connsiteX24" fmla="*/ 84606 w 663583"/>
                    <a:gd name="connsiteY24" fmla="*/ 406400 h 427893"/>
                    <a:gd name="connsiteX25" fmla="*/ 69366 w 663583"/>
                    <a:gd name="connsiteY25" fmla="*/ 416560 h 427893"/>
                    <a:gd name="connsiteX26" fmla="*/ 3326 w 663583"/>
                    <a:gd name="connsiteY26" fmla="*/ 416560 h 427893"/>
                    <a:gd name="connsiteX27" fmla="*/ 8406 w 663583"/>
                    <a:gd name="connsiteY27" fmla="*/ 350520 h 427893"/>
                    <a:gd name="connsiteX28" fmla="*/ 38886 w 663583"/>
                    <a:gd name="connsiteY28" fmla="*/ 330200 h 427893"/>
                    <a:gd name="connsiteX29" fmla="*/ 54126 w 663583"/>
                    <a:gd name="connsiteY29" fmla="*/ 320040 h 427893"/>
                    <a:gd name="connsiteX30" fmla="*/ 99846 w 663583"/>
                    <a:gd name="connsiteY30" fmla="*/ 294640 h 427893"/>
                    <a:gd name="connsiteX31" fmla="*/ 115086 w 663583"/>
                    <a:gd name="connsiteY31" fmla="*/ 274320 h 427893"/>
                    <a:gd name="connsiteX32" fmla="*/ 135406 w 663583"/>
                    <a:gd name="connsiteY32" fmla="*/ 243840 h 427893"/>
                    <a:gd name="connsiteX33" fmla="*/ 150646 w 663583"/>
                    <a:gd name="connsiteY33" fmla="*/ 223520 h 427893"/>
                    <a:gd name="connsiteX34" fmla="*/ 160806 w 663583"/>
                    <a:gd name="connsiteY34" fmla="*/ 203200 h 427893"/>
                    <a:gd name="connsiteX35" fmla="*/ 176046 w 663583"/>
                    <a:gd name="connsiteY35" fmla="*/ 193040 h 427893"/>
                    <a:gd name="connsiteX36" fmla="*/ 191286 w 663583"/>
                    <a:gd name="connsiteY36" fmla="*/ 177800 h 427893"/>
                    <a:gd name="connsiteX37" fmla="*/ 201446 w 663583"/>
                    <a:gd name="connsiteY37" fmla="*/ 142240 h 427893"/>
                    <a:gd name="connsiteX38" fmla="*/ 211606 w 663583"/>
                    <a:gd name="connsiteY38" fmla="*/ 127000 h 427893"/>
                    <a:gd name="connsiteX39" fmla="*/ 216686 w 663583"/>
                    <a:gd name="connsiteY39" fmla="*/ 96520 h 427893"/>
                    <a:gd name="connsiteX40" fmla="*/ 231926 w 663583"/>
                    <a:gd name="connsiteY40" fmla="*/ 86360 h 427893"/>
                    <a:gd name="connsiteX41" fmla="*/ 252246 w 663583"/>
                    <a:gd name="connsiteY41" fmla="*/ 71120 h 427893"/>
                    <a:gd name="connsiteX42" fmla="*/ 389406 w 663583"/>
                    <a:gd name="connsiteY42" fmla="*/ 55880 h 427893"/>
                    <a:gd name="connsiteX43" fmla="*/ 450366 w 663583"/>
                    <a:gd name="connsiteY43" fmla="*/ 50800 h 427893"/>
                    <a:gd name="connsiteX44" fmla="*/ 496086 w 663583"/>
                    <a:gd name="connsiteY44" fmla="*/ 40640 h 427893"/>
                    <a:gd name="connsiteX45" fmla="*/ 511326 w 663583"/>
                    <a:gd name="connsiteY45" fmla="*/ 35560 h 427893"/>
                    <a:gd name="connsiteX46" fmla="*/ 587526 w 663583"/>
                    <a:gd name="connsiteY46" fmla="*/ 30480 h 427893"/>
                    <a:gd name="connsiteX47" fmla="*/ 638326 w 663583"/>
                    <a:gd name="connsiteY47" fmla="*/ 45720 h 427893"/>
                    <a:gd name="connsiteX48" fmla="*/ 648486 w 663583"/>
                    <a:gd name="connsiteY48" fmla="*/ 71120 h 4278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</a:cxnLst>
                  <a:rect l="l" t="t" r="r" b="b"/>
                  <a:pathLst>
                    <a:path w="663583" h="427893">
                      <a:moveTo>
                        <a:pt x="607846" y="0"/>
                      </a:moveTo>
                      <a:cubicBezTo>
                        <a:pt x="612926" y="5080"/>
                        <a:pt x="619101" y="9262"/>
                        <a:pt x="623086" y="15240"/>
                      </a:cubicBezTo>
                      <a:cubicBezTo>
                        <a:pt x="626056" y="19695"/>
                        <a:pt x="624738" y="26366"/>
                        <a:pt x="628166" y="30480"/>
                      </a:cubicBezTo>
                      <a:cubicBezTo>
                        <a:pt x="633586" y="36984"/>
                        <a:pt x="641713" y="40640"/>
                        <a:pt x="648486" y="45720"/>
                      </a:cubicBezTo>
                      <a:cubicBezTo>
                        <a:pt x="650179" y="52493"/>
                        <a:pt x="651648" y="59327"/>
                        <a:pt x="653566" y="66040"/>
                      </a:cubicBezTo>
                      <a:cubicBezTo>
                        <a:pt x="658063" y="81780"/>
                        <a:pt x="663583" y="84069"/>
                        <a:pt x="653566" y="101600"/>
                      </a:cubicBezTo>
                      <a:cubicBezTo>
                        <a:pt x="650002" y="107838"/>
                        <a:pt x="643845" y="112241"/>
                        <a:pt x="638326" y="116840"/>
                      </a:cubicBezTo>
                      <a:cubicBezTo>
                        <a:pt x="618253" y="133567"/>
                        <a:pt x="602103" y="134320"/>
                        <a:pt x="572286" y="137160"/>
                      </a:cubicBezTo>
                      <a:cubicBezTo>
                        <a:pt x="548897" y="139387"/>
                        <a:pt x="469053" y="145308"/>
                        <a:pt x="430046" y="152400"/>
                      </a:cubicBezTo>
                      <a:cubicBezTo>
                        <a:pt x="416013" y="154951"/>
                        <a:pt x="407543" y="158208"/>
                        <a:pt x="394486" y="162560"/>
                      </a:cubicBezTo>
                      <a:cubicBezTo>
                        <a:pt x="387713" y="167640"/>
                        <a:pt x="381056" y="172879"/>
                        <a:pt x="374166" y="177800"/>
                      </a:cubicBezTo>
                      <a:cubicBezTo>
                        <a:pt x="369198" y="181349"/>
                        <a:pt x="362740" y="183192"/>
                        <a:pt x="358926" y="187960"/>
                      </a:cubicBezTo>
                      <a:cubicBezTo>
                        <a:pt x="355581" y="192141"/>
                        <a:pt x="356503" y="198551"/>
                        <a:pt x="353846" y="203200"/>
                      </a:cubicBezTo>
                      <a:cubicBezTo>
                        <a:pt x="350304" y="209398"/>
                        <a:pt x="331009" y="234392"/>
                        <a:pt x="323366" y="238760"/>
                      </a:cubicBezTo>
                      <a:cubicBezTo>
                        <a:pt x="317304" y="242224"/>
                        <a:pt x="309819" y="242147"/>
                        <a:pt x="303046" y="243840"/>
                      </a:cubicBezTo>
                      <a:cubicBezTo>
                        <a:pt x="291801" y="251337"/>
                        <a:pt x="280389" y="257506"/>
                        <a:pt x="272566" y="269240"/>
                      </a:cubicBezTo>
                      <a:cubicBezTo>
                        <a:pt x="269596" y="273695"/>
                        <a:pt x="270456" y="280025"/>
                        <a:pt x="267486" y="284480"/>
                      </a:cubicBezTo>
                      <a:cubicBezTo>
                        <a:pt x="256029" y="301666"/>
                        <a:pt x="249040" y="300101"/>
                        <a:pt x="231926" y="309880"/>
                      </a:cubicBezTo>
                      <a:cubicBezTo>
                        <a:pt x="226625" y="312909"/>
                        <a:pt x="221376" y="316131"/>
                        <a:pt x="216686" y="320040"/>
                      </a:cubicBezTo>
                      <a:cubicBezTo>
                        <a:pt x="211167" y="324639"/>
                        <a:pt x="207538" y="331472"/>
                        <a:pt x="201446" y="335280"/>
                      </a:cubicBezTo>
                      <a:cubicBezTo>
                        <a:pt x="193713" y="340113"/>
                        <a:pt x="184513" y="342053"/>
                        <a:pt x="176046" y="345440"/>
                      </a:cubicBezTo>
                      <a:cubicBezTo>
                        <a:pt x="151293" y="382570"/>
                        <a:pt x="184237" y="338614"/>
                        <a:pt x="145566" y="370840"/>
                      </a:cubicBezTo>
                      <a:cubicBezTo>
                        <a:pt x="140876" y="374749"/>
                        <a:pt x="139723" y="381763"/>
                        <a:pt x="135406" y="386080"/>
                      </a:cubicBezTo>
                      <a:cubicBezTo>
                        <a:pt x="126500" y="394986"/>
                        <a:pt x="116495" y="398015"/>
                        <a:pt x="104926" y="401320"/>
                      </a:cubicBezTo>
                      <a:cubicBezTo>
                        <a:pt x="98213" y="403238"/>
                        <a:pt x="91379" y="404707"/>
                        <a:pt x="84606" y="406400"/>
                      </a:cubicBezTo>
                      <a:cubicBezTo>
                        <a:pt x="79526" y="409787"/>
                        <a:pt x="74827" y="413830"/>
                        <a:pt x="69366" y="416560"/>
                      </a:cubicBezTo>
                      <a:cubicBezTo>
                        <a:pt x="46699" y="427893"/>
                        <a:pt x="31748" y="419402"/>
                        <a:pt x="3326" y="416560"/>
                      </a:cubicBezTo>
                      <a:cubicBezTo>
                        <a:pt x="5019" y="394547"/>
                        <a:pt x="0" y="370935"/>
                        <a:pt x="8406" y="350520"/>
                      </a:cubicBezTo>
                      <a:cubicBezTo>
                        <a:pt x="13055" y="339229"/>
                        <a:pt x="28726" y="336973"/>
                        <a:pt x="38886" y="330200"/>
                      </a:cubicBezTo>
                      <a:cubicBezTo>
                        <a:pt x="43966" y="326813"/>
                        <a:pt x="48334" y="321971"/>
                        <a:pt x="54126" y="320040"/>
                      </a:cubicBezTo>
                      <a:cubicBezTo>
                        <a:pt x="70737" y="314503"/>
                        <a:pt x="88201" y="310167"/>
                        <a:pt x="99846" y="294640"/>
                      </a:cubicBezTo>
                      <a:cubicBezTo>
                        <a:pt x="104926" y="287867"/>
                        <a:pt x="110231" y="281256"/>
                        <a:pt x="115086" y="274320"/>
                      </a:cubicBezTo>
                      <a:cubicBezTo>
                        <a:pt x="122088" y="264317"/>
                        <a:pt x="128080" y="253609"/>
                        <a:pt x="135406" y="243840"/>
                      </a:cubicBezTo>
                      <a:cubicBezTo>
                        <a:pt x="140486" y="237067"/>
                        <a:pt x="146159" y="230700"/>
                        <a:pt x="150646" y="223520"/>
                      </a:cubicBezTo>
                      <a:cubicBezTo>
                        <a:pt x="154660" y="217098"/>
                        <a:pt x="155958" y="209018"/>
                        <a:pt x="160806" y="203200"/>
                      </a:cubicBezTo>
                      <a:cubicBezTo>
                        <a:pt x="164715" y="198510"/>
                        <a:pt x="171356" y="196949"/>
                        <a:pt x="176046" y="193040"/>
                      </a:cubicBezTo>
                      <a:cubicBezTo>
                        <a:pt x="181565" y="188441"/>
                        <a:pt x="186206" y="182880"/>
                        <a:pt x="191286" y="177800"/>
                      </a:cubicBezTo>
                      <a:cubicBezTo>
                        <a:pt x="192914" y="171289"/>
                        <a:pt x="197802" y="149528"/>
                        <a:pt x="201446" y="142240"/>
                      </a:cubicBezTo>
                      <a:cubicBezTo>
                        <a:pt x="204176" y="136779"/>
                        <a:pt x="208219" y="132080"/>
                        <a:pt x="211606" y="127000"/>
                      </a:cubicBezTo>
                      <a:cubicBezTo>
                        <a:pt x="213299" y="116840"/>
                        <a:pt x="212080" y="105733"/>
                        <a:pt x="216686" y="96520"/>
                      </a:cubicBezTo>
                      <a:cubicBezTo>
                        <a:pt x="219416" y="91059"/>
                        <a:pt x="226958" y="89909"/>
                        <a:pt x="231926" y="86360"/>
                      </a:cubicBezTo>
                      <a:cubicBezTo>
                        <a:pt x="238816" y="81439"/>
                        <a:pt x="245356" y="76041"/>
                        <a:pt x="252246" y="71120"/>
                      </a:cubicBezTo>
                      <a:cubicBezTo>
                        <a:pt x="298187" y="38305"/>
                        <a:pt x="282326" y="61829"/>
                        <a:pt x="389406" y="55880"/>
                      </a:cubicBezTo>
                      <a:cubicBezTo>
                        <a:pt x="409765" y="54749"/>
                        <a:pt x="430046" y="52493"/>
                        <a:pt x="450366" y="50800"/>
                      </a:cubicBezTo>
                      <a:cubicBezTo>
                        <a:pt x="467825" y="47308"/>
                        <a:pt x="479346" y="45423"/>
                        <a:pt x="496086" y="40640"/>
                      </a:cubicBezTo>
                      <a:cubicBezTo>
                        <a:pt x="501235" y="39169"/>
                        <a:pt x="506004" y="36151"/>
                        <a:pt x="511326" y="35560"/>
                      </a:cubicBezTo>
                      <a:cubicBezTo>
                        <a:pt x="536627" y="32749"/>
                        <a:pt x="562126" y="32173"/>
                        <a:pt x="587526" y="30480"/>
                      </a:cubicBezTo>
                      <a:cubicBezTo>
                        <a:pt x="595813" y="31664"/>
                        <a:pt x="630112" y="31345"/>
                        <a:pt x="638326" y="45720"/>
                      </a:cubicBezTo>
                      <a:cubicBezTo>
                        <a:pt x="653789" y="72780"/>
                        <a:pt x="632800" y="71120"/>
                        <a:pt x="648486" y="71120"/>
                      </a:cubicBezTo>
                    </a:path>
                  </a:pathLst>
                </a:cu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  <p:pic>
            <p:nvPicPr>
              <p:cNvPr id="109" name="Image 108" descr="Padquartier.JPG"/>
              <p:cNvPicPr>
                <a:picLocks noChangeAspect="1"/>
              </p:cNvPicPr>
              <p:nvPr/>
            </p:nvPicPr>
            <p:blipFill>
              <a:blip r:embed="rId18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3564607" y="3030574"/>
                <a:ext cx="2680344" cy="1737805"/>
              </a:xfrm>
              <a:prstGeom prst="rect">
                <a:avLst/>
              </a:prstGeom>
            </p:spPr>
          </p:pic>
        </p:grpSp>
        <p:pic>
          <p:nvPicPr>
            <p:cNvPr id="112" name="Image 111" descr="loukoumsB.JPG"/>
            <p:cNvPicPr>
              <a:picLocks noChangeAspect="1"/>
            </p:cNvPicPr>
            <p:nvPr/>
          </p:nvPicPr>
          <p:blipFill>
            <a:blip r:embed="rId19" cstate="print">
              <a:clrChange>
                <a:clrFrom>
                  <a:srgbClr val="FF7FBF"/>
                </a:clrFrom>
                <a:clrTo>
                  <a:srgbClr val="FF7FB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251906" y="6621369"/>
              <a:ext cx="1135684" cy="710584"/>
            </a:xfrm>
            <a:prstGeom prst="rect">
              <a:avLst/>
            </a:prstGeom>
          </p:spPr>
        </p:pic>
        <p:pic>
          <p:nvPicPr>
            <p:cNvPr id="40" name="Image 39" descr="Flex.JPG"/>
            <p:cNvPicPr>
              <a:picLocks noChangeAspect="1"/>
            </p:cNvPicPr>
            <p:nvPr/>
          </p:nvPicPr>
          <p:blipFill>
            <a:blip r:embed="rId20" cstate="print">
              <a:clrChange>
                <a:clrFrom>
                  <a:srgbClr val="FE80FE"/>
                </a:clrFrom>
                <a:clrTo>
                  <a:srgbClr val="FE80FE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148783" y="6930876"/>
              <a:ext cx="1108097" cy="694568"/>
            </a:xfrm>
            <a:prstGeom prst="rect">
              <a:avLst/>
            </a:prstGeom>
          </p:spPr>
        </p:pic>
        <p:pic>
          <p:nvPicPr>
            <p:cNvPr id="236" name="Image 235" descr="Alex.BMP"/>
            <p:cNvPicPr>
              <a:picLocks noChangeAspect="1"/>
            </p:cNvPicPr>
            <p:nvPr/>
          </p:nvPicPr>
          <p:blipFill>
            <a:blip r:embed="rId21" cstate="print">
              <a:clrChange>
                <a:clrFrom>
                  <a:srgbClr val="FF80C0"/>
                </a:clrFrom>
                <a:clrTo>
                  <a:srgbClr val="FF80C0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007468" y="7245961"/>
              <a:ext cx="1167901" cy="750793"/>
            </a:xfrm>
            <a:prstGeom prst="rect">
              <a:avLst/>
            </a:prstGeom>
          </p:spPr>
        </p:pic>
      </p:grpSp>
      <p:grpSp>
        <p:nvGrpSpPr>
          <p:cNvPr id="228" name="Groupe 227"/>
          <p:cNvGrpSpPr/>
          <p:nvPr/>
        </p:nvGrpSpPr>
        <p:grpSpPr>
          <a:xfrm>
            <a:off x="0" y="70209"/>
            <a:ext cx="2557299" cy="704459"/>
            <a:chOff x="0" y="0"/>
            <a:chExt cx="2557299" cy="704459"/>
          </a:xfrm>
        </p:grpSpPr>
        <p:pic>
          <p:nvPicPr>
            <p:cNvPr id="229" name="Image 228" descr="f1-logo-4.jpg"/>
            <p:cNvPicPr>
              <a:picLocks noChangeAspect="1"/>
            </p:cNvPicPr>
            <p:nvPr/>
          </p:nvPicPr>
          <p:blipFill>
            <a:blip r:embed="rId22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rcRect l="-2641" r="-6879"/>
            <a:stretch>
              <a:fillRect/>
            </a:stretch>
          </p:blipFill>
          <p:spPr>
            <a:xfrm>
              <a:off x="0" y="0"/>
              <a:ext cx="1714512" cy="704459"/>
            </a:xfrm>
            <a:prstGeom prst="rect">
              <a:avLst/>
            </a:prstGeom>
          </p:spPr>
        </p:pic>
        <p:pic>
          <p:nvPicPr>
            <p:cNvPr id="235" name="Picture 4"/>
            <p:cNvPicPr>
              <a:picLocks noChangeAspect="1" noChangeArrowheads="1"/>
            </p:cNvPicPr>
            <p:nvPr/>
          </p:nvPicPr>
          <p:blipFill>
            <a:blip r:embed="rId23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rcRect l="27405" t="40239" r="19676" b="45007"/>
            <a:stretch>
              <a:fillRect/>
            </a:stretch>
          </p:blipFill>
          <p:spPr bwMode="auto">
            <a:xfrm>
              <a:off x="1137425" y="346040"/>
              <a:ext cx="1419874" cy="2789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299" name="Groupe 298"/>
          <p:cNvGrpSpPr/>
          <p:nvPr/>
        </p:nvGrpSpPr>
        <p:grpSpPr>
          <a:xfrm>
            <a:off x="4716225" y="1646826"/>
            <a:ext cx="3484670" cy="2018230"/>
            <a:chOff x="4280697" y="988982"/>
            <a:chExt cx="3280566" cy="1785950"/>
          </a:xfrm>
        </p:grpSpPr>
        <p:pic>
          <p:nvPicPr>
            <p:cNvPr id="247" name="Picture 2"/>
            <p:cNvPicPr>
              <a:picLocks noChangeAspect="1" noChangeArrowheads="1"/>
            </p:cNvPicPr>
            <p:nvPr/>
          </p:nvPicPr>
          <p:blipFill>
            <a:blip r:embed="rId2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280697" y="988982"/>
              <a:ext cx="2500330" cy="1785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34" name="ZoneTexte 233"/>
            <p:cNvSpPr txBox="1"/>
            <p:nvPr/>
          </p:nvSpPr>
          <p:spPr>
            <a:xfrm>
              <a:off x="4280697" y="1703362"/>
              <a:ext cx="259228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dirty="0" smtClean="0"/>
                <a:t>Distance Totale:</a:t>
              </a:r>
              <a:r>
                <a:rPr lang="fr-FR" sz="1400" dirty="0" smtClean="0">
                  <a:solidFill>
                    <a:srgbClr val="C00000"/>
                  </a:solidFill>
                </a:rPr>
                <a:t> </a:t>
              </a:r>
              <a:r>
                <a:rPr lang="fr-FR" sz="1400" b="1" dirty="0" smtClean="0">
                  <a:solidFill>
                    <a:srgbClr val="C00000"/>
                  </a:solidFill>
                </a:rPr>
                <a:t>307,574 km</a:t>
              </a:r>
              <a:endParaRPr lang="fr-FR" sz="1400" dirty="0">
                <a:solidFill>
                  <a:srgbClr val="C00000"/>
                </a:solidFill>
              </a:endParaRPr>
            </a:p>
          </p:txBody>
        </p:sp>
        <p:sp>
          <p:nvSpPr>
            <p:cNvPr id="238" name="ZoneTexte 237"/>
            <p:cNvSpPr txBox="1"/>
            <p:nvPr/>
          </p:nvSpPr>
          <p:spPr>
            <a:xfrm>
              <a:off x="4280697" y="1150494"/>
              <a:ext cx="122413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dirty="0" smtClean="0"/>
                <a:t>Nb Tours:</a:t>
              </a:r>
              <a:r>
                <a:rPr lang="fr-FR" sz="1400" dirty="0" smtClean="0">
                  <a:solidFill>
                    <a:srgbClr val="C00000"/>
                  </a:solidFill>
                </a:rPr>
                <a:t> </a:t>
              </a:r>
              <a:r>
                <a:rPr lang="fr-FR" sz="1400" b="1" dirty="0" smtClean="0">
                  <a:solidFill>
                    <a:srgbClr val="C00000"/>
                  </a:solidFill>
                </a:rPr>
                <a:t>58</a:t>
              </a:r>
              <a:endParaRPr lang="fr-FR" sz="1400" dirty="0">
                <a:solidFill>
                  <a:srgbClr val="C00000"/>
                </a:solidFill>
              </a:endParaRPr>
            </a:p>
          </p:txBody>
        </p:sp>
        <p:sp>
          <p:nvSpPr>
            <p:cNvPr id="239" name="ZoneTexte 238"/>
            <p:cNvSpPr txBox="1"/>
            <p:nvPr/>
          </p:nvSpPr>
          <p:spPr>
            <a:xfrm>
              <a:off x="4280697" y="1436246"/>
              <a:ext cx="201622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dirty="0" smtClean="0"/>
                <a:t>Longueur: </a:t>
              </a:r>
              <a:r>
                <a:rPr lang="fr-FR" sz="1400" b="1" dirty="0" smtClean="0">
                  <a:solidFill>
                    <a:srgbClr val="C00000"/>
                  </a:solidFill>
                </a:rPr>
                <a:t>5,303 km</a:t>
              </a:r>
              <a:r>
                <a:rPr lang="fr-FR" sz="1400" dirty="0" smtClean="0"/>
                <a:t> </a:t>
              </a:r>
              <a:endParaRPr lang="fr-FR" sz="1400" dirty="0"/>
            </a:p>
          </p:txBody>
        </p:sp>
        <p:sp>
          <p:nvSpPr>
            <p:cNvPr id="242" name="ZoneTexte 241"/>
            <p:cNvSpPr txBox="1"/>
            <p:nvPr/>
          </p:nvSpPr>
          <p:spPr>
            <a:xfrm>
              <a:off x="4280697" y="1989114"/>
              <a:ext cx="328056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dirty="0" smtClean="0"/>
                <a:t>Dernier record qualif  </a:t>
              </a:r>
              <a:r>
                <a:rPr lang="fr-FR" sz="1400" b="1" dirty="0" smtClean="0">
                  <a:solidFill>
                    <a:srgbClr val="C00000"/>
                  </a:solidFill>
                </a:rPr>
                <a:t>1:27.889</a:t>
              </a:r>
              <a:endParaRPr lang="fr-FR" sz="1400" dirty="0">
                <a:solidFill>
                  <a:srgbClr val="C00000"/>
                </a:solidFill>
              </a:endParaRPr>
            </a:p>
          </p:txBody>
        </p:sp>
        <p:sp>
          <p:nvSpPr>
            <p:cNvPr id="243" name="ZoneTexte 242"/>
            <p:cNvSpPr txBox="1"/>
            <p:nvPr/>
          </p:nvSpPr>
          <p:spPr>
            <a:xfrm>
              <a:off x="4280697" y="2274866"/>
              <a:ext cx="328056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dirty="0" smtClean="0"/>
                <a:t>Dernier pole man  </a:t>
              </a:r>
              <a:r>
                <a:rPr lang="fr-FR" sz="1400" b="1" dirty="0" smtClean="0">
                  <a:solidFill>
                    <a:srgbClr val="C00000"/>
                  </a:solidFill>
                </a:rPr>
                <a:t>padquartier</a:t>
              </a:r>
              <a:endParaRPr lang="fr-FR" sz="1400" dirty="0">
                <a:solidFill>
                  <a:srgbClr val="C00000"/>
                </a:solidFill>
              </a:endParaRPr>
            </a:p>
          </p:txBody>
        </p:sp>
      </p:grpSp>
      <p:sp>
        <p:nvSpPr>
          <p:cNvPr id="292" name="Rectangle à coins arrondis 291"/>
          <p:cNvSpPr/>
          <p:nvPr/>
        </p:nvSpPr>
        <p:spPr>
          <a:xfrm>
            <a:off x="-2971926" y="353296"/>
            <a:ext cx="1263325" cy="315832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 fontScale="92500" lnSpcReduction="10000"/>
          </a:bodyPr>
          <a:lstStyle/>
          <a:p>
            <a:pPr algn="ctr"/>
            <a:r>
              <a:rPr lang="fr-FR" dirty="0" smtClean="0"/>
              <a:t>1:40.007</a:t>
            </a:r>
            <a:endParaRPr lang="fr-FR" dirty="0"/>
          </a:p>
        </p:txBody>
      </p:sp>
      <p:grpSp>
        <p:nvGrpSpPr>
          <p:cNvPr id="307" name="Groupe 306"/>
          <p:cNvGrpSpPr/>
          <p:nvPr/>
        </p:nvGrpSpPr>
        <p:grpSpPr>
          <a:xfrm>
            <a:off x="-6102792" y="4931730"/>
            <a:ext cx="1928826" cy="341751"/>
            <a:chOff x="-3346420" y="4073201"/>
            <a:chExt cx="1412011" cy="214314"/>
          </a:xfrm>
        </p:grpSpPr>
        <p:cxnSp>
          <p:nvCxnSpPr>
            <p:cNvPr id="300" name="Connecteur droit 299"/>
            <p:cNvCxnSpPr/>
            <p:nvPr/>
          </p:nvCxnSpPr>
          <p:spPr>
            <a:xfrm>
              <a:off x="-3346420" y="4073201"/>
              <a:ext cx="285752" cy="214314"/>
            </a:xfrm>
            <a:prstGeom prst="line">
              <a:avLst/>
            </a:prstGeom>
            <a:ln w="762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Connecteur droit 301"/>
            <p:cNvCxnSpPr/>
            <p:nvPr/>
          </p:nvCxnSpPr>
          <p:spPr>
            <a:xfrm rot="10800000">
              <a:off x="-3077417" y="4275130"/>
              <a:ext cx="1143008" cy="0"/>
            </a:xfrm>
            <a:prstGeom prst="line">
              <a:avLst/>
            </a:prstGeom>
            <a:ln w="762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6" name="Connecteur droit 305"/>
            <p:cNvCxnSpPr/>
            <p:nvPr/>
          </p:nvCxnSpPr>
          <p:spPr>
            <a:xfrm>
              <a:off x="-2195893" y="4108318"/>
              <a:ext cx="246036" cy="169515"/>
            </a:xfrm>
            <a:prstGeom prst="line">
              <a:avLst/>
            </a:prstGeom>
            <a:ln w="762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9" name="Groupe 308"/>
          <p:cNvGrpSpPr/>
          <p:nvPr/>
        </p:nvGrpSpPr>
        <p:grpSpPr>
          <a:xfrm>
            <a:off x="-6102792" y="6059295"/>
            <a:ext cx="1928826" cy="341751"/>
            <a:chOff x="-3346420" y="4073201"/>
            <a:chExt cx="1412011" cy="214314"/>
          </a:xfrm>
        </p:grpSpPr>
        <p:cxnSp>
          <p:nvCxnSpPr>
            <p:cNvPr id="310" name="Connecteur droit 309"/>
            <p:cNvCxnSpPr/>
            <p:nvPr/>
          </p:nvCxnSpPr>
          <p:spPr>
            <a:xfrm>
              <a:off x="-3346420" y="4073201"/>
              <a:ext cx="285752" cy="214314"/>
            </a:xfrm>
            <a:prstGeom prst="line">
              <a:avLst/>
            </a:prstGeom>
            <a:ln w="762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1" name="Connecteur droit 310"/>
            <p:cNvCxnSpPr/>
            <p:nvPr/>
          </p:nvCxnSpPr>
          <p:spPr>
            <a:xfrm rot="10800000">
              <a:off x="-3077417" y="4275130"/>
              <a:ext cx="1143008" cy="0"/>
            </a:xfrm>
            <a:prstGeom prst="line">
              <a:avLst/>
            </a:prstGeom>
            <a:ln w="762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2" name="Connecteur droit 311"/>
            <p:cNvCxnSpPr/>
            <p:nvPr/>
          </p:nvCxnSpPr>
          <p:spPr>
            <a:xfrm>
              <a:off x="-2195893" y="4108318"/>
              <a:ext cx="246036" cy="169515"/>
            </a:xfrm>
            <a:prstGeom prst="line">
              <a:avLst/>
            </a:prstGeom>
            <a:ln w="762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3" name="Groupe 312"/>
          <p:cNvGrpSpPr/>
          <p:nvPr/>
        </p:nvGrpSpPr>
        <p:grpSpPr>
          <a:xfrm>
            <a:off x="-6174230" y="7202303"/>
            <a:ext cx="1928826" cy="341751"/>
            <a:chOff x="-3346420" y="4073201"/>
            <a:chExt cx="1412011" cy="214314"/>
          </a:xfrm>
        </p:grpSpPr>
        <p:cxnSp>
          <p:nvCxnSpPr>
            <p:cNvPr id="314" name="Connecteur droit 313"/>
            <p:cNvCxnSpPr/>
            <p:nvPr/>
          </p:nvCxnSpPr>
          <p:spPr>
            <a:xfrm>
              <a:off x="-3346420" y="4073201"/>
              <a:ext cx="285752" cy="214314"/>
            </a:xfrm>
            <a:prstGeom prst="line">
              <a:avLst/>
            </a:prstGeom>
            <a:ln w="762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5" name="Connecteur droit 314"/>
            <p:cNvCxnSpPr/>
            <p:nvPr/>
          </p:nvCxnSpPr>
          <p:spPr>
            <a:xfrm rot="10800000">
              <a:off x="-3077417" y="4275130"/>
              <a:ext cx="1143008" cy="0"/>
            </a:xfrm>
            <a:prstGeom prst="line">
              <a:avLst/>
            </a:prstGeom>
            <a:ln w="762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6" name="Connecteur droit 315"/>
            <p:cNvCxnSpPr/>
            <p:nvPr/>
          </p:nvCxnSpPr>
          <p:spPr>
            <a:xfrm>
              <a:off x="-2195893" y="4108318"/>
              <a:ext cx="246036" cy="169515"/>
            </a:xfrm>
            <a:prstGeom prst="line">
              <a:avLst/>
            </a:prstGeom>
            <a:ln w="762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7" name="Groupe 316"/>
          <p:cNvGrpSpPr/>
          <p:nvPr/>
        </p:nvGrpSpPr>
        <p:grpSpPr>
          <a:xfrm>
            <a:off x="-6601194" y="2697817"/>
            <a:ext cx="1928826" cy="341751"/>
            <a:chOff x="-3346420" y="4073201"/>
            <a:chExt cx="1412011" cy="214314"/>
          </a:xfrm>
        </p:grpSpPr>
        <p:cxnSp>
          <p:nvCxnSpPr>
            <p:cNvPr id="318" name="Connecteur droit 317"/>
            <p:cNvCxnSpPr/>
            <p:nvPr/>
          </p:nvCxnSpPr>
          <p:spPr>
            <a:xfrm>
              <a:off x="-3346420" y="4073201"/>
              <a:ext cx="285752" cy="214314"/>
            </a:xfrm>
            <a:prstGeom prst="line">
              <a:avLst/>
            </a:prstGeom>
            <a:ln w="762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9" name="Connecteur droit 318"/>
            <p:cNvCxnSpPr/>
            <p:nvPr/>
          </p:nvCxnSpPr>
          <p:spPr>
            <a:xfrm rot="10800000">
              <a:off x="-3077417" y="4275130"/>
              <a:ext cx="1143008" cy="0"/>
            </a:xfrm>
            <a:prstGeom prst="line">
              <a:avLst/>
            </a:prstGeom>
            <a:ln w="762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0" name="Connecteur droit 319"/>
            <p:cNvCxnSpPr/>
            <p:nvPr/>
          </p:nvCxnSpPr>
          <p:spPr>
            <a:xfrm>
              <a:off x="-2195893" y="4108318"/>
              <a:ext cx="246036" cy="169515"/>
            </a:xfrm>
            <a:prstGeom prst="line">
              <a:avLst/>
            </a:prstGeom>
            <a:ln w="762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1" name="Groupe 320"/>
          <p:cNvGrpSpPr/>
          <p:nvPr/>
        </p:nvGrpSpPr>
        <p:grpSpPr>
          <a:xfrm>
            <a:off x="-6601194" y="3840825"/>
            <a:ext cx="1928826" cy="341751"/>
            <a:chOff x="-3346420" y="4073201"/>
            <a:chExt cx="1412011" cy="214314"/>
          </a:xfrm>
        </p:grpSpPr>
        <p:cxnSp>
          <p:nvCxnSpPr>
            <p:cNvPr id="322" name="Connecteur droit 321"/>
            <p:cNvCxnSpPr/>
            <p:nvPr/>
          </p:nvCxnSpPr>
          <p:spPr>
            <a:xfrm>
              <a:off x="-3346420" y="4073201"/>
              <a:ext cx="285752" cy="214314"/>
            </a:xfrm>
            <a:prstGeom prst="line">
              <a:avLst/>
            </a:prstGeom>
            <a:ln w="762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3" name="Connecteur droit 322"/>
            <p:cNvCxnSpPr/>
            <p:nvPr/>
          </p:nvCxnSpPr>
          <p:spPr>
            <a:xfrm rot="10800000">
              <a:off x="-3077417" y="4275130"/>
              <a:ext cx="1143008" cy="0"/>
            </a:xfrm>
            <a:prstGeom prst="line">
              <a:avLst/>
            </a:prstGeom>
            <a:ln w="762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4" name="Connecteur droit 323"/>
            <p:cNvCxnSpPr/>
            <p:nvPr/>
          </p:nvCxnSpPr>
          <p:spPr>
            <a:xfrm>
              <a:off x="-2195893" y="4108318"/>
              <a:ext cx="246036" cy="169515"/>
            </a:xfrm>
            <a:prstGeom prst="line">
              <a:avLst/>
            </a:prstGeom>
            <a:ln w="762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9" name="Groupe 328"/>
          <p:cNvGrpSpPr/>
          <p:nvPr/>
        </p:nvGrpSpPr>
        <p:grpSpPr>
          <a:xfrm>
            <a:off x="-3459586" y="5773543"/>
            <a:ext cx="1928826" cy="341751"/>
            <a:chOff x="-3346420" y="4073201"/>
            <a:chExt cx="1412011" cy="214314"/>
          </a:xfrm>
        </p:grpSpPr>
        <p:cxnSp>
          <p:nvCxnSpPr>
            <p:cNvPr id="330" name="Connecteur droit 329"/>
            <p:cNvCxnSpPr/>
            <p:nvPr/>
          </p:nvCxnSpPr>
          <p:spPr>
            <a:xfrm>
              <a:off x="-3346420" y="4073201"/>
              <a:ext cx="285752" cy="214314"/>
            </a:xfrm>
            <a:prstGeom prst="line">
              <a:avLst/>
            </a:prstGeom>
            <a:ln w="762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1" name="Connecteur droit 330"/>
            <p:cNvCxnSpPr/>
            <p:nvPr/>
          </p:nvCxnSpPr>
          <p:spPr>
            <a:xfrm rot="10800000">
              <a:off x="-3077417" y="4275130"/>
              <a:ext cx="1143008" cy="0"/>
            </a:xfrm>
            <a:prstGeom prst="line">
              <a:avLst/>
            </a:prstGeom>
            <a:ln w="762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2" name="Connecteur droit 331"/>
            <p:cNvCxnSpPr/>
            <p:nvPr/>
          </p:nvCxnSpPr>
          <p:spPr>
            <a:xfrm>
              <a:off x="-2195893" y="4108318"/>
              <a:ext cx="246036" cy="169515"/>
            </a:xfrm>
            <a:prstGeom prst="line">
              <a:avLst/>
            </a:prstGeom>
            <a:ln w="762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3" name="Groupe 332"/>
          <p:cNvGrpSpPr/>
          <p:nvPr/>
        </p:nvGrpSpPr>
        <p:grpSpPr>
          <a:xfrm>
            <a:off x="-3459586" y="6901108"/>
            <a:ext cx="1928826" cy="341751"/>
            <a:chOff x="-3346420" y="4073201"/>
            <a:chExt cx="1412011" cy="214314"/>
          </a:xfrm>
        </p:grpSpPr>
        <p:cxnSp>
          <p:nvCxnSpPr>
            <p:cNvPr id="334" name="Connecteur droit 333"/>
            <p:cNvCxnSpPr/>
            <p:nvPr/>
          </p:nvCxnSpPr>
          <p:spPr>
            <a:xfrm>
              <a:off x="-3346420" y="4073201"/>
              <a:ext cx="285752" cy="214314"/>
            </a:xfrm>
            <a:prstGeom prst="line">
              <a:avLst/>
            </a:prstGeom>
            <a:ln w="762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5" name="Connecteur droit 334"/>
            <p:cNvCxnSpPr/>
            <p:nvPr/>
          </p:nvCxnSpPr>
          <p:spPr>
            <a:xfrm rot="10800000">
              <a:off x="-3077417" y="4275130"/>
              <a:ext cx="1143008" cy="0"/>
            </a:xfrm>
            <a:prstGeom prst="line">
              <a:avLst/>
            </a:prstGeom>
            <a:ln w="762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6" name="Connecteur droit 335"/>
            <p:cNvCxnSpPr/>
            <p:nvPr/>
          </p:nvCxnSpPr>
          <p:spPr>
            <a:xfrm>
              <a:off x="-2195893" y="4108318"/>
              <a:ext cx="246036" cy="169515"/>
            </a:xfrm>
            <a:prstGeom prst="line">
              <a:avLst/>
            </a:prstGeom>
            <a:ln w="762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7" name="Groupe 336"/>
          <p:cNvGrpSpPr/>
          <p:nvPr/>
        </p:nvGrpSpPr>
        <p:grpSpPr>
          <a:xfrm>
            <a:off x="-3957988" y="2396622"/>
            <a:ext cx="1928826" cy="341751"/>
            <a:chOff x="-3346420" y="4073201"/>
            <a:chExt cx="1412011" cy="214314"/>
          </a:xfrm>
        </p:grpSpPr>
        <p:cxnSp>
          <p:nvCxnSpPr>
            <p:cNvPr id="338" name="Connecteur droit 337"/>
            <p:cNvCxnSpPr/>
            <p:nvPr/>
          </p:nvCxnSpPr>
          <p:spPr>
            <a:xfrm>
              <a:off x="-3346420" y="4073201"/>
              <a:ext cx="285752" cy="214314"/>
            </a:xfrm>
            <a:prstGeom prst="line">
              <a:avLst/>
            </a:prstGeom>
            <a:ln w="762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9" name="Connecteur droit 338"/>
            <p:cNvCxnSpPr/>
            <p:nvPr/>
          </p:nvCxnSpPr>
          <p:spPr>
            <a:xfrm rot="10800000">
              <a:off x="-3077417" y="4275130"/>
              <a:ext cx="1143008" cy="0"/>
            </a:xfrm>
            <a:prstGeom prst="line">
              <a:avLst/>
            </a:prstGeom>
            <a:ln w="762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0" name="Connecteur droit 339"/>
            <p:cNvCxnSpPr/>
            <p:nvPr/>
          </p:nvCxnSpPr>
          <p:spPr>
            <a:xfrm>
              <a:off x="-2195893" y="4108318"/>
              <a:ext cx="246036" cy="169515"/>
            </a:xfrm>
            <a:prstGeom prst="line">
              <a:avLst/>
            </a:prstGeom>
            <a:ln w="762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1" name="Groupe 340"/>
          <p:cNvGrpSpPr/>
          <p:nvPr/>
        </p:nvGrpSpPr>
        <p:grpSpPr>
          <a:xfrm>
            <a:off x="-3957988" y="3539630"/>
            <a:ext cx="1928826" cy="341751"/>
            <a:chOff x="-3346420" y="4073201"/>
            <a:chExt cx="1412011" cy="214314"/>
          </a:xfrm>
        </p:grpSpPr>
        <p:cxnSp>
          <p:nvCxnSpPr>
            <p:cNvPr id="342" name="Connecteur droit 341"/>
            <p:cNvCxnSpPr/>
            <p:nvPr/>
          </p:nvCxnSpPr>
          <p:spPr>
            <a:xfrm>
              <a:off x="-3346420" y="4073201"/>
              <a:ext cx="285752" cy="214314"/>
            </a:xfrm>
            <a:prstGeom prst="line">
              <a:avLst/>
            </a:prstGeom>
            <a:ln w="762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3" name="Connecteur droit 342"/>
            <p:cNvCxnSpPr/>
            <p:nvPr/>
          </p:nvCxnSpPr>
          <p:spPr>
            <a:xfrm rot="10800000">
              <a:off x="-3077417" y="4275130"/>
              <a:ext cx="1143008" cy="0"/>
            </a:xfrm>
            <a:prstGeom prst="line">
              <a:avLst/>
            </a:prstGeom>
            <a:ln w="762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4" name="Connecteur droit 343"/>
            <p:cNvCxnSpPr/>
            <p:nvPr/>
          </p:nvCxnSpPr>
          <p:spPr>
            <a:xfrm>
              <a:off x="-2195893" y="4108318"/>
              <a:ext cx="246036" cy="169515"/>
            </a:xfrm>
            <a:prstGeom prst="line">
              <a:avLst/>
            </a:prstGeom>
            <a:ln w="762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6" name="Rectangle à coins arrondis 265"/>
          <p:cNvSpPr/>
          <p:nvPr/>
        </p:nvSpPr>
        <p:spPr>
          <a:xfrm>
            <a:off x="-2095772" y="1223596"/>
            <a:ext cx="381000" cy="404347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400" b="1">
                <a:solidFill>
                  <a:schemeClr val="tx1"/>
                </a:solidFill>
                <a:latin typeface="Swis721 BlkOul BT" pitchFamily="82" charset="0"/>
              </a:rPr>
              <a:t>1</a:t>
            </a:r>
          </a:p>
        </p:txBody>
      </p:sp>
      <p:sp>
        <p:nvSpPr>
          <p:cNvPr id="298" name="Rectangle 297"/>
          <p:cNvSpPr/>
          <p:nvPr/>
        </p:nvSpPr>
        <p:spPr>
          <a:xfrm>
            <a:off x="224411" y="774668"/>
            <a:ext cx="5500725" cy="707886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txBody>
          <a:bodyPr wrap="square" lIns="91440" tIns="45720" rIns="91440" bIns="45720">
            <a:sp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fr-FR" sz="4000" b="1" spc="50" dirty="0" smtClean="0">
                <a:ln w="11430">
                  <a:solidFill>
                    <a:schemeClr val="tx1"/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Résultat qualification  </a:t>
            </a:r>
            <a:endParaRPr lang="fr-FR" sz="4000" b="1" spc="50" dirty="0">
              <a:ln w="11430">
                <a:solidFill>
                  <a:schemeClr val="tx1"/>
                </a:solidFill>
              </a:ln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01" name="Picture 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72601" y="1788976"/>
            <a:ext cx="650580" cy="519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 descr="C:\Users\Faucheur59\Desktop\fofo F1\Pilote\F1\wesh.png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34586" y="3205924"/>
            <a:ext cx="1981200" cy="68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Faucheur59\Desktop\fofo F1\Pilote\F1\alex.png"/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817040" y="5346590"/>
            <a:ext cx="1981200" cy="68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Faucheur59\Desktop\fofo F1\Pilote\F1\benji.png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888478" y="6505530"/>
            <a:ext cx="1981200" cy="68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Faucheur59\Desktop\fofo F1\Pilote\F1\fauch.png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888478" y="7652304"/>
            <a:ext cx="1981200" cy="68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Faucheur59\Desktop\fofo F1\Pilote\F1\hommellrs.png"/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78239" y="1707647"/>
            <a:ext cx="1981200" cy="68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:\Users\Faucheur59\Desktop\fofo F1\Pilote\F1\kenso.png"/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36486" y="2841322"/>
            <a:ext cx="1981200" cy="68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C:\Users\Faucheur59\Desktop\fofo F1\Pilote\F1\pad.png"/>
          <p:cNvPicPr>
            <a:picLocks noChangeAspect="1" noChangeArrowheads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92029" y="5090918"/>
            <a:ext cx="1981200" cy="68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9" name="Picture 11" descr="C:\Users\Faucheur59\Desktop\fofo F1\Pilote\F1\vince.png"/>
          <p:cNvPicPr>
            <a:picLocks noChangeAspect="1" noChangeArrowheads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09522" y="6201869"/>
            <a:ext cx="1981200" cy="68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C:\Users\Faucheur59\Desktop\fofo F1\Pilote\F1\loukoums.png"/>
          <p:cNvPicPr>
            <a:picLocks noChangeAspect="1" noChangeArrowheads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12451" y="4148964"/>
            <a:ext cx="1981200" cy="751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1" name="Picture 13" descr="C:\Users\Faucheur59\Desktop\fofo F1\icones\iconf1-4bca100.png"/>
          <p:cNvPicPr>
            <a:picLocks noChangeAspect="1" noChangeArrowheads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3378" y="161096"/>
            <a:ext cx="857250" cy="85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7" name="Rectangle à coins arrondis 236"/>
          <p:cNvSpPr/>
          <p:nvPr/>
        </p:nvSpPr>
        <p:spPr>
          <a:xfrm>
            <a:off x="-5783889" y="4912648"/>
            <a:ext cx="1261577" cy="315832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380DA7C-20D1-4C85-9284-54A526F7967E}" type="TxLink">
              <a:rPr lang="fr-FR" sz="1800" b="1" u="none" strike="noStrike">
                <a:solidFill>
                  <a:schemeClr val="bg1"/>
                </a:solidFill>
                <a:latin typeface="Calibri"/>
              </a:rPr>
              <a:pPr algn="ctr"/>
              <a:t>01:26,139</a:t>
            </a:fld>
            <a:endParaRPr lang="fr-FR" sz="1800" b="1" dirty="0">
              <a:solidFill>
                <a:schemeClr val="bg1"/>
              </a:solidFill>
            </a:endParaRPr>
          </a:p>
        </p:txBody>
      </p:sp>
      <p:sp>
        <p:nvSpPr>
          <p:cNvPr id="240" name="Rectangle à coins arrondis 239"/>
          <p:cNvSpPr/>
          <p:nvPr/>
        </p:nvSpPr>
        <p:spPr>
          <a:xfrm>
            <a:off x="-3132726" y="5775213"/>
            <a:ext cx="1268371" cy="315832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1043056" rtl="0" eaLnBrk="1" latinLnBrk="0" hangingPunct="1">
              <a:lnSpc>
                <a:spcPct val="100000"/>
              </a:lnSpc>
            </a:pPr>
            <a:fld id="{01219499-691D-4D27-947D-2521F3E8BF0D}" type="TxLink">
              <a:rPr lang="fr-FR" sz="1800" b="1" i="0" u="none" strike="noStrike" kern="1200">
                <a:solidFill>
                  <a:schemeClr val="bg1"/>
                </a:solidFill>
                <a:latin typeface="Calibri"/>
                <a:ea typeface="+mn-ea"/>
                <a:cs typeface="+mn-cs"/>
              </a:rPr>
              <a:pPr marL="0" indent="0" algn="ctr" defTabSz="1043056" rtl="0" eaLnBrk="1" latinLnBrk="0" hangingPunct="1">
                <a:lnSpc>
                  <a:spcPct val="100000"/>
                </a:lnSpc>
              </a:pPr>
              <a:t>01:26,652</a:t>
            </a:fld>
            <a:endParaRPr lang="fr-FR" sz="1800" b="1" i="0" u="none" strike="noStrike" kern="1200">
              <a:solidFill>
                <a:schemeClr val="bg1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244" name="Rectangle à coins arrondis 243"/>
          <p:cNvSpPr/>
          <p:nvPr/>
        </p:nvSpPr>
        <p:spPr>
          <a:xfrm>
            <a:off x="-5764827" y="6024714"/>
            <a:ext cx="1262175" cy="315832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9FDF1B3-4341-43EF-87A7-9EC1D4747EEE}" type="TxLink">
              <a:rPr lang="fr-FR" sz="1800" b="1" i="0" u="none" strike="noStrike">
                <a:solidFill>
                  <a:schemeClr val="bg1"/>
                </a:solidFill>
                <a:latin typeface="Calibri"/>
              </a:rPr>
              <a:pPr algn="ctr"/>
              <a:t>01:27,171</a:t>
            </a:fld>
            <a:endParaRPr lang="fr-FR" sz="1800" b="1">
              <a:solidFill>
                <a:schemeClr val="bg1"/>
              </a:solidFill>
            </a:endParaRPr>
          </a:p>
        </p:txBody>
      </p:sp>
      <p:sp>
        <p:nvSpPr>
          <p:cNvPr id="248" name="Rectangle à coins arrondis 247"/>
          <p:cNvSpPr/>
          <p:nvPr/>
        </p:nvSpPr>
        <p:spPr>
          <a:xfrm>
            <a:off x="-3107327" y="6904663"/>
            <a:ext cx="1263153" cy="315832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6A2762D-14BD-4FDC-BD03-53FB01C90E31}" type="TxLink">
              <a:rPr lang="fr-FR" sz="1800" b="1" i="0" u="none" strike="noStrike">
                <a:solidFill>
                  <a:schemeClr val="bg1"/>
                </a:solidFill>
                <a:latin typeface="Calibri"/>
              </a:rPr>
              <a:pPr algn="ctr"/>
              <a:t>01:27,296</a:t>
            </a:fld>
            <a:endParaRPr lang="fr-FR" sz="1800" b="1">
              <a:solidFill>
                <a:schemeClr val="bg1"/>
              </a:solidFill>
            </a:endParaRPr>
          </a:p>
        </p:txBody>
      </p:sp>
      <p:sp>
        <p:nvSpPr>
          <p:cNvPr id="249" name="Rectangle à coins arrondis 248"/>
          <p:cNvSpPr/>
          <p:nvPr/>
        </p:nvSpPr>
        <p:spPr>
          <a:xfrm>
            <a:off x="-5817040" y="7203972"/>
            <a:ext cx="1269349" cy="315832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8C792BF4-F817-40FA-85C4-0F571EF80A00}" type="TxLink">
              <a:rPr lang="fr-FR" sz="1800" b="1" i="0" u="none" strike="noStrike">
                <a:solidFill>
                  <a:schemeClr val="bg1"/>
                </a:solidFill>
                <a:latin typeface="Calibri"/>
              </a:rPr>
              <a:pPr algn="ctr"/>
              <a:t>01:28,227</a:t>
            </a:fld>
            <a:endParaRPr lang="fr-FR" sz="1800" b="1">
              <a:solidFill>
                <a:schemeClr val="bg1"/>
              </a:solidFill>
            </a:endParaRPr>
          </a:p>
        </p:txBody>
      </p:sp>
      <p:sp>
        <p:nvSpPr>
          <p:cNvPr id="250" name="Rectangle à coins arrondis 249"/>
          <p:cNvSpPr/>
          <p:nvPr/>
        </p:nvSpPr>
        <p:spPr>
          <a:xfrm>
            <a:off x="-3606842" y="2371603"/>
            <a:ext cx="1264131" cy="315832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FC06A308-7A07-4089-9AC4-C426EF418C6A}" type="TxLink">
              <a:rPr lang="fr-FR" sz="1800" b="1" i="0" u="none" strike="noStrike">
                <a:solidFill>
                  <a:schemeClr val="bg1"/>
                </a:solidFill>
                <a:latin typeface="Calibri"/>
              </a:rPr>
              <a:pPr algn="ctr"/>
              <a:t>01:28,237</a:t>
            </a:fld>
            <a:endParaRPr lang="fr-FR" sz="1800" b="1" dirty="0">
              <a:solidFill>
                <a:schemeClr val="bg1"/>
              </a:solidFill>
            </a:endParaRPr>
          </a:p>
        </p:txBody>
      </p:sp>
      <p:sp>
        <p:nvSpPr>
          <p:cNvPr id="251" name="Rectangle à coins arrondis 250"/>
          <p:cNvSpPr/>
          <p:nvPr/>
        </p:nvSpPr>
        <p:spPr>
          <a:xfrm>
            <a:off x="-5834073" y="8316780"/>
            <a:ext cx="1270002" cy="315832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80AD5458-53E3-4F9C-BECB-B50811625E4E}" type="TxLink">
              <a:rPr lang="fr-FR" sz="1800" b="1" i="0" u="none" strike="noStrike">
                <a:solidFill>
                  <a:schemeClr val="bg1"/>
                </a:solidFill>
                <a:latin typeface="Calibri"/>
              </a:rPr>
              <a:pPr algn="ctr"/>
              <a:t>01:28,514</a:t>
            </a:fld>
            <a:endParaRPr lang="fr-FR" sz="1800" b="1">
              <a:solidFill>
                <a:schemeClr val="bg1"/>
              </a:solidFill>
            </a:endParaRPr>
          </a:p>
        </p:txBody>
      </p:sp>
      <p:sp>
        <p:nvSpPr>
          <p:cNvPr id="252" name="Rectangle à coins arrondis 251"/>
          <p:cNvSpPr/>
          <p:nvPr/>
        </p:nvSpPr>
        <p:spPr>
          <a:xfrm>
            <a:off x="-3590952" y="3515440"/>
            <a:ext cx="1271306" cy="315832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C9233053-B66E-4860-AE12-92BB26058A2C}" type="TxLink">
              <a:rPr lang="fr-FR" sz="1800" b="1" i="0" u="none" strike="noStrike">
                <a:solidFill>
                  <a:schemeClr val="bg1"/>
                </a:solidFill>
                <a:latin typeface="Calibri"/>
              </a:rPr>
              <a:pPr algn="ctr"/>
              <a:t>01:28,662</a:t>
            </a:fld>
            <a:endParaRPr lang="fr-FR" sz="1800" b="1" dirty="0">
              <a:solidFill>
                <a:schemeClr val="bg1"/>
              </a:solidFill>
            </a:endParaRPr>
          </a:p>
        </p:txBody>
      </p:sp>
      <p:sp>
        <p:nvSpPr>
          <p:cNvPr id="253" name="Rectangle à coins arrondis 252"/>
          <p:cNvSpPr/>
          <p:nvPr/>
        </p:nvSpPr>
        <p:spPr>
          <a:xfrm>
            <a:off x="-6261037" y="3857548"/>
            <a:ext cx="1264131" cy="315832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D213E115-9349-4330-B34F-2111E24E8A36}" type="TxLink">
              <a:rPr lang="fr-FR" sz="1800" b="1" i="0" u="none" strike="noStrike">
                <a:solidFill>
                  <a:schemeClr val="bg1"/>
                </a:solidFill>
                <a:latin typeface="Calibri"/>
              </a:rPr>
              <a:pPr algn="ctr"/>
              <a:t>01:28,901</a:t>
            </a:fld>
            <a:endParaRPr lang="fr-FR" sz="1800" b="1" dirty="0">
              <a:solidFill>
                <a:schemeClr val="bg1"/>
              </a:solidFill>
            </a:endParaRPr>
          </a:p>
        </p:txBody>
      </p:sp>
      <p:grpSp>
        <p:nvGrpSpPr>
          <p:cNvPr id="241" name="Groupe 240"/>
          <p:cNvGrpSpPr/>
          <p:nvPr/>
        </p:nvGrpSpPr>
        <p:grpSpPr>
          <a:xfrm>
            <a:off x="-6211159" y="8399024"/>
            <a:ext cx="1928826" cy="341751"/>
            <a:chOff x="-3346420" y="4073201"/>
            <a:chExt cx="1412011" cy="214314"/>
          </a:xfrm>
        </p:grpSpPr>
        <p:cxnSp>
          <p:nvCxnSpPr>
            <p:cNvPr id="254" name="Connecteur droit 253"/>
            <p:cNvCxnSpPr/>
            <p:nvPr/>
          </p:nvCxnSpPr>
          <p:spPr>
            <a:xfrm>
              <a:off x="-3346420" y="4073201"/>
              <a:ext cx="285752" cy="214314"/>
            </a:xfrm>
            <a:prstGeom prst="line">
              <a:avLst/>
            </a:prstGeom>
            <a:ln w="762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Connecteur droit 254"/>
            <p:cNvCxnSpPr/>
            <p:nvPr/>
          </p:nvCxnSpPr>
          <p:spPr>
            <a:xfrm rot="10800000">
              <a:off x="-3077417" y="4275130"/>
              <a:ext cx="1143008" cy="0"/>
            </a:xfrm>
            <a:prstGeom prst="line">
              <a:avLst/>
            </a:prstGeom>
            <a:ln w="762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6" name="Connecteur droit 255"/>
            <p:cNvCxnSpPr/>
            <p:nvPr/>
          </p:nvCxnSpPr>
          <p:spPr>
            <a:xfrm>
              <a:off x="-2195893" y="4108318"/>
              <a:ext cx="246036" cy="169515"/>
            </a:xfrm>
            <a:prstGeom prst="line">
              <a:avLst/>
            </a:prstGeom>
            <a:ln w="762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7" name="Groupe 256"/>
          <p:cNvGrpSpPr/>
          <p:nvPr/>
        </p:nvGrpSpPr>
        <p:grpSpPr>
          <a:xfrm>
            <a:off x="-6211159" y="9542032"/>
            <a:ext cx="1928826" cy="341751"/>
            <a:chOff x="-3346420" y="4073201"/>
            <a:chExt cx="1412011" cy="214314"/>
          </a:xfrm>
        </p:grpSpPr>
        <p:cxnSp>
          <p:nvCxnSpPr>
            <p:cNvPr id="258" name="Connecteur droit 257"/>
            <p:cNvCxnSpPr/>
            <p:nvPr/>
          </p:nvCxnSpPr>
          <p:spPr>
            <a:xfrm>
              <a:off x="-3346420" y="4073201"/>
              <a:ext cx="285752" cy="214314"/>
            </a:xfrm>
            <a:prstGeom prst="line">
              <a:avLst/>
            </a:prstGeom>
            <a:ln w="762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Connecteur droit 258"/>
            <p:cNvCxnSpPr/>
            <p:nvPr/>
          </p:nvCxnSpPr>
          <p:spPr>
            <a:xfrm rot="10800000">
              <a:off x="-3077417" y="4275130"/>
              <a:ext cx="1143008" cy="0"/>
            </a:xfrm>
            <a:prstGeom prst="line">
              <a:avLst/>
            </a:prstGeom>
            <a:ln w="762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Connecteur droit 259"/>
            <p:cNvCxnSpPr/>
            <p:nvPr/>
          </p:nvCxnSpPr>
          <p:spPr>
            <a:xfrm>
              <a:off x="-2195893" y="4108318"/>
              <a:ext cx="246036" cy="169515"/>
            </a:xfrm>
            <a:prstGeom prst="line">
              <a:avLst/>
            </a:prstGeom>
            <a:ln w="762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1" name="Groupe 260"/>
          <p:cNvGrpSpPr/>
          <p:nvPr/>
        </p:nvGrpSpPr>
        <p:grpSpPr>
          <a:xfrm>
            <a:off x="-3567953" y="8097829"/>
            <a:ext cx="1928826" cy="341751"/>
            <a:chOff x="-3346420" y="4073201"/>
            <a:chExt cx="1412011" cy="214314"/>
          </a:xfrm>
        </p:grpSpPr>
        <p:cxnSp>
          <p:nvCxnSpPr>
            <p:cNvPr id="262" name="Connecteur droit 261"/>
            <p:cNvCxnSpPr/>
            <p:nvPr/>
          </p:nvCxnSpPr>
          <p:spPr>
            <a:xfrm>
              <a:off x="-3346420" y="4073201"/>
              <a:ext cx="285752" cy="214314"/>
            </a:xfrm>
            <a:prstGeom prst="line">
              <a:avLst/>
            </a:prstGeom>
            <a:ln w="762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3" name="Connecteur droit 262"/>
            <p:cNvCxnSpPr/>
            <p:nvPr/>
          </p:nvCxnSpPr>
          <p:spPr>
            <a:xfrm rot="10800000">
              <a:off x="-3077417" y="4275130"/>
              <a:ext cx="1143008" cy="0"/>
            </a:xfrm>
            <a:prstGeom prst="line">
              <a:avLst/>
            </a:prstGeom>
            <a:ln w="762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Connecteur droit 263"/>
            <p:cNvCxnSpPr/>
            <p:nvPr/>
          </p:nvCxnSpPr>
          <p:spPr>
            <a:xfrm>
              <a:off x="-2195893" y="4108318"/>
              <a:ext cx="246036" cy="169515"/>
            </a:xfrm>
            <a:prstGeom prst="line">
              <a:avLst/>
            </a:prstGeom>
            <a:ln w="762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5" name="Groupe 264"/>
          <p:cNvGrpSpPr/>
          <p:nvPr/>
        </p:nvGrpSpPr>
        <p:grpSpPr>
          <a:xfrm>
            <a:off x="-3567953" y="9240837"/>
            <a:ext cx="1928826" cy="341751"/>
            <a:chOff x="-3346420" y="4073201"/>
            <a:chExt cx="1412011" cy="214314"/>
          </a:xfrm>
        </p:grpSpPr>
        <p:cxnSp>
          <p:nvCxnSpPr>
            <p:cNvPr id="267" name="Connecteur droit 266"/>
            <p:cNvCxnSpPr/>
            <p:nvPr/>
          </p:nvCxnSpPr>
          <p:spPr>
            <a:xfrm>
              <a:off x="-3346420" y="4073201"/>
              <a:ext cx="285752" cy="214314"/>
            </a:xfrm>
            <a:prstGeom prst="line">
              <a:avLst/>
            </a:prstGeom>
            <a:ln w="762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Connecteur droit 267"/>
            <p:cNvCxnSpPr/>
            <p:nvPr/>
          </p:nvCxnSpPr>
          <p:spPr>
            <a:xfrm rot="10800000">
              <a:off x="-3077417" y="4275130"/>
              <a:ext cx="1143008" cy="0"/>
            </a:xfrm>
            <a:prstGeom prst="line">
              <a:avLst/>
            </a:prstGeom>
            <a:ln w="762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9" name="Connecteur droit 268"/>
            <p:cNvCxnSpPr/>
            <p:nvPr/>
          </p:nvCxnSpPr>
          <p:spPr>
            <a:xfrm>
              <a:off x="-2195893" y="4108318"/>
              <a:ext cx="246036" cy="169515"/>
            </a:xfrm>
            <a:prstGeom prst="line">
              <a:avLst/>
            </a:prstGeom>
            <a:ln w="762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70" name="Picture 3" descr="C:\Users\Faucheur59\Desktop\fofo F1\Pilote\F1\wesh.png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944551" y="8907131"/>
            <a:ext cx="1981200" cy="68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1" name="Picture 7" descr="C:\Users\Faucheur59\Desktop\fofo F1\Pilote\F1\hommellrs.png"/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88204" y="7408854"/>
            <a:ext cx="1981200" cy="68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2" name="Picture 8" descr="C:\Users\Faucheur59\Desktop\fofo F1\Pilote\F1\kenso.png"/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46451" y="8542529"/>
            <a:ext cx="1981200" cy="68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3" name="Rectangle à coins arrondis 272"/>
          <p:cNvSpPr/>
          <p:nvPr/>
        </p:nvSpPr>
        <p:spPr>
          <a:xfrm>
            <a:off x="-3216807" y="8072810"/>
            <a:ext cx="1264131" cy="315832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FC06A308-7A07-4089-9AC4-C426EF418C6A}" type="TxLink">
              <a:rPr lang="fr-FR" sz="1800" b="1" i="0" u="none" strike="noStrike">
                <a:solidFill>
                  <a:schemeClr val="bg1"/>
                </a:solidFill>
                <a:latin typeface="Calibri"/>
              </a:rPr>
              <a:pPr algn="ctr"/>
              <a:t>01:28,237</a:t>
            </a:fld>
            <a:endParaRPr lang="fr-FR" sz="1800" b="1" dirty="0">
              <a:solidFill>
                <a:schemeClr val="bg1"/>
              </a:solidFill>
            </a:endParaRPr>
          </a:p>
        </p:txBody>
      </p:sp>
      <p:sp>
        <p:nvSpPr>
          <p:cNvPr id="274" name="Rectangle à coins arrondis 273"/>
          <p:cNvSpPr/>
          <p:nvPr/>
        </p:nvSpPr>
        <p:spPr>
          <a:xfrm>
            <a:off x="-3200917" y="9216647"/>
            <a:ext cx="1271306" cy="315832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C9233053-B66E-4860-AE12-92BB26058A2C}" type="TxLink">
              <a:rPr lang="fr-FR" sz="1800" b="1" i="0" u="none" strike="noStrike">
                <a:solidFill>
                  <a:schemeClr val="bg1"/>
                </a:solidFill>
                <a:latin typeface="Calibri"/>
              </a:rPr>
              <a:pPr algn="ctr"/>
              <a:t>01:28,662</a:t>
            </a:fld>
            <a:endParaRPr lang="fr-FR" sz="1800" b="1" dirty="0">
              <a:solidFill>
                <a:schemeClr val="bg1"/>
              </a:solidFill>
            </a:endParaRPr>
          </a:p>
        </p:txBody>
      </p:sp>
      <p:sp>
        <p:nvSpPr>
          <p:cNvPr id="275" name="Rectangle à coins arrondis 274"/>
          <p:cNvSpPr/>
          <p:nvPr/>
        </p:nvSpPr>
        <p:spPr>
          <a:xfrm>
            <a:off x="-5871002" y="9558755"/>
            <a:ext cx="1264131" cy="315832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D213E115-9349-4330-B34F-2111E24E8A36}" type="TxLink">
              <a:rPr lang="fr-FR" sz="1800" b="1" i="0" u="none" strike="noStrike">
                <a:solidFill>
                  <a:schemeClr val="bg1"/>
                </a:solidFill>
                <a:latin typeface="Calibri"/>
              </a:rPr>
              <a:pPr algn="ctr"/>
              <a:t>01:28,901</a:t>
            </a:fld>
            <a:endParaRPr lang="fr-FR" sz="1800" b="1" dirty="0">
              <a:solidFill>
                <a:schemeClr val="bg1"/>
              </a:solidFill>
            </a:endParaRPr>
          </a:p>
        </p:txBody>
      </p:sp>
      <p:grpSp>
        <p:nvGrpSpPr>
          <p:cNvPr id="283" name="Groupe 282"/>
          <p:cNvGrpSpPr/>
          <p:nvPr/>
        </p:nvGrpSpPr>
        <p:grpSpPr>
          <a:xfrm>
            <a:off x="3693369" y="5676244"/>
            <a:ext cx="1871823" cy="1471809"/>
            <a:chOff x="0" y="202667"/>
            <a:chExt cx="2910782" cy="1813828"/>
          </a:xfrm>
        </p:grpSpPr>
        <p:sp>
          <p:nvSpPr>
            <p:cNvPr id="477" name="Ellipse 476"/>
            <p:cNvSpPr/>
            <p:nvPr/>
          </p:nvSpPr>
          <p:spPr>
            <a:xfrm>
              <a:off x="1861758" y="1284352"/>
              <a:ext cx="318052" cy="324678"/>
            </a:xfrm>
            <a:prstGeom prst="ellipse">
              <a:avLst/>
            </a:prstGeom>
            <a:solidFill>
              <a:sysClr val="window" lastClr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fr-FR" sz="1100"/>
            </a:p>
          </p:txBody>
        </p:sp>
        <p:grpSp>
          <p:nvGrpSpPr>
            <p:cNvPr id="478" name="Groupe 477"/>
            <p:cNvGrpSpPr/>
            <p:nvPr/>
          </p:nvGrpSpPr>
          <p:grpSpPr>
            <a:xfrm>
              <a:off x="0" y="202667"/>
              <a:ext cx="2910782" cy="1813828"/>
              <a:chOff x="0" y="202667"/>
              <a:chExt cx="2915821" cy="1753804"/>
            </a:xfrm>
          </p:grpSpPr>
          <p:sp>
            <p:nvSpPr>
              <p:cNvPr id="479" name="ZoneTexte 353"/>
              <p:cNvSpPr txBox="1"/>
              <p:nvPr/>
            </p:nvSpPr>
            <p:spPr bwMode="auto">
              <a:xfrm>
                <a:off x="1138454" y="375866"/>
                <a:ext cx="931050" cy="708130"/>
              </a:xfrm>
              <a:prstGeom prst="rect">
                <a:avLst/>
              </a:prstGeom>
              <a:noFill/>
            </p:spPr>
            <p:txBody>
              <a:bodyPr wrap="square">
                <a:no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r>
                  <a:rPr lang="fr-FR" sz="4000">
                    <a:ln w="17780" cmpd="sng">
                      <a:solidFill>
                        <a:srgbClr val="FFFFFF"/>
                      </a:solidFill>
                      <a:prstDash val="solid"/>
                      <a:miter lim="800000"/>
                    </a:ln>
                    <a:latin typeface="Decade" pitchFamily="2" charset="0"/>
                    <a:cs typeface="+mn-cs"/>
                  </a:rPr>
                  <a:t>28</a:t>
                </a:r>
              </a:p>
            </p:txBody>
          </p:sp>
          <p:sp>
            <p:nvSpPr>
              <p:cNvPr id="480" name="Rectangle à coins arrondis 479"/>
              <p:cNvSpPr/>
              <p:nvPr/>
            </p:nvSpPr>
            <p:spPr bwMode="auto">
              <a:xfrm>
                <a:off x="0" y="1264322"/>
                <a:ext cx="445755" cy="346075"/>
              </a:xfrm>
              <a:prstGeom prst="roundRect">
                <a:avLst/>
              </a:prstGeom>
              <a:ln>
                <a:solidFill>
                  <a:srgbClr val="FFFF00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square" anchor="ctr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fld id="{2FB31EAD-AA56-45F8-AE6E-F1769E69804C}" type="TxLink">
                  <a:rPr lang="en-US" sz="1600" b="0" i="0" u="none" strike="noStrike" cap="none" spc="0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  <a:latin typeface="Calibri"/>
                  </a:rPr>
                  <a:pPr algn="ctr">
                    <a:defRPr/>
                  </a:pPr>
                  <a:t>7</a:t>
                </a:fld>
                <a:endParaRPr lang="fr-FR" sz="3200" b="0" cap="none" spc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endParaRPr>
              </a:p>
            </p:txBody>
          </p:sp>
          <p:sp>
            <p:nvSpPr>
              <p:cNvPr id="481" name="Rectangle à coins arrondis 480"/>
              <p:cNvSpPr/>
              <p:nvPr/>
            </p:nvSpPr>
            <p:spPr bwMode="auto">
              <a:xfrm>
                <a:off x="495106" y="1264322"/>
                <a:ext cx="1337266" cy="346075"/>
              </a:xfrm>
              <a:prstGeom prst="round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anchor="ctr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fld id="{8FCCCA68-B969-4420-9466-22AD0E78F06F}" type="TxLink">
                  <a:rPr lang="en-US" sz="1000" b="0" i="0" u="none" strike="noStrike">
                    <a:solidFill>
                      <a:schemeClr val="bg1"/>
                    </a:solidFill>
                    <a:latin typeface="Calibri"/>
                  </a:rPr>
                  <a:pPr algn="ctr">
                    <a:defRPr/>
                  </a:pPr>
                  <a:t>saxon0202</a:t>
                </a:fld>
                <a:endParaRPr lang="fr-FR" sz="1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482" name="Organigramme : Document 481"/>
              <p:cNvSpPr/>
              <p:nvPr/>
            </p:nvSpPr>
            <p:spPr bwMode="auto">
              <a:xfrm flipH="1">
                <a:off x="495106" y="1610396"/>
                <a:ext cx="1584024" cy="346075"/>
              </a:xfrm>
              <a:prstGeom prst="flowChartDocumen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anchor="ctr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fr-FR"/>
              </a:p>
            </p:txBody>
          </p:sp>
          <p:sp>
            <p:nvSpPr>
              <p:cNvPr id="483" name="Rectangle à coins arrondis 482"/>
              <p:cNvSpPr/>
              <p:nvPr/>
            </p:nvSpPr>
            <p:spPr bwMode="auto">
              <a:xfrm>
                <a:off x="649630" y="1595987"/>
                <a:ext cx="1312270" cy="298959"/>
              </a:xfrm>
              <a:prstGeom prst="roundRect">
                <a:avLst/>
              </a:prstGeom>
              <a:noFill/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39700" h="139700" prst="divo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0" tIns="0" rIns="0" bIns="0" anchor="ctr"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1043056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fld id="{3C7A4998-9517-4063-A708-69A4AB2CBE93}" type="TxLink">
                  <a:rPr lang="en-US" sz="1200" b="1" i="0" u="none" strike="noStrike">
                    <a:solidFill>
                      <a:srgbClr val="000000"/>
                    </a:solidFill>
                    <a:latin typeface="Calibri"/>
                  </a:rPr>
                  <a:pPr algn="ctr" defTabSz="1043056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t>01:28,679</a:t>
                </a:fld>
                <a:endParaRPr lang="fr-FR" sz="12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84" name="Rectangle à coins arrondis 483"/>
              <p:cNvSpPr/>
              <p:nvPr/>
            </p:nvSpPr>
            <p:spPr bwMode="auto">
              <a:xfrm>
                <a:off x="2309966" y="1657790"/>
                <a:ext cx="605855" cy="244709"/>
              </a:xfrm>
              <a:prstGeom prst="roundRect">
                <a:avLst/>
              </a:prstGeom>
              <a:gradFill flip="none" rotWithShape="1">
                <a:gsLst>
                  <a:gs pos="0">
                    <a:srgbClr val="FFFF00">
                      <a:shade val="30000"/>
                      <a:satMod val="115000"/>
                    </a:srgbClr>
                  </a:gs>
                  <a:gs pos="50000">
                    <a:srgbClr val="FFFF00">
                      <a:shade val="67500"/>
                      <a:satMod val="115000"/>
                    </a:srgbClr>
                  </a:gs>
                  <a:gs pos="100000">
                    <a:srgbClr val="FFFF00">
                      <a:shade val="100000"/>
                      <a:satMod val="115000"/>
                    </a:srgbClr>
                  </a:gs>
                </a:gsLst>
                <a:lin ang="108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0" tIns="0" rIns="0" bIns="0" anchor="ctr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043056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fld id="{A0E22EFC-C014-4300-A6C1-3A673E074412}" type="TxLink">
                  <a:rPr lang="en-US" sz="900" b="1" i="0" u="none" strike="noStrike">
                    <a:solidFill>
                      <a:srgbClr val="FF0000"/>
                    </a:solidFill>
                    <a:latin typeface="Calibri"/>
                  </a:rPr>
                  <a:pPr defTabSz="1043056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t>01,498</a:t>
                </a:fld>
                <a:endParaRPr lang="en-US" sz="6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485" name="ZoneTexte 97"/>
              <p:cNvSpPr txBox="1"/>
              <p:nvPr/>
            </p:nvSpPr>
            <p:spPr bwMode="auto">
              <a:xfrm>
                <a:off x="2093457" y="1613574"/>
                <a:ext cx="286557" cy="252412"/>
              </a:xfrm>
              <a:prstGeom prst="rect">
                <a:avLst/>
              </a:prstGeom>
              <a:noFill/>
              <a:ln w="9525" cmpd="sng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wrap="square"/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043056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fr-FR" sz="1200" b="1">
                    <a:solidFill>
                      <a:sysClr val="windowText" lastClr="000000"/>
                    </a:solidFill>
                  </a:rPr>
                  <a:t>+</a:t>
                </a:r>
              </a:p>
            </p:txBody>
          </p:sp>
          <p:pic>
            <p:nvPicPr>
              <p:cNvPr id="486" name="Image 485" descr="hamilton 3.bmp"/>
              <p:cNvPicPr>
                <a:picLocks noChangeAspect="1"/>
              </p:cNvPicPr>
              <p:nvPr/>
            </p:nvPicPr>
            <p:blipFill>
              <a:blip r:embed="rId3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b="37438"/>
              <a:stretch>
                <a:fillRect/>
              </a:stretch>
            </p:blipFill>
            <p:spPr>
              <a:xfrm>
                <a:off x="177950" y="202667"/>
                <a:ext cx="1515035" cy="1082854"/>
              </a:xfrm>
              <a:prstGeom prst="rect">
                <a:avLst/>
              </a:prstGeom>
            </p:spPr>
          </p:pic>
          <p:pic>
            <p:nvPicPr>
              <p:cNvPr id="487" name="Image 486" descr="poland.jpg"/>
              <p:cNvPicPr>
                <a:picLocks noChangeAspect="1"/>
              </p:cNvPicPr>
              <p:nvPr/>
            </p:nvPicPr>
            <p:blipFill>
              <a:blip r:embed="rId36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1827456" y="1212667"/>
                <a:ext cx="394448" cy="394448"/>
              </a:xfrm>
              <a:prstGeom prst="rect">
                <a:avLst/>
              </a:prstGeom>
            </p:spPr>
          </p:pic>
        </p:grpSp>
      </p:grpSp>
      <p:grpSp>
        <p:nvGrpSpPr>
          <p:cNvPr id="284" name="Groupe 283"/>
          <p:cNvGrpSpPr/>
          <p:nvPr/>
        </p:nvGrpSpPr>
        <p:grpSpPr>
          <a:xfrm>
            <a:off x="34512" y="6523535"/>
            <a:ext cx="1797093" cy="1454419"/>
            <a:chOff x="2732076" y="200178"/>
            <a:chExt cx="3037545" cy="1795863"/>
          </a:xfrm>
        </p:grpSpPr>
        <p:sp>
          <p:nvSpPr>
            <p:cNvPr id="468" name="ZoneTexte 353"/>
            <p:cNvSpPr txBox="1"/>
            <p:nvPr/>
          </p:nvSpPr>
          <p:spPr bwMode="auto">
            <a:xfrm>
              <a:off x="3870530" y="415436"/>
              <a:ext cx="931050" cy="708130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fr-FR" sz="400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latin typeface="Decade" pitchFamily="2" charset="0"/>
                  <a:cs typeface="+mn-cs"/>
                </a:rPr>
                <a:t>2</a:t>
              </a:r>
            </a:p>
          </p:txBody>
        </p:sp>
        <p:sp>
          <p:nvSpPr>
            <p:cNvPr id="469" name="Rectangle à coins arrondis 468"/>
            <p:cNvSpPr/>
            <p:nvPr/>
          </p:nvSpPr>
          <p:spPr bwMode="auto">
            <a:xfrm>
              <a:off x="2732076" y="1303892"/>
              <a:ext cx="445755" cy="346075"/>
            </a:xfrm>
            <a:prstGeom prst="roundRect">
              <a:avLst/>
            </a:prstGeom>
            <a:ln>
              <a:solidFill>
                <a:srgbClr val="FFFF00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fld id="{972E71CD-AE5F-4CBC-BDDC-9D463D8DBD80}" type="TxLink">
                <a:rPr lang="en-US" sz="1600" b="0" i="0" u="none" strike="noStrike" cap="none" spc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Calibri"/>
                </a:rPr>
                <a:pPr algn="ctr">
                  <a:defRPr/>
                </a:pPr>
                <a:t>9</a:t>
              </a:fld>
              <a:endParaRPr lang="fr-FR" sz="3200" b="0" cap="none" spc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470" name="Rectangle à coins arrondis 469"/>
            <p:cNvSpPr/>
            <p:nvPr/>
          </p:nvSpPr>
          <p:spPr bwMode="auto">
            <a:xfrm>
              <a:off x="3227182" y="1303892"/>
              <a:ext cx="1337266" cy="346075"/>
            </a:xfrm>
            <a:prstGeom prst="round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fld id="{D739EC00-7F05-4519-AF6D-E924C2B8C271}" type="TxLink">
                <a:rPr lang="en-US" sz="1200" b="0" i="0" u="none" strike="noStrike">
                  <a:solidFill>
                    <a:schemeClr val="bg1"/>
                  </a:solidFill>
                  <a:latin typeface="Calibri"/>
                </a:rPr>
                <a:pPr algn="ctr">
                  <a:defRPr/>
                </a:pPr>
                <a:t>yayou02</a:t>
              </a:fld>
              <a:endParaRPr lang="fr-FR" sz="1200" dirty="0">
                <a:solidFill>
                  <a:schemeClr val="bg1"/>
                </a:solidFill>
              </a:endParaRPr>
            </a:p>
          </p:txBody>
        </p:sp>
        <p:sp>
          <p:nvSpPr>
            <p:cNvPr id="471" name="Organigramme : Document 470"/>
            <p:cNvSpPr/>
            <p:nvPr/>
          </p:nvSpPr>
          <p:spPr bwMode="auto">
            <a:xfrm flipH="1">
              <a:off x="3227182" y="1649966"/>
              <a:ext cx="1584024" cy="346075"/>
            </a:xfrm>
            <a:prstGeom prst="flowChartDocumen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fr-FR"/>
            </a:p>
          </p:txBody>
        </p:sp>
        <p:sp>
          <p:nvSpPr>
            <p:cNvPr id="472" name="Rectangle à coins arrondis 471"/>
            <p:cNvSpPr/>
            <p:nvPr/>
          </p:nvSpPr>
          <p:spPr bwMode="auto">
            <a:xfrm>
              <a:off x="3381706" y="1635557"/>
              <a:ext cx="1312270" cy="298959"/>
            </a:xfrm>
            <a:prstGeom prst="roundRect">
              <a:avLst/>
            </a:prstGeom>
            <a:noFill/>
            <a:ln>
              <a:noFill/>
            </a:ln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anchor="ctr"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043056" fontAlgn="auto">
                <a:spcBef>
                  <a:spcPts val="0"/>
                </a:spcBef>
                <a:spcAft>
                  <a:spcPts val="0"/>
                </a:spcAft>
                <a:defRPr/>
              </a:pPr>
              <a:fld id="{243E2A3C-1749-4A1B-8520-A86D0ABAE94C}" type="TxLink">
                <a:rPr lang="en-US" sz="1200" b="1" i="0" u="none" strike="noStrike">
                  <a:solidFill>
                    <a:srgbClr val="000000"/>
                  </a:solidFill>
                  <a:latin typeface="Calibri"/>
                </a:rPr>
                <a:pPr algn="ctr" defTabSz="1043056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t>01:28,984</a:t>
              </a:fld>
              <a:endParaRPr lang="fr-FR" sz="1200" b="1" dirty="0">
                <a:solidFill>
                  <a:schemeClr val="tx1"/>
                </a:solidFill>
              </a:endParaRPr>
            </a:p>
          </p:txBody>
        </p:sp>
        <p:sp>
          <p:nvSpPr>
            <p:cNvPr id="473" name="Rectangle à coins arrondis 472"/>
            <p:cNvSpPr/>
            <p:nvPr/>
          </p:nvSpPr>
          <p:spPr bwMode="auto">
            <a:xfrm>
              <a:off x="5042044" y="1682870"/>
              <a:ext cx="727577" cy="259198"/>
            </a:xfrm>
            <a:prstGeom prst="roundRect">
              <a:avLst/>
            </a:prstGeom>
            <a:gradFill flip="none" rotWithShape="1">
              <a:gsLst>
                <a:gs pos="0">
                  <a:srgbClr val="FFFF00">
                    <a:shade val="30000"/>
                    <a:satMod val="115000"/>
                  </a:srgbClr>
                </a:gs>
                <a:gs pos="50000">
                  <a:srgbClr val="FFFF00">
                    <a:shade val="67500"/>
                    <a:satMod val="115000"/>
                  </a:srgbClr>
                </a:gs>
                <a:gs pos="100000">
                  <a:srgbClr val="FFFF00">
                    <a:shade val="100000"/>
                    <a:satMod val="115000"/>
                  </a:srgb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043056" fontAlgn="auto">
                <a:spcBef>
                  <a:spcPts val="0"/>
                </a:spcBef>
                <a:spcAft>
                  <a:spcPts val="0"/>
                </a:spcAft>
                <a:defRPr/>
              </a:pPr>
              <a:fld id="{9F62DDC7-8AF9-40D5-8CA3-818F65407690}" type="TxLink">
                <a:rPr lang="en-US" sz="900" b="1" i="0" u="none" strike="noStrike">
                  <a:solidFill>
                    <a:srgbClr val="FF0000"/>
                  </a:solidFill>
                  <a:latin typeface="Calibri"/>
                </a:rPr>
                <a:pPr defTabSz="1043056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t>01,803</a:t>
              </a:fld>
              <a:endParaRPr lang="en-US" sz="600" b="1" dirty="0">
                <a:solidFill>
                  <a:srgbClr val="FF0000"/>
                </a:solidFill>
              </a:endParaRPr>
            </a:p>
          </p:txBody>
        </p:sp>
        <p:sp>
          <p:nvSpPr>
            <p:cNvPr id="474" name="ZoneTexte 97"/>
            <p:cNvSpPr txBox="1"/>
            <p:nvPr/>
          </p:nvSpPr>
          <p:spPr bwMode="auto">
            <a:xfrm>
              <a:off x="4825533" y="1653144"/>
              <a:ext cx="286557" cy="252412"/>
            </a:xfrm>
            <a:prstGeom prst="rect">
              <a:avLst/>
            </a:prstGeom>
            <a:noFill/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043056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1200" b="1">
                  <a:solidFill>
                    <a:sysClr val="windowText" lastClr="000000"/>
                  </a:solidFill>
                </a:rPr>
                <a:t>+</a:t>
              </a:r>
            </a:p>
          </p:txBody>
        </p:sp>
        <p:pic>
          <p:nvPicPr>
            <p:cNvPr id="475" name="Image 474" descr="page3_3.png"/>
            <p:cNvPicPr>
              <a:picLocks noChangeAspect="1"/>
            </p:cNvPicPr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4551911" y="1246561"/>
              <a:ext cx="425822" cy="419270"/>
            </a:xfrm>
            <a:prstGeom prst="rect">
              <a:avLst/>
            </a:prstGeom>
          </p:spPr>
        </p:pic>
        <p:pic>
          <p:nvPicPr>
            <p:cNvPr id="476" name="Image 475" descr="rosberg1.bmp"/>
            <p:cNvPicPr>
              <a:picLocks noChangeAspect="1"/>
            </p:cNvPicPr>
            <p:nvPr/>
          </p:nvPicPr>
          <p:blipFill>
            <a:blip r:embed="rId3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b="39451"/>
            <a:stretch>
              <a:fillRect/>
            </a:stretch>
          </p:blipFill>
          <p:spPr>
            <a:xfrm>
              <a:off x="2866548" y="200178"/>
              <a:ext cx="1559858" cy="1108858"/>
            </a:xfrm>
            <a:prstGeom prst="rect">
              <a:avLst/>
            </a:prstGeom>
          </p:spPr>
        </p:pic>
      </p:grpSp>
      <p:grpSp>
        <p:nvGrpSpPr>
          <p:cNvPr id="285" name="Groupe 284"/>
          <p:cNvGrpSpPr/>
          <p:nvPr/>
        </p:nvGrpSpPr>
        <p:grpSpPr>
          <a:xfrm>
            <a:off x="1674455" y="6998168"/>
            <a:ext cx="2098919" cy="1764408"/>
            <a:chOff x="13611681" y="121857"/>
            <a:chExt cx="2794524" cy="1858377"/>
          </a:xfrm>
        </p:grpSpPr>
        <p:pic>
          <p:nvPicPr>
            <p:cNvPr id="459" name="Image 458" descr="Bottas 1.bmp"/>
            <p:cNvPicPr>
              <a:picLocks noChangeAspect="1"/>
            </p:cNvPicPr>
            <p:nvPr/>
          </p:nvPicPr>
          <p:blipFill>
            <a:blip r:embed="rId3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b="38249"/>
            <a:stretch>
              <a:fillRect/>
            </a:stretch>
          </p:blipFill>
          <p:spPr>
            <a:xfrm>
              <a:off x="13825005" y="121857"/>
              <a:ext cx="1574497" cy="1155687"/>
            </a:xfrm>
            <a:prstGeom prst="rect">
              <a:avLst/>
            </a:prstGeom>
          </p:spPr>
        </p:pic>
        <p:sp>
          <p:nvSpPr>
            <p:cNvPr id="460" name="Rectangle 459"/>
            <p:cNvSpPr/>
            <p:nvPr/>
          </p:nvSpPr>
          <p:spPr>
            <a:xfrm>
              <a:off x="14775258" y="396796"/>
              <a:ext cx="770752" cy="619981"/>
            </a:xfrm>
            <a:prstGeom prst="rect">
              <a:avLst/>
            </a:prstGeom>
            <a:noFill/>
          </p:spPr>
          <p:txBody>
            <a:bodyPr wrap="square" lIns="0" tIns="0" rIns="0" bIns="0">
              <a:no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fr-FR" sz="4000" b="1" cap="none" spc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  <a:latin typeface="Decade" pitchFamily="2" charset="0"/>
                </a:rPr>
                <a:t>1o</a:t>
              </a:r>
            </a:p>
          </p:txBody>
        </p:sp>
        <p:pic>
          <p:nvPicPr>
            <p:cNvPr id="461" name="Image 460" descr="page3_3.png"/>
            <p:cNvPicPr>
              <a:picLocks noChangeAspect="1"/>
            </p:cNvPicPr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15418651" y="1230361"/>
              <a:ext cx="426356" cy="422286"/>
            </a:xfrm>
            <a:prstGeom prst="rect">
              <a:avLst/>
            </a:prstGeom>
          </p:spPr>
        </p:pic>
        <p:sp>
          <p:nvSpPr>
            <p:cNvPr id="462" name="Rectangle à coins arrondis 461"/>
            <p:cNvSpPr/>
            <p:nvPr/>
          </p:nvSpPr>
          <p:spPr bwMode="auto">
            <a:xfrm>
              <a:off x="13611681" y="1282876"/>
              <a:ext cx="476268" cy="369770"/>
            </a:xfrm>
            <a:prstGeom prst="roundRect">
              <a:avLst/>
            </a:prstGeom>
            <a:ln>
              <a:solidFill>
                <a:srgbClr val="FFFF00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fld id="{F0170F28-41DF-4C1C-A0FE-2E8E77A6F64C}" type="TxLink">
                <a:rPr lang="en-US" sz="1000" i="0" u="none" strike="noStrike" cap="none" spc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Calibri"/>
                </a:rPr>
                <a:pPr algn="ctr">
                  <a:defRPr/>
                </a:pPr>
                <a:t>10</a:t>
              </a:fld>
              <a:endParaRPr lang="fr-FR" sz="100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463" name="Rectangle à coins arrondis 462"/>
            <p:cNvSpPr/>
            <p:nvPr/>
          </p:nvSpPr>
          <p:spPr bwMode="auto">
            <a:xfrm>
              <a:off x="14101984" y="1282876"/>
              <a:ext cx="1324291" cy="348680"/>
            </a:xfrm>
            <a:prstGeom prst="round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fld id="{4F92C74A-CEEF-417D-9B0D-4B5EAD34B82B}" type="TxLink">
                <a:rPr lang="en-US" sz="1200" b="0" i="0" u="none" strike="noStrike">
                  <a:solidFill>
                    <a:schemeClr val="bg1"/>
                  </a:solidFill>
                  <a:latin typeface="Calibri"/>
                </a:rPr>
                <a:pPr algn="ctr">
                  <a:defRPr/>
                </a:pPr>
                <a:t>elvis-62100</a:t>
              </a:fld>
              <a:endParaRPr lang="fr-FR" sz="1200" dirty="0">
                <a:solidFill>
                  <a:schemeClr val="bg1"/>
                </a:solidFill>
              </a:endParaRPr>
            </a:p>
          </p:txBody>
        </p:sp>
        <p:sp>
          <p:nvSpPr>
            <p:cNvPr id="464" name="Organigramme : Document 463"/>
            <p:cNvSpPr/>
            <p:nvPr/>
          </p:nvSpPr>
          <p:spPr bwMode="auto">
            <a:xfrm flipH="1">
              <a:off x="14101984" y="1631554"/>
              <a:ext cx="1568656" cy="348680"/>
            </a:xfrm>
            <a:prstGeom prst="flowChartDocumen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fr-FR"/>
            </a:p>
          </p:txBody>
        </p:sp>
        <p:sp>
          <p:nvSpPr>
            <p:cNvPr id="465" name="Rectangle à coins arrondis 464"/>
            <p:cNvSpPr/>
            <p:nvPr/>
          </p:nvSpPr>
          <p:spPr bwMode="auto">
            <a:xfrm>
              <a:off x="14255009" y="1617037"/>
              <a:ext cx="1299538" cy="301209"/>
            </a:xfrm>
            <a:prstGeom prst="roundRect">
              <a:avLst/>
            </a:prstGeom>
            <a:noFill/>
            <a:ln>
              <a:noFill/>
            </a:ln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anchor="ctr"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043056" fontAlgn="auto">
                <a:spcBef>
                  <a:spcPts val="0"/>
                </a:spcBef>
                <a:spcAft>
                  <a:spcPts val="0"/>
                </a:spcAft>
                <a:defRPr/>
              </a:pPr>
              <a:fld id="{42A4718C-EC81-4046-A1A6-B9840BB170BC}" type="TxLink">
                <a:rPr lang="en-US" sz="1600" b="1" i="0" u="none" strike="noStrike">
                  <a:solidFill>
                    <a:srgbClr val="000000"/>
                  </a:solidFill>
                  <a:latin typeface="Calibri"/>
                </a:rPr>
                <a:pPr algn="ctr" defTabSz="1043056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t>01:29,696</a:t>
              </a:fld>
              <a:endParaRPr lang="fr-FR" sz="2400" b="1">
                <a:solidFill>
                  <a:schemeClr val="tx1"/>
                </a:solidFill>
              </a:endParaRPr>
            </a:p>
          </p:txBody>
        </p:sp>
        <p:sp>
          <p:nvSpPr>
            <p:cNvPr id="466" name="Rectangle à coins arrondis 465"/>
            <p:cNvSpPr/>
            <p:nvPr/>
          </p:nvSpPr>
          <p:spPr bwMode="auto">
            <a:xfrm>
              <a:off x="15899236" y="1694828"/>
              <a:ext cx="506969" cy="231026"/>
            </a:xfrm>
            <a:prstGeom prst="roundRect">
              <a:avLst/>
            </a:prstGeom>
            <a:gradFill flip="none" rotWithShape="1">
              <a:gsLst>
                <a:gs pos="0">
                  <a:srgbClr val="FFFF00">
                    <a:shade val="30000"/>
                    <a:satMod val="115000"/>
                  </a:srgbClr>
                </a:gs>
                <a:gs pos="50000">
                  <a:srgbClr val="FFFF00">
                    <a:shade val="67500"/>
                    <a:satMod val="115000"/>
                  </a:srgbClr>
                </a:gs>
                <a:gs pos="100000">
                  <a:srgbClr val="FFFF00">
                    <a:shade val="100000"/>
                    <a:satMod val="115000"/>
                  </a:srgb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043056" fontAlgn="auto">
                <a:spcBef>
                  <a:spcPts val="0"/>
                </a:spcBef>
                <a:spcAft>
                  <a:spcPts val="0"/>
                </a:spcAft>
                <a:defRPr/>
              </a:pPr>
              <a:fld id="{4B716A61-0E7E-463B-BE6B-A7ABAC7428F5}" type="TxLink">
                <a:rPr lang="en-US" sz="900" b="1" i="0" u="none" strike="noStrike">
                  <a:solidFill>
                    <a:srgbClr val="FF0000"/>
                  </a:solidFill>
                  <a:latin typeface="Calibri"/>
                </a:rPr>
                <a:pPr defTabSz="1043056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t>02,515</a:t>
              </a:fld>
              <a:endParaRPr lang="en-US" sz="600" b="1" dirty="0">
                <a:solidFill>
                  <a:srgbClr val="FF0000"/>
                </a:solidFill>
              </a:endParaRPr>
            </a:p>
          </p:txBody>
        </p:sp>
        <p:sp>
          <p:nvSpPr>
            <p:cNvPr id="467" name="ZoneTexte 97"/>
            <p:cNvSpPr txBox="1"/>
            <p:nvPr/>
          </p:nvSpPr>
          <p:spPr bwMode="auto">
            <a:xfrm>
              <a:off x="15684827" y="1634756"/>
              <a:ext cx="283777" cy="254312"/>
            </a:xfrm>
            <a:prstGeom prst="rect">
              <a:avLst/>
            </a:prstGeom>
            <a:noFill/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043056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1200" b="1">
                  <a:solidFill>
                    <a:sysClr val="windowText" lastClr="000000"/>
                  </a:solidFill>
                </a:rPr>
                <a:t>+</a:t>
              </a:r>
            </a:p>
          </p:txBody>
        </p:sp>
      </p:grpSp>
      <p:grpSp>
        <p:nvGrpSpPr>
          <p:cNvPr id="286" name="Groupe 285"/>
          <p:cNvGrpSpPr/>
          <p:nvPr/>
        </p:nvGrpSpPr>
        <p:grpSpPr>
          <a:xfrm>
            <a:off x="3718589" y="3997237"/>
            <a:ext cx="1871645" cy="1542221"/>
            <a:chOff x="10861327" y="141498"/>
            <a:chExt cx="2902536" cy="1843863"/>
          </a:xfrm>
        </p:grpSpPr>
        <p:pic>
          <p:nvPicPr>
            <p:cNvPr id="450" name="Image 449" descr="badge-drapeau-belgique-R1-84169-1.jpg"/>
            <p:cNvPicPr>
              <a:picLocks noChangeAspect="1"/>
            </p:cNvPicPr>
            <p:nvPr/>
          </p:nvPicPr>
          <p:blipFill>
            <a:blip r:embed="rId4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2684676" y="1246323"/>
              <a:ext cx="426647" cy="429587"/>
            </a:xfrm>
            <a:prstGeom prst="rect">
              <a:avLst/>
            </a:prstGeom>
          </p:spPr>
        </p:pic>
        <p:sp>
          <p:nvSpPr>
            <p:cNvPr id="451" name="Rectangle 450"/>
            <p:cNvSpPr/>
            <p:nvPr/>
          </p:nvSpPr>
          <p:spPr>
            <a:xfrm>
              <a:off x="12069032" y="459368"/>
              <a:ext cx="768181" cy="619957"/>
            </a:xfrm>
            <a:prstGeom prst="rect">
              <a:avLst/>
            </a:prstGeom>
            <a:noFill/>
          </p:spPr>
          <p:txBody>
            <a:bodyPr wrap="square" lIns="0" tIns="0" rIns="0" bIns="0">
              <a:no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fr-FR" sz="4000" b="1" cap="none" spc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  <a:latin typeface="Decade" pitchFamily="2" charset="0"/>
                </a:rPr>
                <a:t>16</a:t>
              </a:r>
            </a:p>
          </p:txBody>
        </p:sp>
        <p:sp>
          <p:nvSpPr>
            <p:cNvPr id="452" name="Rectangle à coins arrondis 451"/>
            <p:cNvSpPr/>
            <p:nvPr/>
          </p:nvSpPr>
          <p:spPr bwMode="auto">
            <a:xfrm>
              <a:off x="10861327" y="1288258"/>
              <a:ext cx="444825" cy="348551"/>
            </a:xfrm>
            <a:prstGeom prst="roundRect">
              <a:avLst/>
            </a:prstGeom>
            <a:ln>
              <a:solidFill>
                <a:srgbClr val="FFFF00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fld id="{4D4D1DA7-E277-4904-87E2-2B84D15FF233}" type="TxLink">
                <a:rPr lang="en-US" sz="1600" b="1" i="0" u="none" strike="noStrike" cap="none" spc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Calibri"/>
                </a:rPr>
                <a:pPr algn="ctr">
                  <a:defRPr/>
                </a:pPr>
                <a:t>3</a:t>
              </a:fld>
              <a:endParaRPr lang="fr-FR" sz="3200" b="1" cap="none" spc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453" name="Rectangle à coins arrondis 452"/>
            <p:cNvSpPr/>
            <p:nvPr/>
          </p:nvSpPr>
          <p:spPr bwMode="auto">
            <a:xfrm>
              <a:off x="11355393" y="1288260"/>
              <a:ext cx="1334476" cy="348551"/>
            </a:xfrm>
            <a:prstGeom prst="round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fld id="{95839695-17AB-48B3-AB18-11491B46EE8D}" type="TxLink">
                <a:rPr lang="en-US" sz="1000" b="0" i="0" u="none" strike="noStrike">
                  <a:solidFill>
                    <a:schemeClr val="bg1"/>
                  </a:solidFill>
                  <a:latin typeface="Calibri"/>
                </a:rPr>
                <a:pPr algn="ctr">
                  <a:defRPr/>
                </a:pPr>
                <a:t>padquartier</a:t>
              </a:fld>
              <a:endParaRPr lang="fr-FR" sz="1000" dirty="0">
                <a:solidFill>
                  <a:schemeClr val="bg1"/>
                </a:solidFill>
              </a:endParaRPr>
            </a:p>
          </p:txBody>
        </p:sp>
        <p:sp>
          <p:nvSpPr>
            <p:cNvPr id="454" name="Organigramme : Document 453"/>
            <p:cNvSpPr/>
            <p:nvPr/>
          </p:nvSpPr>
          <p:spPr bwMode="auto">
            <a:xfrm flipH="1">
              <a:off x="11355393" y="1636810"/>
              <a:ext cx="1580720" cy="348551"/>
            </a:xfrm>
            <a:prstGeom prst="flowChartDocumen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fr-FR"/>
            </a:p>
          </p:txBody>
        </p:sp>
        <p:sp>
          <p:nvSpPr>
            <p:cNvPr id="455" name="Rectangle à coins arrondis 454"/>
            <p:cNvSpPr/>
            <p:nvPr/>
          </p:nvSpPr>
          <p:spPr bwMode="auto">
            <a:xfrm>
              <a:off x="11509595" y="1622298"/>
              <a:ext cx="1440815" cy="324347"/>
            </a:xfrm>
            <a:prstGeom prst="roundRect">
              <a:avLst/>
            </a:prstGeom>
            <a:noFill/>
            <a:ln>
              <a:noFill/>
            </a:ln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anchor="ctr"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043056" fontAlgn="auto">
                <a:spcBef>
                  <a:spcPts val="0"/>
                </a:spcBef>
                <a:spcAft>
                  <a:spcPts val="0"/>
                </a:spcAft>
                <a:defRPr/>
              </a:pPr>
              <a:fld id="{18948243-1964-41D0-81BD-830C42138EC1}" type="TxLink">
                <a:rPr lang="en-US" sz="1600" b="1" i="0" u="none" strike="noStrike">
                  <a:solidFill>
                    <a:srgbClr val="000000"/>
                  </a:solidFill>
                  <a:latin typeface="Calibri"/>
                </a:rPr>
                <a:pPr algn="ctr" defTabSz="1043056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t>01:27,267</a:t>
              </a:fld>
              <a:endParaRPr lang="fr-FR" sz="2400" b="1" dirty="0">
                <a:solidFill>
                  <a:schemeClr val="tx1"/>
                </a:solidFill>
              </a:endParaRPr>
            </a:p>
          </p:txBody>
        </p:sp>
        <p:sp>
          <p:nvSpPr>
            <p:cNvPr id="456" name="Rectangle à coins arrondis 455"/>
            <p:cNvSpPr/>
            <p:nvPr/>
          </p:nvSpPr>
          <p:spPr bwMode="auto">
            <a:xfrm>
              <a:off x="13166466" y="1640011"/>
              <a:ext cx="597397" cy="290992"/>
            </a:xfrm>
            <a:prstGeom prst="roundRect">
              <a:avLst/>
            </a:prstGeom>
            <a:gradFill flip="none" rotWithShape="1">
              <a:gsLst>
                <a:gs pos="0">
                  <a:srgbClr val="FFFF00">
                    <a:shade val="30000"/>
                    <a:satMod val="115000"/>
                  </a:srgbClr>
                </a:gs>
                <a:gs pos="50000">
                  <a:srgbClr val="FFFF00">
                    <a:shade val="67500"/>
                    <a:satMod val="115000"/>
                  </a:srgbClr>
                </a:gs>
                <a:gs pos="100000">
                  <a:srgbClr val="FFFF00">
                    <a:shade val="100000"/>
                    <a:satMod val="115000"/>
                  </a:srgb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043056" fontAlgn="auto">
                <a:spcBef>
                  <a:spcPts val="0"/>
                </a:spcBef>
                <a:spcAft>
                  <a:spcPts val="0"/>
                </a:spcAft>
                <a:defRPr/>
              </a:pPr>
              <a:fld id="{D91ADF90-40D3-4C0F-B570-01972B98696F}" type="TxLink">
                <a:rPr lang="en-US" sz="900" b="1" i="0" u="none" strike="noStrike">
                  <a:solidFill>
                    <a:srgbClr val="FF0000"/>
                  </a:solidFill>
                  <a:latin typeface="Calibri"/>
                </a:rPr>
                <a:pPr defTabSz="1043056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t>00,086</a:t>
              </a:fld>
              <a:endParaRPr lang="en-US" sz="600" b="1" dirty="0">
                <a:solidFill>
                  <a:srgbClr val="FF0000"/>
                </a:solidFill>
              </a:endParaRPr>
            </a:p>
          </p:txBody>
        </p:sp>
        <p:sp>
          <p:nvSpPr>
            <p:cNvPr id="457" name="ZoneTexte 97"/>
            <p:cNvSpPr txBox="1"/>
            <p:nvPr/>
          </p:nvSpPr>
          <p:spPr bwMode="auto">
            <a:xfrm>
              <a:off x="12950410" y="1640011"/>
              <a:ext cx="285959" cy="254218"/>
            </a:xfrm>
            <a:prstGeom prst="rect">
              <a:avLst/>
            </a:prstGeom>
            <a:noFill/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043056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1200" b="1">
                  <a:solidFill>
                    <a:sysClr val="windowText" lastClr="000000"/>
                  </a:solidFill>
                </a:rPr>
                <a:t>+</a:t>
              </a:r>
            </a:p>
          </p:txBody>
        </p:sp>
        <p:pic>
          <p:nvPicPr>
            <p:cNvPr id="458" name="Image 457" descr="massa1.BMP"/>
            <p:cNvPicPr>
              <a:picLocks noChangeAspect="1"/>
            </p:cNvPicPr>
            <p:nvPr/>
          </p:nvPicPr>
          <p:blipFill>
            <a:blip r:embed="rId4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b="37303"/>
            <a:stretch>
              <a:fillRect/>
            </a:stretch>
          </p:blipFill>
          <p:spPr>
            <a:xfrm>
              <a:off x="11050150" y="141498"/>
              <a:ext cx="1562479" cy="1128116"/>
            </a:xfrm>
            <a:prstGeom prst="rect">
              <a:avLst/>
            </a:prstGeom>
          </p:spPr>
        </p:pic>
      </p:grpSp>
      <p:grpSp>
        <p:nvGrpSpPr>
          <p:cNvPr id="287" name="Groupe 286"/>
          <p:cNvGrpSpPr/>
          <p:nvPr/>
        </p:nvGrpSpPr>
        <p:grpSpPr>
          <a:xfrm>
            <a:off x="51320" y="8551126"/>
            <a:ext cx="2074028" cy="1512824"/>
            <a:chOff x="18932527" y="0"/>
            <a:chExt cx="2991660" cy="2033357"/>
          </a:xfrm>
        </p:grpSpPr>
        <p:pic>
          <p:nvPicPr>
            <p:cNvPr id="441" name="Image 440" descr="Raikonnen.jpg.BMP"/>
            <p:cNvPicPr>
              <a:picLocks noChangeAspect="1"/>
            </p:cNvPicPr>
            <p:nvPr/>
          </p:nvPicPr>
          <p:blipFill>
            <a:blip r:embed="rId4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b="34613"/>
            <a:stretch>
              <a:fillRect/>
            </a:stretch>
          </p:blipFill>
          <p:spPr>
            <a:xfrm>
              <a:off x="19141388" y="0"/>
              <a:ext cx="1685248" cy="1312445"/>
            </a:xfrm>
            <a:prstGeom prst="rect">
              <a:avLst/>
            </a:prstGeom>
          </p:spPr>
        </p:pic>
        <p:sp>
          <p:nvSpPr>
            <p:cNvPr id="442" name="Rectangle 441"/>
            <p:cNvSpPr/>
            <p:nvPr/>
          </p:nvSpPr>
          <p:spPr>
            <a:xfrm>
              <a:off x="20182017" y="430263"/>
              <a:ext cx="761475" cy="634020"/>
            </a:xfrm>
            <a:prstGeom prst="rect">
              <a:avLst/>
            </a:prstGeom>
            <a:noFill/>
          </p:spPr>
          <p:txBody>
            <a:bodyPr wrap="square" lIns="0" tIns="0" rIns="0" bIns="0">
              <a:no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fr-FR" sz="4000" b="1" dirty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latin typeface="Decade" pitchFamily="2" charset="0"/>
                </a:rPr>
                <a:t>11</a:t>
              </a:r>
            </a:p>
          </p:txBody>
        </p:sp>
        <p:sp>
          <p:nvSpPr>
            <p:cNvPr id="443" name="Rectangle à coins arrondis 442"/>
            <p:cNvSpPr/>
            <p:nvPr/>
          </p:nvSpPr>
          <p:spPr bwMode="auto">
            <a:xfrm>
              <a:off x="18932527" y="1408209"/>
              <a:ext cx="599686" cy="435236"/>
            </a:xfrm>
            <a:prstGeom prst="roundRect">
              <a:avLst/>
            </a:prstGeom>
            <a:ln>
              <a:solidFill>
                <a:srgbClr val="FFFF00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fld id="{1FF0193F-4AA5-4DFA-A8C7-7E9C2921FF2F}" type="TxLink">
                <a:rPr lang="en-US" sz="1200" b="0" i="0" u="none" strike="noStrike" cap="none" spc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Calibri"/>
                </a:rPr>
                <a:pPr algn="ctr">
                  <a:defRPr/>
                </a:pPr>
                <a:t>13</a:t>
              </a:fld>
              <a:endParaRPr lang="fr-FR" sz="12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444" name="Rectangle à coins arrondis 443"/>
            <p:cNvSpPr/>
            <p:nvPr/>
          </p:nvSpPr>
          <p:spPr bwMode="auto">
            <a:xfrm>
              <a:off x="19581029" y="1320444"/>
              <a:ext cx="1322826" cy="356457"/>
            </a:xfrm>
            <a:prstGeom prst="round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indent="0" algn="ctr" defTabSz="10429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fld id="{ABEB8B82-3860-453B-A537-32F75300FFA1}" type="TxLink">
                <a:rPr lang="en-US" sz="1200" b="0" i="0" u="none" strike="noStrike" kern="1200">
                  <a:solidFill>
                    <a:schemeClr val="bg1"/>
                  </a:solidFill>
                  <a:effectLst>
                    <a:outerShdw blurRad="50800" dist="38100" algn="tr" rotWithShape="0">
                      <a:prstClr val="black">
                        <a:alpha val="40000"/>
                      </a:prstClr>
                    </a:outerShdw>
                  </a:effectLst>
                  <a:latin typeface="Calibri"/>
                </a:rPr>
                <a:pPr marL="0" marR="0" indent="0" algn="ctr" defTabSz="1042988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t>hommellrs</a:t>
              </a:fld>
              <a:endParaRPr lang="fr-FR" sz="1200" dirty="0">
                <a:solidFill>
                  <a:schemeClr val="bg1"/>
                </a:solidFill>
              </a:endParaRPr>
            </a:p>
          </p:txBody>
        </p:sp>
        <p:sp>
          <p:nvSpPr>
            <p:cNvPr id="445" name="Organigramme : Document 444"/>
            <p:cNvSpPr/>
            <p:nvPr/>
          </p:nvSpPr>
          <p:spPr bwMode="auto">
            <a:xfrm flipH="1">
              <a:off x="19581029" y="1676900"/>
              <a:ext cx="1566920" cy="356457"/>
            </a:xfrm>
            <a:prstGeom prst="flowChartDocumen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fr-FR"/>
            </a:p>
          </p:txBody>
        </p:sp>
        <p:sp>
          <p:nvSpPr>
            <p:cNvPr id="446" name="Rectangle à coins arrondis 445"/>
            <p:cNvSpPr/>
            <p:nvPr/>
          </p:nvSpPr>
          <p:spPr bwMode="auto">
            <a:xfrm>
              <a:off x="19733885" y="1662059"/>
              <a:ext cx="1298100" cy="307927"/>
            </a:xfrm>
            <a:prstGeom prst="roundRect">
              <a:avLst/>
            </a:prstGeom>
            <a:noFill/>
            <a:ln>
              <a:noFill/>
            </a:ln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anchor="ctr"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043056" fontAlgn="auto">
                <a:spcBef>
                  <a:spcPts val="0"/>
                </a:spcBef>
                <a:spcAft>
                  <a:spcPts val="0"/>
                </a:spcAft>
                <a:defRPr/>
              </a:pPr>
              <a:fld id="{AB5F235D-4AB4-4EF6-AE0F-1BBD6343DA49}" type="TxLink">
                <a:rPr lang="en-US" sz="1600" b="1" i="0" u="none" strike="noStrike">
                  <a:solidFill>
                    <a:srgbClr val="000000"/>
                  </a:solidFill>
                  <a:latin typeface="Calibri"/>
                </a:rPr>
                <a:pPr algn="ctr" defTabSz="1043056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t>01:30,043</a:t>
              </a:fld>
              <a:endParaRPr lang="fr-FR" sz="2400" b="1" dirty="0">
                <a:solidFill>
                  <a:schemeClr val="tx1"/>
                </a:solidFill>
              </a:endParaRPr>
            </a:p>
          </p:txBody>
        </p:sp>
        <p:sp>
          <p:nvSpPr>
            <p:cNvPr id="447" name="Rectangle à coins arrondis 446"/>
            <p:cNvSpPr/>
            <p:nvPr/>
          </p:nvSpPr>
          <p:spPr bwMode="auto">
            <a:xfrm>
              <a:off x="21376293" y="1709128"/>
              <a:ext cx="547894" cy="268637"/>
            </a:xfrm>
            <a:prstGeom prst="roundRect">
              <a:avLst/>
            </a:prstGeom>
            <a:gradFill flip="none" rotWithShape="1">
              <a:gsLst>
                <a:gs pos="0">
                  <a:srgbClr val="FFFF00">
                    <a:shade val="30000"/>
                    <a:satMod val="115000"/>
                  </a:srgbClr>
                </a:gs>
                <a:gs pos="50000">
                  <a:srgbClr val="FFFF00">
                    <a:shade val="67500"/>
                    <a:satMod val="115000"/>
                  </a:srgbClr>
                </a:gs>
                <a:gs pos="100000">
                  <a:srgbClr val="FFFF00">
                    <a:shade val="100000"/>
                    <a:satMod val="115000"/>
                  </a:srgb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043056" fontAlgn="auto">
                <a:spcBef>
                  <a:spcPts val="0"/>
                </a:spcBef>
                <a:spcAft>
                  <a:spcPts val="0"/>
                </a:spcAft>
                <a:defRPr/>
              </a:pPr>
              <a:fld id="{86A73ABC-6111-45F5-ABC5-21B7D59A04FA}" type="TxLink">
                <a:rPr lang="en-US" sz="900" b="1" i="0" u="none" strike="noStrike">
                  <a:solidFill>
                    <a:srgbClr val="FF0000"/>
                  </a:solidFill>
                  <a:latin typeface="Calibri"/>
                </a:rPr>
                <a:pPr defTabSz="1043056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t>02,862</a:t>
              </a:fld>
              <a:endParaRPr lang="en-US" sz="600" b="1" dirty="0">
                <a:solidFill>
                  <a:srgbClr val="FF0000"/>
                </a:solidFill>
              </a:endParaRPr>
            </a:p>
          </p:txBody>
        </p:sp>
        <p:sp>
          <p:nvSpPr>
            <p:cNvPr id="448" name="ZoneTexte 97"/>
            <p:cNvSpPr txBox="1"/>
            <p:nvPr/>
          </p:nvSpPr>
          <p:spPr bwMode="auto">
            <a:xfrm>
              <a:off x="21162122" y="1680173"/>
              <a:ext cx="283463" cy="259985"/>
            </a:xfrm>
            <a:prstGeom prst="rect">
              <a:avLst/>
            </a:prstGeom>
            <a:noFill/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043056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1200" b="1" dirty="0">
                  <a:solidFill>
                    <a:sysClr val="windowText" lastClr="000000"/>
                  </a:solidFill>
                </a:rPr>
                <a:t>+</a:t>
              </a:r>
            </a:p>
          </p:txBody>
        </p:sp>
        <p:pic>
          <p:nvPicPr>
            <p:cNvPr id="449" name="Image 448" descr="page3_3.png"/>
            <p:cNvPicPr>
              <a:picLocks noChangeAspect="1"/>
            </p:cNvPicPr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20873705" y="1277097"/>
              <a:ext cx="422226" cy="432033"/>
            </a:xfrm>
            <a:prstGeom prst="rect">
              <a:avLst/>
            </a:prstGeom>
          </p:spPr>
        </p:pic>
      </p:grpSp>
      <p:grpSp>
        <p:nvGrpSpPr>
          <p:cNvPr id="288" name="Groupe 287"/>
          <p:cNvGrpSpPr/>
          <p:nvPr/>
        </p:nvGrpSpPr>
        <p:grpSpPr>
          <a:xfrm>
            <a:off x="1844854" y="3343943"/>
            <a:ext cx="2139665" cy="1572329"/>
            <a:chOff x="32997742" y="117304"/>
            <a:chExt cx="2856704" cy="1933054"/>
          </a:xfrm>
        </p:grpSpPr>
        <p:sp>
          <p:nvSpPr>
            <p:cNvPr id="432" name="Rectangle 431"/>
            <p:cNvSpPr/>
            <p:nvPr/>
          </p:nvSpPr>
          <p:spPr>
            <a:xfrm>
              <a:off x="34042327" y="449589"/>
              <a:ext cx="768993" cy="635416"/>
            </a:xfrm>
            <a:prstGeom prst="rect">
              <a:avLst/>
            </a:prstGeom>
            <a:noFill/>
          </p:spPr>
          <p:txBody>
            <a:bodyPr wrap="square" lIns="0" tIns="0" rIns="0" bIns="0">
              <a:no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fr-FR" sz="400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latin typeface="Decade" pitchFamily="2" charset="0"/>
                </a:rPr>
                <a:t>6</a:t>
              </a:r>
            </a:p>
          </p:txBody>
        </p:sp>
        <p:sp>
          <p:nvSpPr>
            <p:cNvPr id="433" name="Rectangle à coins arrondis 432"/>
            <p:cNvSpPr/>
            <p:nvPr/>
          </p:nvSpPr>
          <p:spPr bwMode="auto">
            <a:xfrm>
              <a:off x="32997742" y="1335563"/>
              <a:ext cx="443224" cy="357398"/>
            </a:xfrm>
            <a:prstGeom prst="roundRect">
              <a:avLst/>
            </a:prstGeom>
            <a:ln>
              <a:solidFill>
                <a:srgbClr val="FFFF00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fld id="{B1D1276D-863E-4D86-A23D-C0E2E218950A}" type="TxLink">
                <a:rPr lang="en-US" sz="1600" b="0" i="0" u="none" strike="noStrike" cap="none" spc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Calibri"/>
                </a:rPr>
                <a:pPr algn="ctr">
                  <a:defRPr/>
                </a:pPr>
                <a:t>2</a:t>
              </a:fld>
              <a:endParaRPr lang="fr-FR" sz="3200" b="0" cap="none" spc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434" name="Rectangle à coins arrondis 433"/>
            <p:cNvSpPr/>
            <p:nvPr/>
          </p:nvSpPr>
          <p:spPr bwMode="auto">
            <a:xfrm>
              <a:off x="33490036" y="1335563"/>
              <a:ext cx="1329672" cy="357398"/>
            </a:xfrm>
            <a:prstGeom prst="round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fld id="{AF9CDAE0-503B-454E-A92F-68FAA06A2DBB}" type="TxLink">
                <a:rPr lang="en-US" sz="1200" b="0" i="0" u="none" strike="noStrike" kern="1200">
                  <a:solidFill>
                    <a:schemeClr val="bg1"/>
                  </a:solidFill>
                  <a:latin typeface="Calibri"/>
                </a:rPr>
                <a:pPr/>
                <a:t>lionelbailly</a:t>
              </a:fld>
              <a:endParaRPr lang="fr-FR" sz="1200" dirty="0">
                <a:solidFill>
                  <a:schemeClr val="bg1"/>
                </a:solidFill>
              </a:endParaRPr>
            </a:p>
          </p:txBody>
        </p:sp>
        <p:sp>
          <p:nvSpPr>
            <p:cNvPr id="435" name="Organigramme : Document 434"/>
            <p:cNvSpPr/>
            <p:nvPr/>
          </p:nvSpPr>
          <p:spPr bwMode="auto">
            <a:xfrm flipH="1">
              <a:off x="33490036" y="1692960"/>
              <a:ext cx="1575029" cy="357398"/>
            </a:xfrm>
            <a:prstGeom prst="flowChartDocumen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fr-FR"/>
            </a:p>
          </p:txBody>
        </p:sp>
        <p:sp>
          <p:nvSpPr>
            <p:cNvPr id="436" name="Rectangle à coins arrondis 435"/>
            <p:cNvSpPr/>
            <p:nvPr/>
          </p:nvSpPr>
          <p:spPr bwMode="auto">
            <a:xfrm>
              <a:off x="33643683" y="1678081"/>
              <a:ext cx="1304818" cy="308740"/>
            </a:xfrm>
            <a:prstGeom prst="roundRect">
              <a:avLst/>
            </a:prstGeom>
            <a:noFill/>
            <a:ln>
              <a:noFill/>
            </a:ln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anchor="ctr"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043056" fontAlgn="auto">
                <a:spcBef>
                  <a:spcPts val="0"/>
                </a:spcBef>
                <a:spcAft>
                  <a:spcPts val="0"/>
                </a:spcAft>
                <a:defRPr/>
              </a:pPr>
              <a:fld id="{41FB143D-88EB-47C5-A45A-8ADF7EDD974E}" type="TxLink">
                <a:rPr lang="en-US" sz="1600" b="1" i="0" u="none" strike="noStrike">
                  <a:solidFill>
                    <a:srgbClr val="000000"/>
                  </a:solidFill>
                  <a:latin typeface="Calibri"/>
                </a:rPr>
                <a:pPr algn="ctr" defTabSz="1043056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t>01:27,234</a:t>
              </a:fld>
              <a:endParaRPr lang="fr-FR" sz="2400" b="1" dirty="0">
                <a:solidFill>
                  <a:schemeClr val="tx1"/>
                </a:solidFill>
              </a:endParaRPr>
            </a:p>
          </p:txBody>
        </p:sp>
        <p:sp>
          <p:nvSpPr>
            <p:cNvPr id="437" name="Rectangle à coins arrondis 436"/>
            <p:cNvSpPr/>
            <p:nvPr/>
          </p:nvSpPr>
          <p:spPr bwMode="auto">
            <a:xfrm>
              <a:off x="35298127" y="1637920"/>
              <a:ext cx="556319" cy="338257"/>
            </a:xfrm>
            <a:prstGeom prst="roundRect">
              <a:avLst/>
            </a:prstGeom>
            <a:gradFill flip="none" rotWithShape="1">
              <a:gsLst>
                <a:gs pos="0">
                  <a:srgbClr val="FFFF00">
                    <a:shade val="30000"/>
                    <a:satMod val="115000"/>
                  </a:srgbClr>
                </a:gs>
                <a:gs pos="50000">
                  <a:srgbClr val="FFFF00">
                    <a:shade val="67500"/>
                    <a:satMod val="115000"/>
                  </a:srgbClr>
                </a:gs>
                <a:gs pos="100000">
                  <a:srgbClr val="FFFF00">
                    <a:shade val="100000"/>
                    <a:satMod val="115000"/>
                  </a:srgb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043056" fontAlgn="auto">
                <a:spcBef>
                  <a:spcPts val="0"/>
                </a:spcBef>
                <a:spcAft>
                  <a:spcPts val="0"/>
                </a:spcAft>
                <a:defRPr/>
              </a:pPr>
              <a:fld id="{58FA20C4-0255-4F01-BED9-2CB6A1625C47}" type="TxLink">
                <a:rPr lang="en-US" sz="900" b="1" i="0" u="none" strike="noStrike">
                  <a:solidFill>
                    <a:srgbClr val="FF0000"/>
                  </a:solidFill>
                  <a:latin typeface="Calibri"/>
                </a:rPr>
                <a:pPr defTabSz="1043056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t>00,053</a:t>
              </a:fld>
              <a:endParaRPr lang="en-US" sz="600" b="1" dirty="0">
                <a:solidFill>
                  <a:srgbClr val="FF0000"/>
                </a:solidFill>
              </a:endParaRPr>
            </a:p>
          </p:txBody>
        </p:sp>
        <p:sp>
          <p:nvSpPr>
            <p:cNvPr id="438" name="ZoneTexte 97"/>
            <p:cNvSpPr txBox="1"/>
            <p:nvPr/>
          </p:nvSpPr>
          <p:spPr bwMode="auto">
            <a:xfrm>
              <a:off x="35079311" y="1696242"/>
              <a:ext cx="284930" cy="260671"/>
            </a:xfrm>
            <a:prstGeom prst="rect">
              <a:avLst/>
            </a:prstGeom>
            <a:noFill/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043056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1200" b="1">
                  <a:solidFill>
                    <a:sysClr val="windowText" lastClr="000000"/>
                  </a:solidFill>
                </a:rPr>
                <a:t>+</a:t>
              </a:r>
            </a:p>
          </p:txBody>
        </p:sp>
        <p:pic>
          <p:nvPicPr>
            <p:cNvPr id="439" name="Image 438" descr="page3_3.png"/>
            <p:cNvPicPr>
              <a:picLocks noChangeAspect="1"/>
            </p:cNvPicPr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34789402" y="1227325"/>
              <a:ext cx="487876" cy="497950"/>
            </a:xfrm>
            <a:prstGeom prst="rect">
              <a:avLst/>
            </a:prstGeom>
          </p:spPr>
        </p:pic>
        <p:pic>
          <p:nvPicPr>
            <p:cNvPr id="440" name="Image 439" descr="Grosjean.BMP"/>
            <p:cNvPicPr>
              <a:picLocks noChangeAspect="1"/>
            </p:cNvPicPr>
            <p:nvPr/>
          </p:nvPicPr>
          <p:blipFill>
            <a:blip r:embed="rId4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b="36032"/>
            <a:stretch>
              <a:fillRect/>
            </a:stretch>
          </p:blipFill>
          <p:spPr>
            <a:xfrm>
              <a:off x="33084829" y="117304"/>
              <a:ext cx="1637306" cy="1229051"/>
            </a:xfrm>
            <a:prstGeom prst="rect">
              <a:avLst/>
            </a:prstGeom>
          </p:spPr>
        </p:pic>
      </p:grpSp>
      <p:grpSp>
        <p:nvGrpSpPr>
          <p:cNvPr id="289" name="Groupe 288"/>
          <p:cNvGrpSpPr/>
          <p:nvPr/>
        </p:nvGrpSpPr>
        <p:grpSpPr>
          <a:xfrm>
            <a:off x="19958" y="2931877"/>
            <a:ext cx="1747994" cy="1429311"/>
            <a:chOff x="27409409" y="98455"/>
            <a:chExt cx="2345477" cy="1887447"/>
          </a:xfrm>
        </p:grpSpPr>
        <p:sp>
          <p:nvSpPr>
            <p:cNvPr id="423" name="Rectangle 422"/>
            <p:cNvSpPr/>
            <p:nvPr/>
          </p:nvSpPr>
          <p:spPr bwMode="auto">
            <a:xfrm>
              <a:off x="28657113" y="425859"/>
              <a:ext cx="768520" cy="620178"/>
            </a:xfrm>
            <a:prstGeom prst="rect">
              <a:avLst/>
            </a:prstGeom>
            <a:noFill/>
          </p:spPr>
          <p:txBody>
            <a:bodyPr wrap="square" lIns="0" tIns="0" rIns="0" bIns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fr-FR" sz="4000" b="1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effectLst>
                    <a:outerShdw blurRad="50800" algn="tl" rotWithShape="0">
                      <a:srgbClr val="000000"/>
                    </a:outerShdw>
                  </a:effectLst>
                  <a:latin typeface="Decade" pitchFamily="2" charset="0"/>
                </a:rPr>
                <a:t>14</a:t>
              </a:r>
            </a:p>
          </p:txBody>
        </p:sp>
        <p:sp>
          <p:nvSpPr>
            <p:cNvPr id="424" name="Rectangle à coins arrondis 423"/>
            <p:cNvSpPr/>
            <p:nvPr/>
          </p:nvSpPr>
          <p:spPr bwMode="auto">
            <a:xfrm>
              <a:off x="27409409" y="1288553"/>
              <a:ext cx="445022" cy="348675"/>
            </a:xfrm>
            <a:prstGeom prst="roundRect">
              <a:avLst/>
            </a:prstGeom>
            <a:ln>
              <a:solidFill>
                <a:srgbClr val="FFFF00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fld id="{03AB6983-459F-4CBE-A596-4CE2A4DD2181}" type="TxLink">
                <a:rPr lang="en-US" sz="1600" b="0" i="0" u="none" strike="noStrike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000000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Calibri"/>
                </a:rPr>
                <a:pPr algn="ctr">
                  <a:defRPr/>
                </a:pPr>
                <a:t>1</a:t>
              </a:fld>
              <a:endParaRPr lang="fr-FR" sz="440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425" name="Rectangle à coins arrondis 424"/>
            <p:cNvSpPr/>
            <p:nvPr/>
          </p:nvSpPr>
          <p:spPr bwMode="auto">
            <a:xfrm>
              <a:off x="27903121" y="1288989"/>
              <a:ext cx="1335088" cy="347663"/>
            </a:xfrm>
            <a:prstGeom prst="round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fld id="{A7331C0E-6A51-47D7-B0AB-89268071C743}" type="TxLink">
                <a:rPr lang="en-US" sz="1200" b="0" i="0" u="none" strike="noStrike">
                  <a:solidFill>
                    <a:schemeClr val="bg1"/>
                  </a:solidFill>
                  <a:effectLst>
                    <a:outerShdw blurRad="50800" dist="38100" algn="tr" rotWithShape="0">
                      <a:prstClr val="black">
                        <a:alpha val="40000"/>
                      </a:prstClr>
                    </a:outerShdw>
                  </a:effectLst>
                  <a:latin typeface="Calibri"/>
                </a:rPr>
                <a:pPr algn="ctr">
                  <a:defRPr/>
                </a:pPr>
                <a:t>Vince1-4</a:t>
              </a:fld>
              <a:endParaRPr lang="fr-FR" sz="1200" dirty="0">
                <a:solidFill>
                  <a:schemeClr val="bg1"/>
                </a:solidFill>
              </a:endParaRPr>
            </a:p>
          </p:txBody>
        </p:sp>
        <p:sp>
          <p:nvSpPr>
            <p:cNvPr id="426" name="Organigramme : Document 425"/>
            <p:cNvSpPr/>
            <p:nvPr/>
          </p:nvSpPr>
          <p:spPr bwMode="auto">
            <a:xfrm flipH="1">
              <a:off x="27903121" y="1636652"/>
              <a:ext cx="1582738" cy="349250"/>
            </a:xfrm>
            <a:prstGeom prst="flowChartDocumen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fr-FR"/>
            </a:p>
          </p:txBody>
        </p:sp>
        <p:sp>
          <p:nvSpPr>
            <p:cNvPr id="427" name="Rectangle à coins arrondis 426"/>
            <p:cNvSpPr/>
            <p:nvPr/>
          </p:nvSpPr>
          <p:spPr bwMode="auto">
            <a:xfrm>
              <a:off x="28057977" y="1622709"/>
              <a:ext cx="1310111" cy="301205"/>
            </a:xfrm>
            <a:prstGeom prst="roundRect">
              <a:avLst/>
            </a:prstGeom>
            <a:noFill/>
            <a:ln>
              <a:noFill/>
            </a:ln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043056" fontAlgn="auto">
                <a:spcBef>
                  <a:spcPts val="0"/>
                </a:spcBef>
                <a:spcAft>
                  <a:spcPts val="0"/>
                </a:spcAft>
                <a:defRPr/>
              </a:pPr>
              <a:fld id="{2D248C39-C3A6-4A2A-BAA8-06D350D8134F}" type="TxLink">
                <a:rPr lang="en-US" sz="1600" b="1" i="0" u="none" strike="noStrike">
                  <a:solidFill>
                    <a:srgbClr val="000000"/>
                  </a:solidFill>
                  <a:latin typeface="Calibri"/>
                </a:rPr>
                <a:pPr algn="ctr" defTabSz="1043056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t>01:27,181</a:t>
              </a:fld>
              <a:endParaRPr lang="fr-FR" sz="3600" b="1" dirty="0">
                <a:solidFill>
                  <a:schemeClr val="tx1"/>
                </a:solidFill>
              </a:endParaRPr>
            </a:p>
          </p:txBody>
        </p:sp>
        <p:pic>
          <p:nvPicPr>
            <p:cNvPr id="430" name="Image 429" descr="br.png"/>
            <p:cNvPicPr>
              <a:picLocks noChangeAspect="1"/>
            </p:cNvPicPr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29209609" y="1080099"/>
              <a:ext cx="545277" cy="545277"/>
            </a:xfrm>
            <a:prstGeom prst="rect">
              <a:avLst/>
            </a:prstGeom>
          </p:spPr>
        </p:pic>
        <p:pic>
          <p:nvPicPr>
            <p:cNvPr id="431" name="Image 430" descr="verstapen.BMP"/>
            <p:cNvPicPr>
              <a:picLocks noChangeAspect="1"/>
            </p:cNvPicPr>
            <p:nvPr/>
          </p:nvPicPr>
          <p:blipFill>
            <a:blip r:embed="rId4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b="35601"/>
            <a:stretch>
              <a:fillRect/>
            </a:stretch>
          </p:blipFill>
          <p:spPr>
            <a:xfrm>
              <a:off x="27561556" y="98455"/>
              <a:ext cx="1588525" cy="1171052"/>
            </a:xfrm>
            <a:prstGeom prst="rect">
              <a:avLst/>
            </a:prstGeom>
          </p:spPr>
        </p:pic>
      </p:grpSp>
      <p:grpSp>
        <p:nvGrpSpPr>
          <p:cNvPr id="290" name="Groupe 289"/>
          <p:cNvGrpSpPr/>
          <p:nvPr/>
        </p:nvGrpSpPr>
        <p:grpSpPr>
          <a:xfrm>
            <a:off x="3593446" y="7775008"/>
            <a:ext cx="1942555" cy="1498349"/>
            <a:chOff x="30083126" y="34888"/>
            <a:chExt cx="2969335" cy="1948005"/>
          </a:xfrm>
        </p:grpSpPr>
        <p:grpSp>
          <p:nvGrpSpPr>
            <p:cNvPr id="411" name="Groupe 410"/>
            <p:cNvGrpSpPr>
              <a:grpSpLocks/>
            </p:cNvGrpSpPr>
            <p:nvPr/>
          </p:nvGrpSpPr>
          <p:grpSpPr bwMode="auto">
            <a:xfrm>
              <a:off x="31469248" y="335437"/>
              <a:ext cx="1040856" cy="652302"/>
              <a:chOff x="31469262" y="335437"/>
              <a:chExt cx="2304648" cy="1419254"/>
            </a:xfrm>
          </p:grpSpPr>
          <p:sp>
            <p:nvSpPr>
              <p:cNvPr id="420" name="Forme libre 419"/>
              <p:cNvSpPr/>
              <p:nvPr/>
            </p:nvSpPr>
            <p:spPr>
              <a:xfrm>
                <a:off x="32618511" y="622362"/>
                <a:ext cx="973657" cy="625177"/>
              </a:xfrm>
              <a:custGeom>
                <a:avLst/>
                <a:gdLst>
                  <a:gd name="connsiteX0" fmla="*/ 468089 w 970113"/>
                  <a:gd name="connsiteY0" fmla="*/ 5976 h 624541"/>
                  <a:gd name="connsiteX1" fmla="*/ 486019 w 970113"/>
                  <a:gd name="connsiteY1" fmla="*/ 50799 h 624541"/>
                  <a:gd name="connsiteX2" fmla="*/ 530842 w 970113"/>
                  <a:gd name="connsiteY2" fmla="*/ 77694 h 624541"/>
                  <a:gd name="connsiteX3" fmla="*/ 584630 w 970113"/>
                  <a:gd name="connsiteY3" fmla="*/ 86658 h 624541"/>
                  <a:gd name="connsiteX4" fmla="*/ 656348 w 970113"/>
                  <a:gd name="connsiteY4" fmla="*/ 104588 h 624541"/>
                  <a:gd name="connsiteX5" fmla="*/ 754960 w 970113"/>
                  <a:gd name="connsiteY5" fmla="*/ 86658 h 624541"/>
                  <a:gd name="connsiteX6" fmla="*/ 772889 w 970113"/>
                  <a:gd name="connsiteY6" fmla="*/ 50799 h 624541"/>
                  <a:gd name="connsiteX7" fmla="*/ 790819 w 970113"/>
                  <a:gd name="connsiteY7" fmla="*/ 32870 h 624541"/>
                  <a:gd name="connsiteX8" fmla="*/ 835642 w 970113"/>
                  <a:gd name="connsiteY8" fmla="*/ 59764 h 624541"/>
                  <a:gd name="connsiteX9" fmla="*/ 862536 w 970113"/>
                  <a:gd name="connsiteY9" fmla="*/ 68729 h 624541"/>
                  <a:gd name="connsiteX10" fmla="*/ 934254 w 970113"/>
                  <a:gd name="connsiteY10" fmla="*/ 86658 h 624541"/>
                  <a:gd name="connsiteX11" fmla="*/ 943219 w 970113"/>
                  <a:gd name="connsiteY11" fmla="*/ 122517 h 624541"/>
                  <a:gd name="connsiteX12" fmla="*/ 961148 w 970113"/>
                  <a:gd name="connsiteY12" fmla="*/ 149411 h 624541"/>
                  <a:gd name="connsiteX13" fmla="*/ 970113 w 970113"/>
                  <a:gd name="connsiteY13" fmla="*/ 194235 h 624541"/>
                  <a:gd name="connsiteX14" fmla="*/ 952183 w 970113"/>
                  <a:gd name="connsiteY14" fmla="*/ 310776 h 624541"/>
                  <a:gd name="connsiteX15" fmla="*/ 934254 w 970113"/>
                  <a:gd name="connsiteY15" fmla="*/ 337670 h 624541"/>
                  <a:gd name="connsiteX16" fmla="*/ 907360 w 970113"/>
                  <a:gd name="connsiteY16" fmla="*/ 346635 h 624541"/>
                  <a:gd name="connsiteX17" fmla="*/ 889430 w 970113"/>
                  <a:gd name="connsiteY17" fmla="*/ 319741 h 624541"/>
                  <a:gd name="connsiteX18" fmla="*/ 862536 w 970113"/>
                  <a:gd name="connsiteY18" fmla="*/ 176305 h 624541"/>
                  <a:gd name="connsiteX19" fmla="*/ 835642 w 970113"/>
                  <a:gd name="connsiteY19" fmla="*/ 167341 h 624541"/>
                  <a:gd name="connsiteX20" fmla="*/ 539807 w 970113"/>
                  <a:gd name="connsiteY20" fmla="*/ 185270 h 624541"/>
                  <a:gd name="connsiteX21" fmla="*/ 468089 w 970113"/>
                  <a:gd name="connsiteY21" fmla="*/ 149411 h 624541"/>
                  <a:gd name="connsiteX22" fmla="*/ 387407 w 970113"/>
                  <a:gd name="connsiteY22" fmla="*/ 113552 h 624541"/>
                  <a:gd name="connsiteX23" fmla="*/ 333619 w 970113"/>
                  <a:gd name="connsiteY23" fmla="*/ 149411 h 624541"/>
                  <a:gd name="connsiteX24" fmla="*/ 315689 w 970113"/>
                  <a:gd name="connsiteY24" fmla="*/ 194235 h 624541"/>
                  <a:gd name="connsiteX25" fmla="*/ 288795 w 970113"/>
                  <a:gd name="connsiteY25" fmla="*/ 274917 h 624541"/>
                  <a:gd name="connsiteX26" fmla="*/ 261901 w 970113"/>
                  <a:gd name="connsiteY26" fmla="*/ 301811 h 624541"/>
                  <a:gd name="connsiteX27" fmla="*/ 252936 w 970113"/>
                  <a:gd name="connsiteY27" fmla="*/ 328705 h 624541"/>
                  <a:gd name="connsiteX28" fmla="*/ 208113 w 970113"/>
                  <a:gd name="connsiteY28" fmla="*/ 400423 h 624541"/>
                  <a:gd name="connsiteX29" fmla="*/ 199148 w 970113"/>
                  <a:gd name="connsiteY29" fmla="*/ 436282 h 624541"/>
                  <a:gd name="connsiteX30" fmla="*/ 136395 w 970113"/>
                  <a:gd name="connsiteY30" fmla="*/ 516964 h 624541"/>
                  <a:gd name="connsiteX31" fmla="*/ 100536 w 970113"/>
                  <a:gd name="connsiteY31" fmla="*/ 570752 h 624541"/>
                  <a:gd name="connsiteX32" fmla="*/ 73642 w 970113"/>
                  <a:gd name="connsiteY32" fmla="*/ 606611 h 624541"/>
                  <a:gd name="connsiteX33" fmla="*/ 19854 w 970113"/>
                  <a:gd name="connsiteY33" fmla="*/ 624541 h 624541"/>
                  <a:gd name="connsiteX34" fmla="*/ 28819 w 970113"/>
                  <a:gd name="connsiteY34" fmla="*/ 499035 h 624541"/>
                  <a:gd name="connsiteX35" fmla="*/ 73642 w 970113"/>
                  <a:gd name="connsiteY35" fmla="*/ 454211 h 624541"/>
                  <a:gd name="connsiteX36" fmla="*/ 91571 w 970113"/>
                  <a:gd name="connsiteY36" fmla="*/ 391458 h 624541"/>
                  <a:gd name="connsiteX37" fmla="*/ 109501 w 970113"/>
                  <a:gd name="connsiteY37" fmla="*/ 373529 h 624541"/>
                  <a:gd name="connsiteX38" fmla="*/ 145360 w 970113"/>
                  <a:gd name="connsiteY38" fmla="*/ 310776 h 624541"/>
                  <a:gd name="connsiteX39" fmla="*/ 172254 w 970113"/>
                  <a:gd name="connsiteY39" fmla="*/ 248023 h 624541"/>
                  <a:gd name="connsiteX40" fmla="*/ 190183 w 970113"/>
                  <a:gd name="connsiteY40" fmla="*/ 212164 h 624541"/>
                  <a:gd name="connsiteX41" fmla="*/ 208113 w 970113"/>
                  <a:gd name="connsiteY41" fmla="*/ 158376 h 624541"/>
                  <a:gd name="connsiteX42" fmla="*/ 243971 w 970113"/>
                  <a:gd name="connsiteY42" fmla="*/ 122517 h 624541"/>
                  <a:gd name="connsiteX43" fmla="*/ 297760 w 970113"/>
                  <a:gd name="connsiteY43" fmla="*/ 77694 h 624541"/>
                  <a:gd name="connsiteX44" fmla="*/ 405336 w 970113"/>
                  <a:gd name="connsiteY44" fmla="*/ 68729 h 624541"/>
                  <a:gd name="connsiteX45" fmla="*/ 432230 w 970113"/>
                  <a:gd name="connsiteY45" fmla="*/ 14941 h 624541"/>
                  <a:gd name="connsiteX46" fmla="*/ 468089 w 970113"/>
                  <a:gd name="connsiteY46" fmla="*/ 5976 h 6245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</a:cxnLst>
                <a:rect l="l" t="t" r="r" b="b"/>
                <a:pathLst>
                  <a:path w="970113" h="624541">
                    <a:moveTo>
                      <a:pt x="468089" y="5976"/>
                    </a:moveTo>
                    <a:cubicBezTo>
                      <a:pt x="477054" y="11952"/>
                      <a:pt x="478035" y="36827"/>
                      <a:pt x="486019" y="50799"/>
                    </a:cubicBezTo>
                    <a:cubicBezTo>
                      <a:pt x="496278" y="68752"/>
                      <a:pt x="511976" y="73502"/>
                      <a:pt x="530842" y="77694"/>
                    </a:cubicBezTo>
                    <a:cubicBezTo>
                      <a:pt x="548586" y="81637"/>
                      <a:pt x="566701" y="83670"/>
                      <a:pt x="584630" y="86658"/>
                    </a:cubicBezTo>
                    <a:cubicBezTo>
                      <a:pt x="603734" y="93026"/>
                      <a:pt x="638128" y="105727"/>
                      <a:pt x="656348" y="104588"/>
                    </a:cubicBezTo>
                    <a:cubicBezTo>
                      <a:pt x="689693" y="102504"/>
                      <a:pt x="722089" y="92635"/>
                      <a:pt x="754960" y="86658"/>
                    </a:cubicBezTo>
                    <a:cubicBezTo>
                      <a:pt x="760936" y="74705"/>
                      <a:pt x="765476" y="61918"/>
                      <a:pt x="772889" y="50799"/>
                    </a:cubicBezTo>
                    <a:cubicBezTo>
                      <a:pt x="777577" y="43766"/>
                      <a:pt x="782452" y="31675"/>
                      <a:pt x="790819" y="32870"/>
                    </a:cubicBezTo>
                    <a:cubicBezTo>
                      <a:pt x="808068" y="35334"/>
                      <a:pt x="820057" y="51972"/>
                      <a:pt x="835642" y="59764"/>
                    </a:cubicBezTo>
                    <a:cubicBezTo>
                      <a:pt x="844094" y="63990"/>
                      <a:pt x="853419" y="66243"/>
                      <a:pt x="862536" y="68729"/>
                    </a:cubicBezTo>
                    <a:cubicBezTo>
                      <a:pt x="886309" y="75213"/>
                      <a:pt x="934254" y="86658"/>
                      <a:pt x="934254" y="86658"/>
                    </a:cubicBezTo>
                    <a:cubicBezTo>
                      <a:pt x="937242" y="98611"/>
                      <a:pt x="938366" y="111192"/>
                      <a:pt x="943219" y="122517"/>
                    </a:cubicBezTo>
                    <a:cubicBezTo>
                      <a:pt x="947463" y="132420"/>
                      <a:pt x="957365" y="139323"/>
                      <a:pt x="961148" y="149411"/>
                    </a:cubicBezTo>
                    <a:cubicBezTo>
                      <a:pt x="966498" y="163678"/>
                      <a:pt x="967125" y="179294"/>
                      <a:pt x="970113" y="194235"/>
                    </a:cubicBezTo>
                    <a:cubicBezTo>
                      <a:pt x="967541" y="219951"/>
                      <a:pt x="968337" y="278467"/>
                      <a:pt x="952183" y="310776"/>
                    </a:cubicBezTo>
                    <a:cubicBezTo>
                      <a:pt x="947365" y="320413"/>
                      <a:pt x="942667" y="330939"/>
                      <a:pt x="934254" y="337670"/>
                    </a:cubicBezTo>
                    <a:cubicBezTo>
                      <a:pt x="926875" y="343573"/>
                      <a:pt x="916325" y="343647"/>
                      <a:pt x="907360" y="346635"/>
                    </a:cubicBezTo>
                    <a:cubicBezTo>
                      <a:pt x="901383" y="337670"/>
                      <a:pt x="891302" y="330351"/>
                      <a:pt x="889430" y="319741"/>
                    </a:cubicBezTo>
                    <a:cubicBezTo>
                      <a:pt x="882771" y="282006"/>
                      <a:pt x="909538" y="204506"/>
                      <a:pt x="862536" y="176305"/>
                    </a:cubicBezTo>
                    <a:cubicBezTo>
                      <a:pt x="854433" y="171443"/>
                      <a:pt x="844607" y="170329"/>
                      <a:pt x="835642" y="167341"/>
                    </a:cubicBezTo>
                    <a:cubicBezTo>
                      <a:pt x="642970" y="227550"/>
                      <a:pt x="741537" y="220869"/>
                      <a:pt x="539807" y="185270"/>
                    </a:cubicBezTo>
                    <a:lnTo>
                      <a:pt x="468089" y="149411"/>
                    </a:lnTo>
                    <a:cubicBezTo>
                      <a:pt x="405849" y="118291"/>
                      <a:pt x="433318" y="128856"/>
                      <a:pt x="387407" y="113552"/>
                    </a:cubicBezTo>
                    <a:cubicBezTo>
                      <a:pt x="369478" y="125505"/>
                      <a:pt x="347935" y="133305"/>
                      <a:pt x="333619" y="149411"/>
                    </a:cubicBezTo>
                    <a:cubicBezTo>
                      <a:pt x="322928" y="161439"/>
                      <a:pt x="321188" y="179112"/>
                      <a:pt x="315689" y="194235"/>
                    </a:cubicBezTo>
                    <a:cubicBezTo>
                      <a:pt x="306001" y="220877"/>
                      <a:pt x="297760" y="248023"/>
                      <a:pt x="288795" y="274917"/>
                    </a:cubicBezTo>
                    <a:cubicBezTo>
                      <a:pt x="284786" y="286944"/>
                      <a:pt x="270866" y="292846"/>
                      <a:pt x="261901" y="301811"/>
                    </a:cubicBezTo>
                    <a:cubicBezTo>
                      <a:pt x="258913" y="310776"/>
                      <a:pt x="257461" y="320409"/>
                      <a:pt x="252936" y="328705"/>
                    </a:cubicBezTo>
                    <a:cubicBezTo>
                      <a:pt x="239437" y="353454"/>
                      <a:pt x="208113" y="400423"/>
                      <a:pt x="208113" y="400423"/>
                    </a:cubicBezTo>
                    <a:cubicBezTo>
                      <a:pt x="205125" y="412376"/>
                      <a:pt x="204658" y="425262"/>
                      <a:pt x="199148" y="436282"/>
                    </a:cubicBezTo>
                    <a:cubicBezTo>
                      <a:pt x="157637" y="519303"/>
                      <a:pt x="177714" y="463840"/>
                      <a:pt x="136395" y="516964"/>
                    </a:cubicBezTo>
                    <a:cubicBezTo>
                      <a:pt x="123165" y="533973"/>
                      <a:pt x="113465" y="553513"/>
                      <a:pt x="100536" y="570752"/>
                    </a:cubicBezTo>
                    <a:cubicBezTo>
                      <a:pt x="91571" y="582705"/>
                      <a:pt x="86074" y="598323"/>
                      <a:pt x="73642" y="606611"/>
                    </a:cubicBezTo>
                    <a:cubicBezTo>
                      <a:pt x="57917" y="617095"/>
                      <a:pt x="19854" y="624541"/>
                      <a:pt x="19854" y="624541"/>
                    </a:cubicBezTo>
                    <a:cubicBezTo>
                      <a:pt x="9680" y="573673"/>
                      <a:pt x="0" y="556674"/>
                      <a:pt x="28819" y="499035"/>
                    </a:cubicBezTo>
                    <a:cubicBezTo>
                      <a:pt x="38269" y="480136"/>
                      <a:pt x="73642" y="454211"/>
                      <a:pt x="73642" y="454211"/>
                    </a:cubicBezTo>
                    <a:cubicBezTo>
                      <a:pt x="79618" y="433293"/>
                      <a:pt x="82736" y="411338"/>
                      <a:pt x="91571" y="391458"/>
                    </a:cubicBezTo>
                    <a:cubicBezTo>
                      <a:pt x="95004" y="383734"/>
                      <a:pt x="105721" y="381089"/>
                      <a:pt x="109501" y="373529"/>
                    </a:cubicBezTo>
                    <a:cubicBezTo>
                      <a:pt x="145622" y="301289"/>
                      <a:pt x="84975" y="371161"/>
                      <a:pt x="145360" y="310776"/>
                    </a:cubicBezTo>
                    <a:cubicBezTo>
                      <a:pt x="204823" y="191847"/>
                      <a:pt x="132682" y="340358"/>
                      <a:pt x="172254" y="248023"/>
                    </a:cubicBezTo>
                    <a:cubicBezTo>
                      <a:pt x="177518" y="235740"/>
                      <a:pt x="185220" y="224572"/>
                      <a:pt x="190183" y="212164"/>
                    </a:cubicBezTo>
                    <a:cubicBezTo>
                      <a:pt x="197202" y="194617"/>
                      <a:pt x="194749" y="171740"/>
                      <a:pt x="208113" y="158376"/>
                    </a:cubicBezTo>
                    <a:cubicBezTo>
                      <a:pt x="220066" y="146423"/>
                      <a:pt x="232970" y="135351"/>
                      <a:pt x="243971" y="122517"/>
                    </a:cubicBezTo>
                    <a:cubicBezTo>
                      <a:pt x="266234" y="96543"/>
                      <a:pt x="256084" y="85508"/>
                      <a:pt x="297760" y="77694"/>
                    </a:cubicBezTo>
                    <a:cubicBezTo>
                      <a:pt x="333127" y="71063"/>
                      <a:pt x="369477" y="71717"/>
                      <a:pt x="405336" y="68729"/>
                    </a:cubicBezTo>
                    <a:cubicBezTo>
                      <a:pt x="414321" y="41776"/>
                      <a:pt x="412922" y="38111"/>
                      <a:pt x="432230" y="14941"/>
                    </a:cubicBezTo>
                    <a:cubicBezTo>
                      <a:pt x="440346" y="5201"/>
                      <a:pt x="459124" y="0"/>
                      <a:pt x="468089" y="5976"/>
                    </a:cubicBezTo>
                    <a:close/>
                  </a:path>
                </a:pathLst>
              </a:custGeom>
              <a:solidFill>
                <a:sysClr val="window" lastClr="FFFFFF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anchor="ctr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fr-FR"/>
              </a:p>
            </p:txBody>
          </p:sp>
          <p:sp>
            <p:nvSpPr>
              <p:cNvPr id="421" name="Forme libre 420"/>
              <p:cNvSpPr/>
              <p:nvPr/>
            </p:nvSpPr>
            <p:spPr>
              <a:xfrm>
                <a:off x="31627277" y="674171"/>
                <a:ext cx="1145894" cy="808241"/>
              </a:xfrm>
              <a:custGeom>
                <a:avLst/>
                <a:gdLst>
                  <a:gd name="connsiteX0" fmla="*/ 53788 w 1147482"/>
                  <a:gd name="connsiteY0" fmla="*/ 762000 h 810041"/>
                  <a:gd name="connsiteX1" fmla="*/ 134471 w 1147482"/>
                  <a:gd name="connsiteY1" fmla="*/ 609600 h 810041"/>
                  <a:gd name="connsiteX2" fmla="*/ 152400 w 1147482"/>
                  <a:gd name="connsiteY2" fmla="*/ 582706 h 810041"/>
                  <a:gd name="connsiteX3" fmla="*/ 206188 w 1147482"/>
                  <a:gd name="connsiteY3" fmla="*/ 555812 h 810041"/>
                  <a:gd name="connsiteX4" fmla="*/ 304800 w 1147482"/>
                  <a:gd name="connsiteY4" fmla="*/ 484095 h 810041"/>
                  <a:gd name="connsiteX5" fmla="*/ 322729 w 1147482"/>
                  <a:gd name="connsiteY5" fmla="*/ 448236 h 810041"/>
                  <a:gd name="connsiteX6" fmla="*/ 394447 w 1147482"/>
                  <a:gd name="connsiteY6" fmla="*/ 421342 h 810041"/>
                  <a:gd name="connsiteX7" fmla="*/ 412377 w 1147482"/>
                  <a:gd name="connsiteY7" fmla="*/ 403412 h 810041"/>
                  <a:gd name="connsiteX8" fmla="*/ 439271 w 1147482"/>
                  <a:gd name="connsiteY8" fmla="*/ 394448 h 810041"/>
                  <a:gd name="connsiteX9" fmla="*/ 493059 w 1147482"/>
                  <a:gd name="connsiteY9" fmla="*/ 349624 h 810041"/>
                  <a:gd name="connsiteX10" fmla="*/ 555812 w 1147482"/>
                  <a:gd name="connsiteY10" fmla="*/ 259977 h 810041"/>
                  <a:gd name="connsiteX11" fmla="*/ 582706 w 1147482"/>
                  <a:gd name="connsiteY11" fmla="*/ 242048 h 810041"/>
                  <a:gd name="connsiteX12" fmla="*/ 609600 w 1147482"/>
                  <a:gd name="connsiteY12" fmla="*/ 206189 h 810041"/>
                  <a:gd name="connsiteX13" fmla="*/ 627529 w 1147482"/>
                  <a:gd name="connsiteY13" fmla="*/ 188259 h 810041"/>
                  <a:gd name="connsiteX14" fmla="*/ 636494 w 1147482"/>
                  <a:gd name="connsiteY14" fmla="*/ 161365 h 810041"/>
                  <a:gd name="connsiteX15" fmla="*/ 663388 w 1147482"/>
                  <a:gd name="connsiteY15" fmla="*/ 125506 h 810041"/>
                  <a:gd name="connsiteX16" fmla="*/ 932329 w 1147482"/>
                  <a:gd name="connsiteY16" fmla="*/ 143436 h 810041"/>
                  <a:gd name="connsiteX17" fmla="*/ 959224 w 1147482"/>
                  <a:gd name="connsiteY17" fmla="*/ 152400 h 810041"/>
                  <a:gd name="connsiteX18" fmla="*/ 977153 w 1147482"/>
                  <a:gd name="connsiteY18" fmla="*/ 206189 h 810041"/>
                  <a:gd name="connsiteX19" fmla="*/ 959224 w 1147482"/>
                  <a:gd name="connsiteY19" fmla="*/ 349624 h 810041"/>
                  <a:gd name="connsiteX20" fmla="*/ 950259 w 1147482"/>
                  <a:gd name="connsiteY20" fmla="*/ 403412 h 810041"/>
                  <a:gd name="connsiteX21" fmla="*/ 914400 w 1147482"/>
                  <a:gd name="connsiteY21" fmla="*/ 457200 h 810041"/>
                  <a:gd name="connsiteX22" fmla="*/ 905435 w 1147482"/>
                  <a:gd name="connsiteY22" fmla="*/ 537883 h 810041"/>
                  <a:gd name="connsiteX23" fmla="*/ 896471 w 1147482"/>
                  <a:gd name="connsiteY23" fmla="*/ 564777 h 810041"/>
                  <a:gd name="connsiteX24" fmla="*/ 905435 w 1147482"/>
                  <a:gd name="connsiteY24" fmla="*/ 600636 h 810041"/>
                  <a:gd name="connsiteX25" fmla="*/ 950259 w 1147482"/>
                  <a:gd name="connsiteY25" fmla="*/ 546848 h 810041"/>
                  <a:gd name="connsiteX26" fmla="*/ 977153 w 1147482"/>
                  <a:gd name="connsiteY26" fmla="*/ 466165 h 810041"/>
                  <a:gd name="connsiteX27" fmla="*/ 995082 w 1147482"/>
                  <a:gd name="connsiteY27" fmla="*/ 439271 h 810041"/>
                  <a:gd name="connsiteX28" fmla="*/ 1013012 w 1147482"/>
                  <a:gd name="connsiteY28" fmla="*/ 358589 h 810041"/>
                  <a:gd name="connsiteX29" fmla="*/ 1030941 w 1147482"/>
                  <a:gd name="connsiteY29" fmla="*/ 313765 h 810041"/>
                  <a:gd name="connsiteX30" fmla="*/ 1075765 w 1147482"/>
                  <a:gd name="connsiteY30" fmla="*/ 233083 h 810041"/>
                  <a:gd name="connsiteX31" fmla="*/ 1084729 w 1147482"/>
                  <a:gd name="connsiteY31" fmla="*/ 134471 h 810041"/>
                  <a:gd name="connsiteX32" fmla="*/ 1129553 w 1147482"/>
                  <a:gd name="connsiteY32" fmla="*/ 107577 h 810041"/>
                  <a:gd name="connsiteX33" fmla="*/ 1138518 w 1147482"/>
                  <a:gd name="connsiteY33" fmla="*/ 71718 h 810041"/>
                  <a:gd name="connsiteX34" fmla="*/ 1147482 w 1147482"/>
                  <a:gd name="connsiteY34" fmla="*/ 44824 h 810041"/>
                  <a:gd name="connsiteX35" fmla="*/ 896471 w 1147482"/>
                  <a:gd name="connsiteY35" fmla="*/ 35859 h 810041"/>
                  <a:gd name="connsiteX36" fmla="*/ 762000 w 1147482"/>
                  <a:gd name="connsiteY36" fmla="*/ 35859 h 810041"/>
                  <a:gd name="connsiteX37" fmla="*/ 717177 w 1147482"/>
                  <a:gd name="connsiteY37" fmla="*/ 0 h 810041"/>
                  <a:gd name="connsiteX38" fmla="*/ 663388 w 1147482"/>
                  <a:gd name="connsiteY38" fmla="*/ 17930 h 810041"/>
                  <a:gd name="connsiteX39" fmla="*/ 609600 w 1147482"/>
                  <a:gd name="connsiteY39" fmla="*/ 71718 h 810041"/>
                  <a:gd name="connsiteX40" fmla="*/ 600635 w 1147482"/>
                  <a:gd name="connsiteY40" fmla="*/ 98612 h 810041"/>
                  <a:gd name="connsiteX41" fmla="*/ 573741 w 1147482"/>
                  <a:gd name="connsiteY41" fmla="*/ 107577 h 810041"/>
                  <a:gd name="connsiteX42" fmla="*/ 537882 w 1147482"/>
                  <a:gd name="connsiteY42" fmla="*/ 125506 h 810041"/>
                  <a:gd name="connsiteX43" fmla="*/ 519953 w 1147482"/>
                  <a:gd name="connsiteY43" fmla="*/ 143436 h 810041"/>
                  <a:gd name="connsiteX44" fmla="*/ 466165 w 1147482"/>
                  <a:gd name="connsiteY44" fmla="*/ 161365 h 810041"/>
                  <a:gd name="connsiteX45" fmla="*/ 448235 w 1147482"/>
                  <a:gd name="connsiteY45" fmla="*/ 188259 h 810041"/>
                  <a:gd name="connsiteX46" fmla="*/ 403412 w 1147482"/>
                  <a:gd name="connsiteY46" fmla="*/ 233083 h 810041"/>
                  <a:gd name="connsiteX47" fmla="*/ 358588 w 1147482"/>
                  <a:gd name="connsiteY47" fmla="*/ 277906 h 810041"/>
                  <a:gd name="connsiteX48" fmla="*/ 358588 w 1147482"/>
                  <a:gd name="connsiteY48" fmla="*/ 197224 h 810041"/>
                  <a:gd name="connsiteX49" fmla="*/ 367553 w 1147482"/>
                  <a:gd name="connsiteY49" fmla="*/ 170330 h 810041"/>
                  <a:gd name="connsiteX50" fmla="*/ 331694 w 1147482"/>
                  <a:gd name="connsiteY50" fmla="*/ 224118 h 810041"/>
                  <a:gd name="connsiteX51" fmla="*/ 304800 w 1147482"/>
                  <a:gd name="connsiteY51" fmla="*/ 322730 h 810041"/>
                  <a:gd name="connsiteX52" fmla="*/ 224118 w 1147482"/>
                  <a:gd name="connsiteY52" fmla="*/ 385483 h 810041"/>
                  <a:gd name="connsiteX53" fmla="*/ 197224 w 1147482"/>
                  <a:gd name="connsiteY53" fmla="*/ 421342 h 810041"/>
                  <a:gd name="connsiteX54" fmla="*/ 134471 w 1147482"/>
                  <a:gd name="connsiteY54" fmla="*/ 439271 h 810041"/>
                  <a:gd name="connsiteX55" fmla="*/ 107577 w 1147482"/>
                  <a:gd name="connsiteY55" fmla="*/ 466165 h 810041"/>
                  <a:gd name="connsiteX56" fmla="*/ 71718 w 1147482"/>
                  <a:gd name="connsiteY56" fmla="*/ 493059 h 810041"/>
                  <a:gd name="connsiteX57" fmla="*/ 62753 w 1147482"/>
                  <a:gd name="connsiteY57" fmla="*/ 519953 h 810041"/>
                  <a:gd name="connsiteX58" fmla="*/ 44824 w 1147482"/>
                  <a:gd name="connsiteY58" fmla="*/ 546848 h 810041"/>
                  <a:gd name="connsiteX59" fmla="*/ 26894 w 1147482"/>
                  <a:gd name="connsiteY59" fmla="*/ 618565 h 810041"/>
                  <a:gd name="connsiteX60" fmla="*/ 8965 w 1147482"/>
                  <a:gd name="connsiteY60" fmla="*/ 672353 h 810041"/>
                  <a:gd name="connsiteX61" fmla="*/ 0 w 1147482"/>
                  <a:gd name="connsiteY61" fmla="*/ 699248 h 810041"/>
                  <a:gd name="connsiteX62" fmla="*/ 35859 w 1147482"/>
                  <a:gd name="connsiteY62" fmla="*/ 770965 h 810041"/>
                  <a:gd name="connsiteX63" fmla="*/ 89647 w 1147482"/>
                  <a:gd name="connsiteY63" fmla="*/ 717177 h 8100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1147482" h="810041">
                    <a:moveTo>
                      <a:pt x="53788" y="762000"/>
                    </a:moveTo>
                    <a:cubicBezTo>
                      <a:pt x="80682" y="711200"/>
                      <a:pt x="106770" y="659965"/>
                      <a:pt x="134471" y="609600"/>
                    </a:cubicBezTo>
                    <a:cubicBezTo>
                      <a:pt x="139663" y="600160"/>
                      <a:pt x="144782" y="590324"/>
                      <a:pt x="152400" y="582706"/>
                    </a:cubicBezTo>
                    <a:cubicBezTo>
                      <a:pt x="182246" y="552860"/>
                      <a:pt x="173380" y="574039"/>
                      <a:pt x="206188" y="555812"/>
                    </a:cubicBezTo>
                    <a:cubicBezTo>
                      <a:pt x="244212" y="534687"/>
                      <a:pt x="271284" y="510907"/>
                      <a:pt x="304800" y="484095"/>
                    </a:cubicBezTo>
                    <a:cubicBezTo>
                      <a:pt x="310776" y="472142"/>
                      <a:pt x="313279" y="457686"/>
                      <a:pt x="322729" y="448236"/>
                    </a:cubicBezTo>
                    <a:cubicBezTo>
                      <a:pt x="338357" y="432608"/>
                      <a:pt x="374435" y="426345"/>
                      <a:pt x="394447" y="421342"/>
                    </a:cubicBezTo>
                    <a:cubicBezTo>
                      <a:pt x="400424" y="415365"/>
                      <a:pt x="405129" y="407761"/>
                      <a:pt x="412377" y="403412"/>
                    </a:cubicBezTo>
                    <a:cubicBezTo>
                      <a:pt x="420480" y="398550"/>
                      <a:pt x="432012" y="400497"/>
                      <a:pt x="439271" y="394448"/>
                    </a:cubicBezTo>
                    <a:cubicBezTo>
                      <a:pt x="504401" y="340173"/>
                      <a:pt x="431394" y="370180"/>
                      <a:pt x="493059" y="349624"/>
                    </a:cubicBezTo>
                    <a:cubicBezTo>
                      <a:pt x="532882" y="296526"/>
                      <a:pt x="511665" y="326197"/>
                      <a:pt x="555812" y="259977"/>
                    </a:cubicBezTo>
                    <a:cubicBezTo>
                      <a:pt x="561788" y="251012"/>
                      <a:pt x="573741" y="248024"/>
                      <a:pt x="582706" y="242048"/>
                    </a:cubicBezTo>
                    <a:cubicBezTo>
                      <a:pt x="591671" y="230095"/>
                      <a:pt x="600035" y="217667"/>
                      <a:pt x="609600" y="206189"/>
                    </a:cubicBezTo>
                    <a:cubicBezTo>
                      <a:pt x="615011" y="199696"/>
                      <a:pt x="623181" y="195507"/>
                      <a:pt x="627529" y="188259"/>
                    </a:cubicBezTo>
                    <a:cubicBezTo>
                      <a:pt x="632391" y="180156"/>
                      <a:pt x="631806" y="169570"/>
                      <a:pt x="636494" y="161365"/>
                    </a:cubicBezTo>
                    <a:cubicBezTo>
                      <a:pt x="643907" y="148392"/>
                      <a:pt x="654423" y="137459"/>
                      <a:pt x="663388" y="125506"/>
                    </a:cubicBezTo>
                    <a:cubicBezTo>
                      <a:pt x="745342" y="128921"/>
                      <a:pt x="846066" y="124267"/>
                      <a:pt x="932329" y="143436"/>
                    </a:cubicBezTo>
                    <a:cubicBezTo>
                      <a:pt x="941554" y="145486"/>
                      <a:pt x="950259" y="149412"/>
                      <a:pt x="959224" y="152400"/>
                    </a:cubicBezTo>
                    <a:lnTo>
                      <a:pt x="977153" y="206189"/>
                    </a:lnTo>
                    <a:cubicBezTo>
                      <a:pt x="985811" y="232165"/>
                      <a:pt x="965888" y="312972"/>
                      <a:pt x="959224" y="349624"/>
                    </a:cubicBezTo>
                    <a:cubicBezTo>
                      <a:pt x="955973" y="367507"/>
                      <a:pt x="957250" y="386634"/>
                      <a:pt x="950259" y="403412"/>
                    </a:cubicBezTo>
                    <a:cubicBezTo>
                      <a:pt x="941971" y="423303"/>
                      <a:pt x="914400" y="457200"/>
                      <a:pt x="914400" y="457200"/>
                    </a:cubicBezTo>
                    <a:cubicBezTo>
                      <a:pt x="911412" y="484094"/>
                      <a:pt x="909883" y="511191"/>
                      <a:pt x="905435" y="537883"/>
                    </a:cubicBezTo>
                    <a:cubicBezTo>
                      <a:pt x="903882" y="547204"/>
                      <a:pt x="896471" y="555327"/>
                      <a:pt x="896471" y="564777"/>
                    </a:cubicBezTo>
                    <a:cubicBezTo>
                      <a:pt x="896471" y="577098"/>
                      <a:pt x="902447" y="588683"/>
                      <a:pt x="905435" y="600636"/>
                    </a:cubicBezTo>
                    <a:cubicBezTo>
                      <a:pt x="923381" y="582690"/>
                      <a:pt x="936941" y="570820"/>
                      <a:pt x="950259" y="546848"/>
                    </a:cubicBezTo>
                    <a:cubicBezTo>
                      <a:pt x="995741" y="464980"/>
                      <a:pt x="946693" y="537239"/>
                      <a:pt x="977153" y="466165"/>
                    </a:cubicBezTo>
                    <a:cubicBezTo>
                      <a:pt x="981397" y="456262"/>
                      <a:pt x="989106" y="448236"/>
                      <a:pt x="995082" y="439271"/>
                    </a:cubicBezTo>
                    <a:cubicBezTo>
                      <a:pt x="998635" y="421506"/>
                      <a:pt x="1006682" y="377580"/>
                      <a:pt x="1013012" y="358589"/>
                    </a:cubicBezTo>
                    <a:cubicBezTo>
                      <a:pt x="1018101" y="343323"/>
                      <a:pt x="1026208" y="329146"/>
                      <a:pt x="1030941" y="313765"/>
                    </a:cubicBezTo>
                    <a:cubicBezTo>
                      <a:pt x="1056362" y="231147"/>
                      <a:pt x="1023500" y="250505"/>
                      <a:pt x="1075765" y="233083"/>
                    </a:cubicBezTo>
                    <a:cubicBezTo>
                      <a:pt x="1078753" y="200212"/>
                      <a:pt x="1071727" y="164809"/>
                      <a:pt x="1084729" y="134471"/>
                    </a:cubicBezTo>
                    <a:cubicBezTo>
                      <a:pt x="1091593" y="118455"/>
                      <a:pt x="1118213" y="120806"/>
                      <a:pt x="1129553" y="107577"/>
                    </a:cubicBezTo>
                    <a:cubicBezTo>
                      <a:pt x="1137571" y="98222"/>
                      <a:pt x="1135133" y="83565"/>
                      <a:pt x="1138518" y="71718"/>
                    </a:cubicBezTo>
                    <a:cubicBezTo>
                      <a:pt x="1141114" y="62632"/>
                      <a:pt x="1144494" y="53789"/>
                      <a:pt x="1147482" y="44824"/>
                    </a:cubicBezTo>
                    <a:cubicBezTo>
                      <a:pt x="1031262" y="6085"/>
                      <a:pt x="1112574" y="26037"/>
                      <a:pt x="896471" y="35859"/>
                    </a:cubicBezTo>
                    <a:cubicBezTo>
                      <a:pt x="838341" y="47485"/>
                      <a:pt x="834993" y="52703"/>
                      <a:pt x="762000" y="35859"/>
                    </a:cubicBezTo>
                    <a:cubicBezTo>
                      <a:pt x="747297" y="32466"/>
                      <a:pt x="727644" y="10468"/>
                      <a:pt x="717177" y="0"/>
                    </a:cubicBezTo>
                    <a:cubicBezTo>
                      <a:pt x="699247" y="5977"/>
                      <a:pt x="676752" y="4566"/>
                      <a:pt x="663388" y="17930"/>
                    </a:cubicBezTo>
                    <a:lnTo>
                      <a:pt x="609600" y="71718"/>
                    </a:lnTo>
                    <a:cubicBezTo>
                      <a:pt x="606612" y="80683"/>
                      <a:pt x="607317" y="91930"/>
                      <a:pt x="600635" y="98612"/>
                    </a:cubicBezTo>
                    <a:cubicBezTo>
                      <a:pt x="593953" y="105294"/>
                      <a:pt x="582427" y="103855"/>
                      <a:pt x="573741" y="107577"/>
                    </a:cubicBezTo>
                    <a:cubicBezTo>
                      <a:pt x="561458" y="112841"/>
                      <a:pt x="549835" y="119530"/>
                      <a:pt x="537882" y="125506"/>
                    </a:cubicBezTo>
                    <a:cubicBezTo>
                      <a:pt x="531906" y="131483"/>
                      <a:pt x="527513" y="139656"/>
                      <a:pt x="519953" y="143436"/>
                    </a:cubicBezTo>
                    <a:cubicBezTo>
                      <a:pt x="503049" y="151888"/>
                      <a:pt x="466165" y="161365"/>
                      <a:pt x="466165" y="161365"/>
                    </a:cubicBezTo>
                    <a:cubicBezTo>
                      <a:pt x="460188" y="170330"/>
                      <a:pt x="455330" y="180150"/>
                      <a:pt x="448235" y="188259"/>
                    </a:cubicBezTo>
                    <a:cubicBezTo>
                      <a:pt x="434321" y="204161"/>
                      <a:pt x="415133" y="215502"/>
                      <a:pt x="403412" y="233083"/>
                    </a:cubicBezTo>
                    <a:cubicBezTo>
                      <a:pt x="379505" y="268942"/>
                      <a:pt x="394447" y="254001"/>
                      <a:pt x="358588" y="277906"/>
                    </a:cubicBezTo>
                    <a:cubicBezTo>
                      <a:pt x="344970" y="237050"/>
                      <a:pt x="345967" y="254021"/>
                      <a:pt x="358588" y="197224"/>
                    </a:cubicBezTo>
                    <a:cubicBezTo>
                      <a:pt x="360638" y="187999"/>
                      <a:pt x="374235" y="163648"/>
                      <a:pt x="367553" y="170330"/>
                    </a:cubicBezTo>
                    <a:cubicBezTo>
                      <a:pt x="352316" y="185567"/>
                      <a:pt x="331694" y="224118"/>
                      <a:pt x="331694" y="224118"/>
                    </a:cubicBezTo>
                    <a:cubicBezTo>
                      <a:pt x="328193" y="241623"/>
                      <a:pt x="316173" y="311357"/>
                      <a:pt x="304800" y="322730"/>
                    </a:cubicBezTo>
                    <a:cubicBezTo>
                      <a:pt x="262669" y="364861"/>
                      <a:pt x="288455" y="342591"/>
                      <a:pt x="224118" y="385483"/>
                    </a:cubicBezTo>
                    <a:cubicBezTo>
                      <a:pt x="211686" y="393771"/>
                      <a:pt x="208702" y="411777"/>
                      <a:pt x="197224" y="421342"/>
                    </a:cubicBezTo>
                    <a:cubicBezTo>
                      <a:pt x="191715" y="425933"/>
                      <a:pt x="136374" y="438795"/>
                      <a:pt x="134471" y="439271"/>
                    </a:cubicBezTo>
                    <a:cubicBezTo>
                      <a:pt x="125506" y="448236"/>
                      <a:pt x="117203" y="457914"/>
                      <a:pt x="107577" y="466165"/>
                    </a:cubicBezTo>
                    <a:cubicBezTo>
                      <a:pt x="96233" y="475889"/>
                      <a:pt x="81283" y="481581"/>
                      <a:pt x="71718" y="493059"/>
                    </a:cubicBezTo>
                    <a:cubicBezTo>
                      <a:pt x="65668" y="500318"/>
                      <a:pt x="66979" y="511501"/>
                      <a:pt x="62753" y="519953"/>
                    </a:cubicBezTo>
                    <a:cubicBezTo>
                      <a:pt x="57935" y="529590"/>
                      <a:pt x="49642" y="537211"/>
                      <a:pt x="44824" y="546848"/>
                    </a:cubicBezTo>
                    <a:cubicBezTo>
                      <a:pt x="33943" y="568611"/>
                      <a:pt x="33032" y="596058"/>
                      <a:pt x="26894" y="618565"/>
                    </a:cubicBezTo>
                    <a:cubicBezTo>
                      <a:pt x="21921" y="636798"/>
                      <a:pt x="14941" y="654424"/>
                      <a:pt x="8965" y="672353"/>
                    </a:cubicBezTo>
                    <a:lnTo>
                      <a:pt x="0" y="699248"/>
                    </a:lnTo>
                    <a:cubicBezTo>
                      <a:pt x="11953" y="723154"/>
                      <a:pt x="12940" y="757214"/>
                      <a:pt x="35859" y="770965"/>
                    </a:cubicBezTo>
                    <a:cubicBezTo>
                      <a:pt x="100987" y="810041"/>
                      <a:pt x="89647" y="733491"/>
                      <a:pt x="89647" y="717177"/>
                    </a:cubicBezTo>
                  </a:path>
                </a:pathLst>
              </a:custGeom>
              <a:solidFill>
                <a:sysClr val="window" lastClr="FFFFFF"/>
              </a:solidFill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wrap="square" anchor="ctr"/>
              <a:lstStyle>
                <a:lvl1pPr marL="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fr-FR"/>
              </a:p>
            </p:txBody>
          </p:sp>
          <p:pic>
            <p:nvPicPr>
              <p:cNvPr id="422" name="Image 421" descr="46D.png"/>
              <p:cNvPicPr>
                <a:picLocks noChangeAspect="1"/>
              </p:cNvPicPr>
              <p:nvPr/>
            </p:nvPicPr>
            <p:blipFill>
              <a:blip r:embed="rId46" cstate="print"/>
              <a:srcRect/>
              <a:stretch>
                <a:fillRect/>
              </a:stretch>
            </p:blipFill>
            <p:spPr bwMode="auto">
              <a:xfrm>
                <a:off x="31469262" y="335437"/>
                <a:ext cx="2304648" cy="14192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412" name="Image 411" descr="sainz.BMP"/>
            <p:cNvPicPr>
              <a:picLocks noChangeAspect="1"/>
            </p:cNvPicPr>
            <p:nvPr/>
          </p:nvPicPr>
          <p:blipFill>
            <a:blip r:embed="rId4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b="36553"/>
            <a:stretch>
              <a:fillRect/>
            </a:stretch>
          </p:blipFill>
          <p:spPr>
            <a:xfrm>
              <a:off x="30342672" y="34888"/>
              <a:ext cx="1658959" cy="1273559"/>
            </a:xfrm>
            <a:prstGeom prst="rect">
              <a:avLst/>
            </a:prstGeom>
          </p:spPr>
        </p:pic>
        <p:sp>
          <p:nvSpPr>
            <p:cNvPr id="413" name="Rectangle à coins arrondis 412"/>
            <p:cNvSpPr/>
            <p:nvPr/>
          </p:nvSpPr>
          <p:spPr bwMode="auto">
            <a:xfrm>
              <a:off x="30083126" y="1255154"/>
              <a:ext cx="535043" cy="379065"/>
            </a:xfrm>
            <a:prstGeom prst="roundRect">
              <a:avLst/>
            </a:prstGeom>
            <a:ln>
              <a:solidFill>
                <a:srgbClr val="FFFF00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fr-FR" sz="10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11</a:t>
              </a:r>
              <a:endParaRPr lang="fr-FR" sz="1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414" name="Rectangle à coins arrondis 413"/>
            <p:cNvSpPr/>
            <p:nvPr/>
          </p:nvSpPr>
          <p:spPr bwMode="auto">
            <a:xfrm>
              <a:off x="30666857" y="1285980"/>
              <a:ext cx="1335088" cy="347663"/>
            </a:xfrm>
            <a:prstGeom prst="round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fld id="{9A32E595-C301-49E4-B4D1-A63D54FBFFA4}" type="TxLink">
                <a:rPr lang="en-US" sz="1000" b="0" i="0" u="none" strike="noStrike">
                  <a:solidFill>
                    <a:schemeClr val="bg1"/>
                  </a:solidFill>
                  <a:effectLst>
                    <a:outerShdw blurRad="50800" dist="38100" algn="tr" rotWithShape="0">
                      <a:prstClr val="black">
                        <a:alpha val="40000"/>
                      </a:prstClr>
                    </a:outerShdw>
                  </a:effectLst>
                  <a:latin typeface="Calibri"/>
                </a:rPr>
                <a:pPr algn="ctr">
                  <a:defRPr/>
                </a:pPr>
                <a:t>schumichris</a:t>
              </a:fld>
              <a:endParaRPr lang="fr-FR" sz="1000" dirty="0">
                <a:solidFill>
                  <a:schemeClr val="bg1"/>
                </a:solidFill>
              </a:endParaRPr>
            </a:p>
          </p:txBody>
        </p:sp>
        <p:sp>
          <p:nvSpPr>
            <p:cNvPr id="415" name="Organigramme : Document 414"/>
            <p:cNvSpPr/>
            <p:nvPr/>
          </p:nvSpPr>
          <p:spPr bwMode="auto">
            <a:xfrm flipH="1">
              <a:off x="30666857" y="1633643"/>
              <a:ext cx="1582738" cy="349250"/>
            </a:xfrm>
            <a:prstGeom prst="flowChartDocumen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fr-FR"/>
            </a:p>
          </p:txBody>
        </p:sp>
        <p:sp>
          <p:nvSpPr>
            <p:cNvPr id="416" name="Rectangle à coins arrondis 415"/>
            <p:cNvSpPr/>
            <p:nvPr/>
          </p:nvSpPr>
          <p:spPr bwMode="auto">
            <a:xfrm>
              <a:off x="30821713" y="1619700"/>
              <a:ext cx="1310111" cy="301205"/>
            </a:xfrm>
            <a:prstGeom prst="roundRect">
              <a:avLst/>
            </a:prstGeom>
            <a:noFill/>
            <a:ln>
              <a:noFill/>
            </a:ln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043056" fontAlgn="auto">
                <a:spcBef>
                  <a:spcPts val="0"/>
                </a:spcBef>
                <a:spcAft>
                  <a:spcPts val="0"/>
                </a:spcAft>
                <a:defRPr/>
              </a:pPr>
              <a:fld id="{F6CD2049-7A8B-4200-81E5-329DF36946B7}" type="TxLink">
                <a:rPr lang="en-US" sz="1600" b="1" i="0" u="none" strike="noStrike">
                  <a:solidFill>
                    <a:srgbClr val="000000"/>
                  </a:solidFill>
                  <a:latin typeface="Calibri"/>
                </a:rPr>
                <a:pPr algn="ctr" defTabSz="1043056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t>01:29,772</a:t>
              </a:fld>
              <a:endParaRPr lang="fr-FR" sz="3600" b="1" dirty="0">
                <a:solidFill>
                  <a:schemeClr val="tx1"/>
                </a:solidFill>
              </a:endParaRPr>
            </a:p>
          </p:txBody>
        </p:sp>
        <p:sp>
          <p:nvSpPr>
            <p:cNvPr id="417" name="Rectangle à coins arrondis 416"/>
            <p:cNvSpPr/>
            <p:nvPr/>
          </p:nvSpPr>
          <p:spPr bwMode="auto">
            <a:xfrm>
              <a:off x="32479780" y="1580167"/>
              <a:ext cx="572681" cy="348751"/>
            </a:xfrm>
            <a:prstGeom prst="roundRect">
              <a:avLst/>
            </a:prstGeom>
            <a:gradFill flip="none" rotWithShape="1">
              <a:gsLst>
                <a:gs pos="0">
                  <a:srgbClr val="FFFF00">
                    <a:shade val="30000"/>
                    <a:satMod val="115000"/>
                  </a:srgbClr>
                </a:gs>
                <a:gs pos="50000">
                  <a:srgbClr val="FFFF00">
                    <a:shade val="67500"/>
                    <a:satMod val="115000"/>
                  </a:srgbClr>
                </a:gs>
                <a:gs pos="100000">
                  <a:srgbClr val="FFFF00">
                    <a:shade val="100000"/>
                    <a:satMod val="115000"/>
                  </a:srgb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043056" fontAlgn="auto">
                <a:spcBef>
                  <a:spcPts val="0"/>
                </a:spcBef>
                <a:spcAft>
                  <a:spcPts val="0"/>
                </a:spcAft>
                <a:defRPr/>
              </a:pPr>
              <a:fld id="{08FC9392-141F-4CBB-9814-382E7F7DA1EF}" type="TxLink">
                <a:rPr lang="en-US" sz="900" b="1" i="0" u="none" strike="noStrike">
                  <a:solidFill>
                    <a:srgbClr val="FF0000"/>
                  </a:solidFill>
                  <a:latin typeface="Calibri"/>
                </a:rPr>
                <a:pPr defTabSz="1043056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t>02,591</a:t>
              </a:fld>
              <a:endParaRPr lang="en-US" sz="300" b="1" dirty="0">
                <a:solidFill>
                  <a:srgbClr val="FF0000"/>
                </a:solidFill>
              </a:endParaRPr>
            </a:p>
          </p:txBody>
        </p:sp>
        <p:sp>
          <p:nvSpPr>
            <p:cNvPr id="418" name="ZoneTexte 97"/>
            <p:cNvSpPr txBox="1"/>
            <p:nvPr/>
          </p:nvSpPr>
          <p:spPr bwMode="auto">
            <a:xfrm>
              <a:off x="32263882" y="1636818"/>
              <a:ext cx="285750" cy="255587"/>
            </a:xfrm>
            <a:prstGeom prst="rect">
              <a:avLst/>
            </a:prstGeom>
            <a:noFill/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043056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1200" b="1">
                  <a:solidFill>
                    <a:sysClr val="windowText" lastClr="000000"/>
                  </a:solidFill>
                </a:rPr>
                <a:t>+</a:t>
              </a:r>
            </a:p>
          </p:txBody>
        </p:sp>
        <p:pic>
          <p:nvPicPr>
            <p:cNvPr id="419" name="Image 418" descr="page3_9.png"/>
            <p:cNvPicPr>
              <a:picLocks noChangeAspect="1"/>
            </p:cNvPicPr>
            <p:nvPr/>
          </p:nvPicPr>
          <p:blipFill>
            <a:blip r:embed="rId48" cstate="print"/>
            <a:srcRect/>
            <a:stretch>
              <a:fillRect/>
            </a:stretch>
          </p:blipFill>
          <p:spPr bwMode="auto">
            <a:xfrm>
              <a:off x="31975181" y="1157458"/>
              <a:ext cx="504056" cy="5129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91" name="Groupe 290"/>
          <p:cNvGrpSpPr/>
          <p:nvPr/>
        </p:nvGrpSpPr>
        <p:grpSpPr>
          <a:xfrm>
            <a:off x="19960" y="4492632"/>
            <a:ext cx="1824894" cy="1478572"/>
            <a:chOff x="21843729" y="183359"/>
            <a:chExt cx="2913592" cy="1837612"/>
          </a:xfrm>
        </p:grpSpPr>
        <p:pic>
          <p:nvPicPr>
            <p:cNvPr id="402" name="Image 401" descr="1.BMP"/>
            <p:cNvPicPr>
              <a:picLocks noChangeAspect="1"/>
            </p:cNvPicPr>
            <p:nvPr/>
          </p:nvPicPr>
          <p:blipFill>
            <a:blip r:embed="rId4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3039266" y="414137"/>
              <a:ext cx="828855" cy="605033"/>
            </a:xfrm>
            <a:prstGeom prst="rect">
              <a:avLst/>
            </a:prstGeom>
          </p:spPr>
        </p:pic>
        <p:sp>
          <p:nvSpPr>
            <p:cNvPr id="403" name="Rectangle à coins arrondis 402"/>
            <p:cNvSpPr/>
            <p:nvPr/>
          </p:nvSpPr>
          <p:spPr bwMode="auto">
            <a:xfrm>
              <a:off x="21843729" y="1303330"/>
              <a:ext cx="447299" cy="358821"/>
            </a:xfrm>
            <a:prstGeom prst="roundRect">
              <a:avLst/>
            </a:prstGeom>
            <a:ln>
              <a:solidFill>
                <a:srgbClr val="FFFF00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fld id="{D1AFBCE2-5854-4008-BB7B-51E05785EC19}" type="TxLink">
                <a:rPr lang="en-US" sz="1600" b="0" i="0" u="none" strike="noStrike" cap="none" spc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Calibri"/>
                </a:rPr>
                <a:pPr algn="ctr">
                  <a:defRPr/>
                </a:pPr>
                <a:t>5</a:t>
              </a:fld>
              <a:endParaRPr lang="fr-FR" sz="3200" b="0" cap="none" spc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404" name="Rectangle à coins arrondis 403"/>
            <p:cNvSpPr/>
            <p:nvPr/>
          </p:nvSpPr>
          <p:spPr bwMode="auto">
            <a:xfrm>
              <a:off x="22340550" y="1341980"/>
              <a:ext cx="1603887" cy="320171"/>
            </a:xfrm>
            <a:prstGeom prst="round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fld id="{6F22EB71-C614-4AF7-9F56-99FB2B0E9CF9}" type="TxLink">
                <a:rPr lang="en-US" sz="900" b="1" i="0" u="none" strike="noStrike">
                  <a:solidFill>
                    <a:schemeClr val="bg1"/>
                  </a:solidFill>
                  <a:latin typeface="Calibri"/>
                </a:rPr>
                <a:pPr algn="ctr">
                  <a:defRPr/>
                </a:pPr>
                <a:t>Benjamin-3034</a:t>
              </a:fld>
              <a:endParaRPr lang="fr-FR" sz="900" b="1" dirty="0">
                <a:solidFill>
                  <a:schemeClr val="bg1"/>
                </a:solidFill>
              </a:endParaRPr>
            </a:p>
          </p:txBody>
        </p:sp>
        <p:sp>
          <p:nvSpPr>
            <p:cNvPr id="405" name="Organigramme : Document 404"/>
            <p:cNvSpPr/>
            <p:nvPr/>
          </p:nvSpPr>
          <p:spPr bwMode="auto">
            <a:xfrm flipH="1">
              <a:off x="22340550" y="1662150"/>
              <a:ext cx="1589509" cy="358821"/>
            </a:xfrm>
            <a:prstGeom prst="flowChartDocumen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fr-FR"/>
            </a:p>
          </p:txBody>
        </p:sp>
        <p:pic>
          <p:nvPicPr>
            <p:cNvPr id="406" name="Image 405" descr="Alonso 1.BMP"/>
            <p:cNvPicPr>
              <a:picLocks noChangeAspect="1"/>
            </p:cNvPicPr>
            <p:nvPr/>
          </p:nvPicPr>
          <p:blipFill>
            <a:blip r:embed="rId5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b="39558"/>
            <a:stretch>
              <a:fillRect/>
            </a:stretch>
          </p:blipFill>
          <p:spPr bwMode="auto">
            <a:xfrm>
              <a:off x="22097103" y="183359"/>
              <a:ext cx="1582891" cy="11174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07" name="Rectangle à coins arrondis 406"/>
            <p:cNvSpPr/>
            <p:nvPr/>
          </p:nvSpPr>
          <p:spPr bwMode="auto">
            <a:xfrm>
              <a:off x="22495609" y="1647211"/>
              <a:ext cx="1316815" cy="309970"/>
            </a:xfrm>
            <a:prstGeom prst="roundRect">
              <a:avLst/>
            </a:prstGeom>
            <a:noFill/>
            <a:ln>
              <a:noFill/>
            </a:ln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anchor="ctr"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043056" fontAlgn="auto">
                <a:spcBef>
                  <a:spcPts val="0"/>
                </a:spcBef>
                <a:spcAft>
                  <a:spcPts val="0"/>
                </a:spcAft>
                <a:defRPr/>
              </a:pPr>
              <a:fld id="{8CE2A87B-D267-48C9-A455-040F0D146416}" type="TxLink">
                <a:rPr lang="en-US" sz="1200" b="1" i="0" u="none" strike="noStrike">
                  <a:solidFill>
                    <a:srgbClr val="000000"/>
                  </a:solidFill>
                  <a:latin typeface="Calibri"/>
                </a:rPr>
                <a:pPr algn="ctr" defTabSz="1043056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t>01:28,238</a:t>
              </a:fld>
              <a:endParaRPr lang="fr-FR" sz="1200" b="1" dirty="0">
                <a:solidFill>
                  <a:schemeClr val="tx1"/>
                </a:solidFill>
              </a:endParaRPr>
            </a:p>
          </p:txBody>
        </p:sp>
        <p:sp>
          <p:nvSpPr>
            <p:cNvPr id="408" name="Rectangle à coins arrondis 407"/>
            <p:cNvSpPr/>
            <p:nvPr/>
          </p:nvSpPr>
          <p:spPr bwMode="auto">
            <a:xfrm>
              <a:off x="24161692" y="1647211"/>
              <a:ext cx="595629" cy="317799"/>
            </a:xfrm>
            <a:prstGeom prst="roundRect">
              <a:avLst/>
            </a:prstGeom>
            <a:gradFill flip="none" rotWithShape="1">
              <a:gsLst>
                <a:gs pos="0">
                  <a:srgbClr val="FFFF00">
                    <a:shade val="30000"/>
                    <a:satMod val="115000"/>
                  </a:srgbClr>
                </a:gs>
                <a:gs pos="50000">
                  <a:srgbClr val="FFFF00">
                    <a:shade val="67500"/>
                    <a:satMod val="115000"/>
                  </a:srgbClr>
                </a:gs>
                <a:gs pos="100000">
                  <a:srgbClr val="FFFF00">
                    <a:shade val="100000"/>
                    <a:satMod val="115000"/>
                  </a:srgb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043056" fontAlgn="auto">
                <a:spcBef>
                  <a:spcPts val="0"/>
                </a:spcBef>
                <a:spcAft>
                  <a:spcPts val="0"/>
                </a:spcAft>
                <a:defRPr/>
              </a:pPr>
              <a:fld id="{85038AA9-9FBC-4191-A4AE-9B9BECBC1B17}" type="TxLink">
                <a:rPr lang="en-US" sz="900" b="1" i="0" u="none" strike="noStrike">
                  <a:solidFill>
                    <a:srgbClr val="FF0000"/>
                  </a:solidFill>
                  <a:latin typeface="Calibri"/>
                </a:rPr>
                <a:pPr defTabSz="1043056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t>01,057</a:t>
              </a:fld>
              <a:endParaRPr lang="en-US" sz="600" b="1" dirty="0">
                <a:solidFill>
                  <a:srgbClr val="FF0000"/>
                </a:solidFill>
              </a:endParaRPr>
            </a:p>
          </p:txBody>
        </p:sp>
        <p:sp>
          <p:nvSpPr>
            <p:cNvPr id="409" name="ZoneTexte 97"/>
            <p:cNvSpPr txBox="1"/>
            <p:nvPr/>
          </p:nvSpPr>
          <p:spPr bwMode="auto">
            <a:xfrm>
              <a:off x="23944437" y="1665445"/>
              <a:ext cx="287549" cy="261708"/>
            </a:xfrm>
            <a:prstGeom prst="rect">
              <a:avLst/>
            </a:prstGeom>
            <a:noFill/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043056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1200" b="1">
                  <a:solidFill>
                    <a:sysClr val="windowText" lastClr="000000"/>
                  </a:solidFill>
                </a:rPr>
                <a:t>+</a:t>
              </a:r>
            </a:p>
          </p:txBody>
        </p:sp>
        <p:pic>
          <p:nvPicPr>
            <p:cNvPr id="410" name="Image 409" descr="es.png"/>
            <p:cNvPicPr>
              <a:picLocks noChangeAspect="1"/>
            </p:cNvPicPr>
            <p:nvPr/>
          </p:nvPicPr>
          <p:blipFill>
            <a:blip r:embed="rId51" cstate="print"/>
            <a:stretch>
              <a:fillRect/>
            </a:stretch>
          </p:blipFill>
          <p:spPr>
            <a:xfrm>
              <a:off x="23821145" y="1213117"/>
              <a:ext cx="474937" cy="474937"/>
            </a:xfrm>
            <a:prstGeom prst="rect">
              <a:avLst/>
            </a:prstGeom>
          </p:spPr>
        </p:pic>
      </p:grpSp>
      <p:grpSp>
        <p:nvGrpSpPr>
          <p:cNvPr id="293" name="Groupe 292"/>
          <p:cNvGrpSpPr/>
          <p:nvPr/>
        </p:nvGrpSpPr>
        <p:grpSpPr>
          <a:xfrm>
            <a:off x="5431072" y="8465353"/>
            <a:ext cx="2164157" cy="1455422"/>
            <a:chOff x="35764689" y="127956"/>
            <a:chExt cx="2810263" cy="1927351"/>
          </a:xfrm>
        </p:grpSpPr>
        <p:sp>
          <p:nvSpPr>
            <p:cNvPr id="393" name="Rectangle 392"/>
            <p:cNvSpPr/>
            <p:nvPr/>
          </p:nvSpPr>
          <p:spPr>
            <a:xfrm>
              <a:off x="36811636" y="432739"/>
              <a:ext cx="775317" cy="635416"/>
            </a:xfrm>
            <a:prstGeom prst="rect">
              <a:avLst/>
            </a:prstGeom>
            <a:noFill/>
          </p:spPr>
          <p:txBody>
            <a:bodyPr wrap="square" lIns="0" tIns="0" rIns="0" bIns="0">
              <a:no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fr-FR" sz="4000" b="1" cap="none" spc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  <a:latin typeface="Decade" pitchFamily="2" charset="0"/>
                </a:rPr>
                <a:t>5</a:t>
              </a:r>
            </a:p>
          </p:txBody>
        </p:sp>
        <p:sp>
          <p:nvSpPr>
            <p:cNvPr id="394" name="Rectangle à coins arrondis 393"/>
            <p:cNvSpPr/>
            <p:nvPr/>
          </p:nvSpPr>
          <p:spPr bwMode="auto">
            <a:xfrm>
              <a:off x="35764689" y="1340513"/>
              <a:ext cx="444039" cy="357398"/>
            </a:xfrm>
            <a:prstGeom prst="roundRect">
              <a:avLst/>
            </a:prstGeom>
            <a:ln>
              <a:solidFill>
                <a:srgbClr val="FFFF00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fld id="{4C0694D8-0304-4B84-8DBB-7B48D14B197A}" type="TxLink">
                <a:rPr lang="en-US" sz="1000" b="0" i="0" u="none" strike="noStrike" cap="none" spc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Calibri"/>
                </a:rPr>
                <a:pPr algn="ctr">
                  <a:defRPr/>
                </a:pPr>
                <a:t>12</a:t>
              </a:fld>
              <a:endParaRPr lang="fr-FR" sz="10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395" name="Rectangle à coins arrondis 394"/>
            <p:cNvSpPr/>
            <p:nvPr/>
          </p:nvSpPr>
          <p:spPr bwMode="auto">
            <a:xfrm>
              <a:off x="36257888" y="1340512"/>
              <a:ext cx="1332117" cy="357398"/>
            </a:xfrm>
            <a:prstGeom prst="round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indent="0" algn="ctr" defTabSz="10429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fld id="{C02C3546-5995-4521-8DE8-F0BBCCF0F0EC}" type="TxLink">
                <a:rPr lang="en-US" sz="1600" b="0" i="0" u="none" strike="noStrike" kern="1200">
                  <a:solidFill>
                    <a:schemeClr val="bg1"/>
                  </a:solidFill>
                  <a:effectLst>
                    <a:outerShdw blurRad="50800" dist="38100" algn="tr" rotWithShape="0">
                      <a:prstClr val="black">
                        <a:alpha val="40000"/>
                      </a:prstClr>
                    </a:outerShdw>
                  </a:effectLst>
                  <a:latin typeface="Calibri"/>
                  <a:ea typeface="+mn-ea"/>
                  <a:cs typeface="+mn-cs"/>
                </a:rPr>
                <a:pPr marL="0" marR="0" indent="0" algn="ctr" defTabSz="1042988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t>rugire</a:t>
              </a:fld>
              <a:endParaRPr lang="fr-FR" sz="2400">
                <a:solidFill>
                  <a:schemeClr val="bg1"/>
                </a:solidFill>
              </a:endParaRPr>
            </a:p>
          </p:txBody>
        </p:sp>
        <p:sp>
          <p:nvSpPr>
            <p:cNvPr id="396" name="Organigramme : Document 395"/>
            <p:cNvSpPr/>
            <p:nvPr/>
          </p:nvSpPr>
          <p:spPr bwMode="auto">
            <a:xfrm flipH="1">
              <a:off x="36257888" y="1697909"/>
              <a:ext cx="1577926" cy="357398"/>
            </a:xfrm>
            <a:prstGeom prst="flowChartDocumen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fr-FR"/>
            </a:p>
          </p:txBody>
        </p:sp>
        <p:sp>
          <p:nvSpPr>
            <p:cNvPr id="397" name="Rectangle à coins arrondis 396"/>
            <p:cNvSpPr/>
            <p:nvPr/>
          </p:nvSpPr>
          <p:spPr bwMode="auto">
            <a:xfrm>
              <a:off x="36411818" y="1683029"/>
              <a:ext cx="1307218" cy="308740"/>
            </a:xfrm>
            <a:prstGeom prst="roundRect">
              <a:avLst/>
            </a:prstGeom>
            <a:noFill/>
            <a:ln>
              <a:noFill/>
            </a:ln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anchor="ctr"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043056" fontAlgn="auto">
                <a:spcBef>
                  <a:spcPts val="0"/>
                </a:spcBef>
                <a:spcAft>
                  <a:spcPts val="0"/>
                </a:spcAft>
                <a:defRPr/>
              </a:pPr>
              <a:fld id="{89F68E26-AA1A-41C8-8798-9F0F3890DA2C}" type="TxLink">
                <a:rPr lang="en-US" sz="1600" b="1" i="0" u="none" strike="noStrike">
                  <a:solidFill>
                    <a:sysClr val="windowText" lastClr="000000"/>
                  </a:solidFill>
                  <a:latin typeface="Calibri"/>
                </a:rPr>
                <a:pPr algn="ctr" defTabSz="1043056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t>01:29,836</a:t>
              </a:fld>
              <a:endParaRPr lang="fr-FR" sz="2400" b="1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98" name="Rectangle à coins arrondis 397"/>
            <p:cNvSpPr/>
            <p:nvPr/>
          </p:nvSpPr>
          <p:spPr bwMode="auto">
            <a:xfrm>
              <a:off x="38065762" y="1715299"/>
              <a:ext cx="509190" cy="284270"/>
            </a:xfrm>
            <a:prstGeom prst="roundRect">
              <a:avLst/>
            </a:prstGeom>
            <a:gradFill flip="none" rotWithShape="1">
              <a:gsLst>
                <a:gs pos="0">
                  <a:srgbClr val="FFFF00">
                    <a:shade val="30000"/>
                    <a:satMod val="115000"/>
                  </a:srgbClr>
                </a:gs>
                <a:gs pos="50000">
                  <a:srgbClr val="FFFF00">
                    <a:shade val="67500"/>
                    <a:satMod val="115000"/>
                  </a:srgbClr>
                </a:gs>
                <a:gs pos="100000">
                  <a:srgbClr val="FFFF00">
                    <a:shade val="100000"/>
                    <a:satMod val="115000"/>
                  </a:srgb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043056" fontAlgn="auto">
                <a:spcBef>
                  <a:spcPts val="0"/>
                </a:spcBef>
                <a:spcAft>
                  <a:spcPts val="0"/>
                </a:spcAft>
                <a:defRPr/>
              </a:pPr>
              <a:fld id="{6427ECA5-232A-48ED-88D4-F42A13D75F1A}" type="TxLink">
                <a:rPr lang="en-US" sz="900" b="1" i="0" u="none" strike="noStrike">
                  <a:solidFill>
                    <a:srgbClr val="FF0000"/>
                  </a:solidFill>
                  <a:latin typeface="Calibri"/>
                </a:rPr>
                <a:pPr defTabSz="1043056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t>02,655</a:t>
              </a:fld>
              <a:endParaRPr lang="en-US" sz="600" b="1" dirty="0">
                <a:solidFill>
                  <a:srgbClr val="FF0000"/>
                </a:solidFill>
              </a:endParaRPr>
            </a:p>
          </p:txBody>
        </p:sp>
        <p:sp>
          <p:nvSpPr>
            <p:cNvPr id="399" name="ZoneTexte 97"/>
            <p:cNvSpPr txBox="1"/>
            <p:nvPr/>
          </p:nvSpPr>
          <p:spPr bwMode="auto">
            <a:xfrm>
              <a:off x="37850086" y="1701191"/>
              <a:ext cx="285454" cy="260671"/>
            </a:xfrm>
            <a:prstGeom prst="rect">
              <a:avLst/>
            </a:prstGeom>
            <a:noFill/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043056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1200" b="1">
                  <a:solidFill>
                    <a:sysClr val="windowText" lastClr="000000"/>
                  </a:solidFill>
                </a:rPr>
                <a:t>+</a:t>
              </a:r>
            </a:p>
          </p:txBody>
        </p:sp>
        <p:pic>
          <p:nvPicPr>
            <p:cNvPr id="400" name="Image 399" descr="maldonado1.BMP"/>
            <p:cNvPicPr>
              <a:picLocks noChangeAspect="1"/>
            </p:cNvPicPr>
            <p:nvPr/>
          </p:nvPicPr>
          <p:blipFill>
            <a:blip r:embed="rId5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b="35575"/>
            <a:stretch>
              <a:fillRect/>
            </a:stretch>
          </p:blipFill>
          <p:spPr>
            <a:xfrm>
              <a:off x="35881070" y="127956"/>
              <a:ext cx="1552278" cy="1212461"/>
            </a:xfrm>
            <a:prstGeom prst="rect">
              <a:avLst/>
            </a:prstGeom>
          </p:spPr>
        </p:pic>
        <p:pic>
          <p:nvPicPr>
            <p:cNvPr id="401" name="Image 400" descr="cn.png"/>
            <p:cNvPicPr>
              <a:picLocks noChangeAspect="1"/>
            </p:cNvPicPr>
            <p:nvPr/>
          </p:nvPicPr>
          <p:blipFill>
            <a:blip r:embed="rId53" cstate="print"/>
            <a:stretch>
              <a:fillRect/>
            </a:stretch>
          </p:blipFill>
          <p:spPr>
            <a:xfrm>
              <a:off x="37594480" y="1274113"/>
              <a:ext cx="423238" cy="441186"/>
            </a:xfrm>
            <a:prstGeom prst="rect">
              <a:avLst/>
            </a:prstGeom>
          </p:spPr>
        </p:pic>
      </p:grpSp>
      <p:grpSp>
        <p:nvGrpSpPr>
          <p:cNvPr id="294" name="Groupe 293"/>
          <p:cNvGrpSpPr/>
          <p:nvPr/>
        </p:nvGrpSpPr>
        <p:grpSpPr>
          <a:xfrm>
            <a:off x="1746172" y="5032693"/>
            <a:ext cx="1893865" cy="1649954"/>
            <a:chOff x="5417299" y="154375"/>
            <a:chExt cx="2810935" cy="1847665"/>
          </a:xfrm>
        </p:grpSpPr>
        <p:sp>
          <p:nvSpPr>
            <p:cNvPr id="384" name="Rectangle 383"/>
            <p:cNvSpPr/>
            <p:nvPr/>
          </p:nvSpPr>
          <p:spPr>
            <a:xfrm>
              <a:off x="6540503" y="417959"/>
              <a:ext cx="769787" cy="600598"/>
            </a:xfrm>
            <a:prstGeom prst="rect">
              <a:avLst/>
            </a:prstGeom>
            <a:noFill/>
          </p:spPr>
          <p:txBody>
            <a:bodyPr wrap="square" lIns="0" tIns="0" rIns="0" bIns="0">
              <a:no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fr-FR" sz="400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latin typeface="Decade" pitchFamily="2" charset="0"/>
                </a:rPr>
                <a:t>9</a:t>
              </a:r>
              <a:r>
                <a:rPr lang="fr-FR" sz="4000" cap="none" spc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latin typeface="Decade" pitchFamily="2" charset="0"/>
                </a:rPr>
                <a:t>4</a:t>
              </a:r>
            </a:p>
          </p:txBody>
        </p:sp>
        <p:sp>
          <p:nvSpPr>
            <p:cNvPr id="385" name="Rectangle à coins arrondis 384"/>
            <p:cNvSpPr/>
            <p:nvPr/>
          </p:nvSpPr>
          <p:spPr bwMode="auto">
            <a:xfrm>
              <a:off x="5417299" y="1302737"/>
              <a:ext cx="443387" cy="349652"/>
            </a:xfrm>
            <a:prstGeom prst="roundRect">
              <a:avLst/>
            </a:prstGeom>
            <a:ln>
              <a:solidFill>
                <a:srgbClr val="FFFF00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fld id="{5C7387BC-4BDA-4609-8BBA-F77AC5DC04C3}" type="TxLink">
                <a:rPr lang="en-US" sz="1600" b="0" i="0" u="none" strike="noStrike" cap="none" spc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Calibri"/>
                </a:rPr>
                <a:pPr algn="ctr">
                  <a:defRPr/>
                </a:pPr>
                <a:t>6</a:t>
              </a:fld>
              <a:endParaRPr lang="fr-FR" sz="3200" b="0" cap="none" spc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386" name="Rectangle à coins arrondis 385"/>
            <p:cNvSpPr/>
            <p:nvPr/>
          </p:nvSpPr>
          <p:spPr bwMode="auto">
            <a:xfrm>
              <a:off x="5909774" y="1330829"/>
              <a:ext cx="1459002" cy="321559"/>
            </a:xfrm>
            <a:prstGeom prst="round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6000" rIns="3600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fld id="{FC3FB390-5204-4B5E-B189-95635A99723C}" type="TxLink">
                <a:rPr lang="en-US" sz="900" b="0" i="0" u="none" strike="noStrike">
                  <a:solidFill>
                    <a:schemeClr val="bg1"/>
                  </a:solidFill>
                  <a:latin typeface="Calibri"/>
                </a:rPr>
                <a:pPr algn="ctr">
                  <a:defRPr/>
                </a:pPr>
                <a:t>Gouloumou-R4G3</a:t>
              </a:fld>
              <a:endParaRPr lang="fr-FR" sz="900" dirty="0">
                <a:solidFill>
                  <a:schemeClr val="bg1"/>
                </a:solidFill>
              </a:endParaRPr>
            </a:p>
          </p:txBody>
        </p:sp>
        <p:sp>
          <p:nvSpPr>
            <p:cNvPr id="387" name="Organigramme : Document 386"/>
            <p:cNvSpPr/>
            <p:nvPr/>
          </p:nvSpPr>
          <p:spPr bwMode="auto">
            <a:xfrm flipH="1">
              <a:off x="5909774" y="1652388"/>
              <a:ext cx="1575608" cy="349652"/>
            </a:xfrm>
            <a:prstGeom prst="flowChartDocumen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fr-FR"/>
            </a:p>
          </p:txBody>
        </p:sp>
        <p:sp>
          <p:nvSpPr>
            <p:cNvPr id="388" name="Rectangle à coins arrondis 387"/>
            <p:cNvSpPr/>
            <p:nvPr/>
          </p:nvSpPr>
          <p:spPr bwMode="auto">
            <a:xfrm>
              <a:off x="6063478" y="1637831"/>
              <a:ext cx="1305298" cy="302049"/>
            </a:xfrm>
            <a:prstGeom prst="roundRect">
              <a:avLst/>
            </a:prstGeom>
            <a:noFill/>
            <a:ln>
              <a:noFill/>
            </a:ln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anchor="ctr"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043056" fontAlgn="auto">
                <a:spcBef>
                  <a:spcPts val="0"/>
                </a:spcBef>
                <a:spcAft>
                  <a:spcPts val="0"/>
                </a:spcAft>
                <a:defRPr/>
              </a:pPr>
              <a:fld id="{7B5093C0-5915-4AD5-BEBE-8032D4533964}" type="TxLink">
                <a:rPr lang="en-US" sz="1600" b="1" i="0" u="none" strike="noStrike">
                  <a:solidFill>
                    <a:srgbClr val="000000"/>
                  </a:solidFill>
                  <a:latin typeface="Calibri"/>
                </a:rPr>
                <a:pPr algn="ctr" defTabSz="1043056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t>01:28,419</a:t>
              </a:fld>
              <a:endParaRPr lang="fr-FR" sz="2400" b="1">
                <a:solidFill>
                  <a:schemeClr val="tx1"/>
                </a:solidFill>
              </a:endParaRPr>
            </a:p>
          </p:txBody>
        </p:sp>
        <p:sp>
          <p:nvSpPr>
            <p:cNvPr id="389" name="Rectangle à coins arrondis 388"/>
            <p:cNvSpPr/>
            <p:nvPr/>
          </p:nvSpPr>
          <p:spPr bwMode="auto">
            <a:xfrm>
              <a:off x="7714992" y="1666977"/>
              <a:ext cx="513242" cy="280533"/>
            </a:xfrm>
            <a:prstGeom prst="roundRect">
              <a:avLst/>
            </a:prstGeom>
            <a:gradFill flip="none" rotWithShape="1">
              <a:gsLst>
                <a:gs pos="0">
                  <a:srgbClr val="FFFF00">
                    <a:shade val="30000"/>
                    <a:satMod val="115000"/>
                  </a:srgbClr>
                </a:gs>
                <a:gs pos="50000">
                  <a:srgbClr val="FFFF00">
                    <a:shade val="67500"/>
                    <a:satMod val="115000"/>
                  </a:srgbClr>
                </a:gs>
                <a:gs pos="100000">
                  <a:srgbClr val="FFFF00">
                    <a:shade val="100000"/>
                    <a:satMod val="115000"/>
                  </a:srgb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043056" fontAlgn="auto">
                <a:spcBef>
                  <a:spcPts val="0"/>
                </a:spcBef>
                <a:spcAft>
                  <a:spcPts val="0"/>
                </a:spcAft>
                <a:defRPr/>
              </a:pPr>
              <a:fld id="{C26C4502-978F-4184-A25F-89E9B2884C67}" type="TxLink">
                <a:rPr lang="en-US" sz="900" b="1" i="0" u="none" strike="noStrike">
                  <a:solidFill>
                    <a:srgbClr val="FF0000"/>
                  </a:solidFill>
                  <a:latin typeface="Calibri"/>
                </a:rPr>
                <a:pPr defTabSz="1043056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t>01,238</a:t>
              </a:fld>
              <a:endParaRPr lang="en-US" sz="600" b="1" dirty="0">
                <a:solidFill>
                  <a:srgbClr val="FF0000"/>
                </a:solidFill>
              </a:endParaRPr>
            </a:p>
          </p:txBody>
        </p:sp>
        <p:sp>
          <p:nvSpPr>
            <p:cNvPr id="390" name="ZoneTexte 97"/>
            <p:cNvSpPr txBox="1"/>
            <p:nvPr/>
          </p:nvSpPr>
          <p:spPr bwMode="auto">
            <a:xfrm>
              <a:off x="7499633" y="1655599"/>
              <a:ext cx="285035" cy="255021"/>
            </a:xfrm>
            <a:prstGeom prst="rect">
              <a:avLst/>
            </a:prstGeom>
            <a:noFill/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043056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1200" b="1">
                  <a:solidFill>
                    <a:sysClr val="windowText" lastClr="000000"/>
                  </a:solidFill>
                </a:rPr>
                <a:t>+</a:t>
              </a:r>
            </a:p>
          </p:txBody>
        </p:sp>
        <p:pic>
          <p:nvPicPr>
            <p:cNvPr id="391" name="Image 390" descr="badge-drapeau-belgique-R1-84169-1.jpg"/>
            <p:cNvPicPr>
              <a:picLocks noChangeAspect="1"/>
            </p:cNvPicPr>
            <p:nvPr/>
          </p:nvPicPr>
          <p:blipFill>
            <a:blip r:embed="rId4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7360645" y="1238909"/>
              <a:ext cx="483080" cy="429770"/>
            </a:xfrm>
            <a:prstGeom prst="rect">
              <a:avLst/>
            </a:prstGeom>
          </p:spPr>
        </p:pic>
        <p:pic>
          <p:nvPicPr>
            <p:cNvPr id="392" name="Image 391" descr="ricciardo1.BMP"/>
            <p:cNvPicPr>
              <a:picLocks noChangeAspect="1"/>
            </p:cNvPicPr>
            <p:nvPr/>
          </p:nvPicPr>
          <p:blipFill>
            <a:blip r:embed="rId5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b="39570"/>
            <a:stretch>
              <a:fillRect/>
            </a:stretch>
          </p:blipFill>
          <p:spPr>
            <a:xfrm>
              <a:off x="5570344" y="154375"/>
              <a:ext cx="1682301" cy="1128246"/>
            </a:xfrm>
            <a:prstGeom prst="rect">
              <a:avLst/>
            </a:prstGeom>
          </p:spPr>
        </p:pic>
      </p:grpSp>
      <p:grpSp>
        <p:nvGrpSpPr>
          <p:cNvPr id="295" name="Groupe 294"/>
          <p:cNvGrpSpPr/>
          <p:nvPr/>
        </p:nvGrpSpPr>
        <p:grpSpPr>
          <a:xfrm>
            <a:off x="1947713" y="9293362"/>
            <a:ext cx="2226530" cy="1334521"/>
            <a:chOff x="8117296" y="134045"/>
            <a:chExt cx="2867906" cy="1851031"/>
          </a:xfrm>
        </p:grpSpPr>
        <p:sp>
          <p:nvSpPr>
            <p:cNvPr id="375" name="Rectangle 374"/>
            <p:cNvSpPr/>
            <p:nvPr/>
          </p:nvSpPr>
          <p:spPr>
            <a:xfrm>
              <a:off x="9299043" y="489059"/>
              <a:ext cx="768744" cy="620038"/>
            </a:xfrm>
            <a:prstGeom prst="rect">
              <a:avLst/>
            </a:prstGeom>
            <a:noFill/>
          </p:spPr>
          <p:txBody>
            <a:bodyPr wrap="square" lIns="0" tIns="0" rIns="0" bIns="0">
              <a:no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fr-FR" sz="4000" b="1" cap="none" spc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effectLst>
                    <a:outerShdw blurRad="50800" algn="tl" rotWithShape="0">
                      <a:srgbClr val="000000"/>
                    </a:outerShdw>
                  </a:effectLst>
                  <a:latin typeface="Decade" pitchFamily="2" charset="0"/>
                </a:rPr>
                <a:t>82</a:t>
              </a:r>
            </a:p>
          </p:txBody>
        </p:sp>
        <p:pic>
          <p:nvPicPr>
            <p:cNvPr id="376" name="Image 375" descr="Kvyat1.BMP"/>
            <p:cNvPicPr>
              <a:picLocks noChangeAspect="1"/>
            </p:cNvPicPr>
            <p:nvPr/>
          </p:nvPicPr>
          <p:blipFill>
            <a:blip r:embed="rId5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b="40052"/>
            <a:stretch>
              <a:fillRect/>
            </a:stretch>
          </p:blipFill>
          <p:spPr>
            <a:xfrm>
              <a:off x="8282334" y="134045"/>
              <a:ext cx="1611091" cy="1142027"/>
            </a:xfrm>
            <a:prstGeom prst="rect">
              <a:avLst/>
            </a:prstGeom>
          </p:spPr>
        </p:pic>
        <p:sp>
          <p:nvSpPr>
            <p:cNvPr id="377" name="Rectangle à coins arrondis 376"/>
            <p:cNvSpPr/>
            <p:nvPr/>
          </p:nvSpPr>
          <p:spPr bwMode="auto">
            <a:xfrm>
              <a:off x="8117296" y="1287886"/>
              <a:ext cx="445151" cy="433666"/>
            </a:xfrm>
            <a:prstGeom prst="roundRect">
              <a:avLst/>
            </a:prstGeom>
            <a:ln>
              <a:solidFill>
                <a:srgbClr val="FFFF00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fld id="{8BC3AF24-3B99-48B9-8F94-DC56C5227567}" type="TxLink">
                <a:rPr lang="en-US" sz="1000" b="0" i="0" u="none" strike="noStrike" cap="none" spc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Calibri"/>
                </a:rPr>
                <a:pPr algn="ctr">
                  <a:defRPr/>
                </a:pPr>
                <a:t>14</a:t>
              </a:fld>
              <a:endParaRPr lang="fr-FR" sz="10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378" name="Rectangle à coins arrondis 377"/>
            <p:cNvSpPr/>
            <p:nvPr/>
          </p:nvSpPr>
          <p:spPr bwMode="auto">
            <a:xfrm>
              <a:off x="8611738" y="1287885"/>
              <a:ext cx="1335454" cy="348596"/>
            </a:xfrm>
            <a:prstGeom prst="round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indent="0" algn="ctr" defTabSz="10429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fld id="{8DCEE600-135C-4945-85FD-67466AD50E5D}" type="TxLink">
                <a:rPr lang="en-US" sz="1200" b="0" i="0" u="none" strike="noStrike" kern="1200">
                  <a:solidFill>
                    <a:schemeClr val="bg1"/>
                  </a:solidFill>
                  <a:effectLst>
                    <a:outerShdw blurRad="50800" dist="38100" algn="tr" rotWithShape="0">
                      <a:prstClr val="black">
                        <a:alpha val="40000"/>
                      </a:prstClr>
                    </a:outerShdw>
                  </a:effectLst>
                  <a:latin typeface="Calibri"/>
                </a:rPr>
                <a:pPr marL="0" marR="0" indent="0" algn="ctr" defTabSz="1042988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t>Slimjohn82</a:t>
              </a:fld>
              <a:endParaRPr lang="fr-FR" sz="1200" dirty="0">
                <a:solidFill>
                  <a:schemeClr val="bg1"/>
                </a:solidFill>
              </a:endParaRPr>
            </a:p>
          </p:txBody>
        </p:sp>
        <p:sp>
          <p:nvSpPr>
            <p:cNvPr id="379" name="Organigramme : Document 378"/>
            <p:cNvSpPr/>
            <p:nvPr/>
          </p:nvSpPr>
          <p:spPr bwMode="auto">
            <a:xfrm flipH="1">
              <a:off x="8611738" y="1636480"/>
              <a:ext cx="1581877" cy="348596"/>
            </a:xfrm>
            <a:prstGeom prst="flowChartDocumen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fr-FR"/>
            </a:p>
          </p:txBody>
        </p:sp>
        <p:sp>
          <p:nvSpPr>
            <p:cNvPr id="380" name="Rectangle à coins arrondis 379"/>
            <p:cNvSpPr/>
            <p:nvPr/>
          </p:nvSpPr>
          <p:spPr bwMode="auto">
            <a:xfrm>
              <a:off x="8766052" y="1621965"/>
              <a:ext cx="1310491" cy="301138"/>
            </a:xfrm>
            <a:prstGeom prst="roundRect">
              <a:avLst/>
            </a:prstGeom>
            <a:noFill/>
            <a:ln>
              <a:noFill/>
            </a:ln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anchor="ctr"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043056" fontAlgn="auto">
                <a:spcBef>
                  <a:spcPts val="0"/>
                </a:spcBef>
                <a:spcAft>
                  <a:spcPts val="0"/>
                </a:spcAft>
                <a:defRPr/>
              </a:pPr>
              <a:fld id="{422B37FD-E7CD-4E15-B107-26DD9E533DD2}" type="TxLink">
                <a:rPr lang="en-US" sz="1600" b="1" i="0" u="none" strike="noStrike">
                  <a:solidFill>
                    <a:srgbClr val="000000"/>
                  </a:solidFill>
                  <a:latin typeface="Calibri"/>
                </a:rPr>
                <a:pPr algn="ctr" defTabSz="1043056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t>01:30,278</a:t>
              </a:fld>
              <a:endParaRPr lang="fr-FR" sz="2400" b="1">
                <a:solidFill>
                  <a:schemeClr val="tx1"/>
                </a:solidFill>
              </a:endParaRPr>
            </a:p>
          </p:txBody>
        </p:sp>
        <p:sp>
          <p:nvSpPr>
            <p:cNvPr id="381" name="Rectangle à coins arrondis 380"/>
            <p:cNvSpPr/>
            <p:nvPr/>
          </p:nvSpPr>
          <p:spPr bwMode="auto">
            <a:xfrm>
              <a:off x="10424139" y="1621965"/>
              <a:ext cx="561063" cy="308747"/>
            </a:xfrm>
            <a:prstGeom prst="roundRect">
              <a:avLst/>
            </a:prstGeom>
            <a:gradFill flip="none" rotWithShape="1">
              <a:gsLst>
                <a:gs pos="0">
                  <a:srgbClr val="FFFF00">
                    <a:shade val="30000"/>
                    <a:satMod val="115000"/>
                  </a:srgbClr>
                </a:gs>
                <a:gs pos="50000">
                  <a:srgbClr val="FFFF00">
                    <a:shade val="67500"/>
                    <a:satMod val="115000"/>
                  </a:srgbClr>
                </a:gs>
                <a:gs pos="100000">
                  <a:srgbClr val="FFFF00">
                    <a:shade val="100000"/>
                    <a:satMod val="115000"/>
                  </a:srgb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043056" fontAlgn="auto">
                <a:spcBef>
                  <a:spcPts val="0"/>
                </a:spcBef>
                <a:spcAft>
                  <a:spcPts val="0"/>
                </a:spcAft>
                <a:defRPr/>
              </a:pPr>
              <a:fld id="{325BC592-9E60-47C1-AE72-97BF21A320BA}" type="TxLink">
                <a:rPr lang="en-US" sz="900" b="1" i="0" u="none" strike="noStrike">
                  <a:solidFill>
                    <a:srgbClr val="FF0000"/>
                  </a:solidFill>
                  <a:latin typeface="Calibri"/>
                </a:rPr>
                <a:pPr defTabSz="1043056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t>03,097</a:t>
              </a:fld>
              <a:endParaRPr lang="en-US" sz="600" b="1" dirty="0">
                <a:solidFill>
                  <a:srgbClr val="FF0000"/>
                </a:solidFill>
              </a:endParaRPr>
            </a:p>
          </p:txBody>
        </p:sp>
        <p:sp>
          <p:nvSpPr>
            <p:cNvPr id="382" name="ZoneTexte 97"/>
            <p:cNvSpPr txBox="1"/>
            <p:nvPr/>
          </p:nvSpPr>
          <p:spPr bwMode="auto">
            <a:xfrm>
              <a:off x="10207922" y="1639681"/>
              <a:ext cx="286169" cy="254251"/>
            </a:xfrm>
            <a:prstGeom prst="rect">
              <a:avLst/>
            </a:prstGeom>
            <a:noFill/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043056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1200" b="1">
                  <a:solidFill>
                    <a:sysClr val="windowText" lastClr="000000"/>
                  </a:solidFill>
                </a:rPr>
                <a:t>+</a:t>
              </a:r>
            </a:p>
          </p:txBody>
        </p:sp>
        <p:pic>
          <p:nvPicPr>
            <p:cNvPr id="383" name="Image 382" descr="page3_3.png"/>
            <p:cNvPicPr>
              <a:picLocks noChangeAspect="1"/>
            </p:cNvPicPr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9908571" y="1241363"/>
              <a:ext cx="439483" cy="437491"/>
            </a:xfrm>
            <a:prstGeom prst="rect">
              <a:avLst/>
            </a:prstGeom>
          </p:spPr>
        </p:pic>
      </p:grpSp>
      <p:grpSp>
        <p:nvGrpSpPr>
          <p:cNvPr id="296" name="Groupe 295"/>
          <p:cNvGrpSpPr/>
          <p:nvPr/>
        </p:nvGrpSpPr>
        <p:grpSpPr>
          <a:xfrm>
            <a:off x="23412696" y="1382416"/>
            <a:ext cx="2635993" cy="1939885"/>
            <a:chOff x="38536590" y="189389"/>
            <a:chExt cx="2716733" cy="1880961"/>
          </a:xfrm>
        </p:grpSpPr>
        <p:sp>
          <p:nvSpPr>
            <p:cNvPr id="366" name="Rectangle 365"/>
            <p:cNvSpPr/>
            <p:nvPr/>
          </p:nvSpPr>
          <p:spPr>
            <a:xfrm>
              <a:off x="39756243" y="474111"/>
              <a:ext cx="779162" cy="635306"/>
            </a:xfrm>
            <a:prstGeom prst="rect">
              <a:avLst/>
            </a:prstGeom>
            <a:noFill/>
          </p:spPr>
          <p:txBody>
            <a:bodyPr wrap="square" lIns="0" tIns="0" rIns="0" bIns="0">
              <a:no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fr-FR" sz="4000" cap="none" spc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latin typeface="Decade" pitchFamily="2" charset="0"/>
                </a:rPr>
                <a:t>22</a:t>
              </a:r>
            </a:p>
          </p:txBody>
        </p:sp>
        <p:pic>
          <p:nvPicPr>
            <p:cNvPr id="367" name="Image 366" descr="hulkenberg.BMP"/>
            <p:cNvPicPr>
              <a:picLocks noChangeAspect="1"/>
            </p:cNvPicPr>
            <p:nvPr/>
          </p:nvPicPr>
          <p:blipFill>
            <a:blip r:embed="rId5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b="36185"/>
            <a:stretch>
              <a:fillRect/>
            </a:stretch>
          </p:blipFill>
          <p:spPr>
            <a:xfrm>
              <a:off x="38671303" y="189389"/>
              <a:ext cx="1601669" cy="1169827"/>
            </a:xfrm>
            <a:prstGeom prst="rect">
              <a:avLst/>
            </a:prstGeom>
          </p:spPr>
        </p:pic>
        <p:sp>
          <p:nvSpPr>
            <p:cNvPr id="368" name="Rectangle à coins arrondis 367"/>
            <p:cNvSpPr/>
            <p:nvPr/>
          </p:nvSpPr>
          <p:spPr bwMode="auto">
            <a:xfrm>
              <a:off x="38536590" y="1354665"/>
              <a:ext cx="447462" cy="357843"/>
            </a:xfrm>
            <a:prstGeom prst="roundRect">
              <a:avLst/>
            </a:prstGeom>
            <a:ln>
              <a:solidFill>
                <a:srgbClr val="FFFF00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fld id="{D68749C6-515F-4F2C-BBA5-0DA3DBB1FFB6}" type="TxLink">
                <a:rPr lang="en-US" sz="1600" b="0" i="0" u="none" strike="noStrike" cap="none" spc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chemeClr val="bg1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Calibri"/>
                </a:rPr>
                <a:pPr algn="ctr">
                  <a:defRPr/>
                </a:pPr>
                <a:t> </a:t>
              </a:fld>
              <a:endParaRPr lang="fr-FR" sz="4400" b="0" cap="none" spc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369" name="Rectangle à coins arrondis 368"/>
            <p:cNvSpPr/>
            <p:nvPr/>
          </p:nvSpPr>
          <p:spPr bwMode="auto">
            <a:xfrm>
              <a:off x="39033592" y="1354665"/>
              <a:ext cx="1342385" cy="357843"/>
            </a:xfrm>
            <a:prstGeom prst="round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indent="0" algn="ctr" defTabSz="10429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fld id="{256C283C-7D5A-47F5-B50A-DEDA891D01E8}" type="TxLink">
                <a:rPr lang="en-US" sz="1400" b="0" i="0" u="none" strike="noStrike" kern="1200">
                  <a:solidFill>
                    <a:schemeClr val="bg1"/>
                  </a:solidFill>
                  <a:latin typeface="Calibri"/>
                  <a:ea typeface="+mn-ea"/>
                  <a:cs typeface="+mn-cs"/>
                </a:rPr>
                <a:pPr marL="0" marR="0" indent="0" algn="ctr" defTabSz="1042988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t>Alex-jacky-RKL</a:t>
              </a:fld>
              <a:endParaRPr lang="fr-FR" sz="1400" b="1" kern="1200">
                <a:solidFill>
                  <a:schemeClr val="bg1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70" name="Organigramme : Document 369"/>
            <p:cNvSpPr/>
            <p:nvPr/>
          </p:nvSpPr>
          <p:spPr bwMode="auto">
            <a:xfrm flipH="1">
              <a:off x="39033592" y="1712507"/>
              <a:ext cx="1590088" cy="357843"/>
            </a:xfrm>
            <a:prstGeom prst="flowChartDocumen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fr-FR"/>
            </a:p>
          </p:txBody>
        </p:sp>
        <p:sp>
          <p:nvSpPr>
            <p:cNvPr id="371" name="Rectangle à coins arrondis 370"/>
            <p:cNvSpPr/>
            <p:nvPr/>
          </p:nvSpPr>
          <p:spPr bwMode="auto">
            <a:xfrm>
              <a:off x="39188707" y="1697608"/>
              <a:ext cx="1317295" cy="309125"/>
            </a:xfrm>
            <a:prstGeom prst="roundRect">
              <a:avLst/>
            </a:prstGeom>
            <a:noFill/>
            <a:ln>
              <a:noFill/>
            </a:ln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anchor="ctr"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043056" fontAlgn="auto">
                <a:spcBef>
                  <a:spcPts val="0"/>
                </a:spcBef>
                <a:spcAft>
                  <a:spcPts val="0"/>
                </a:spcAft>
                <a:defRPr/>
              </a:pPr>
              <a:fld id="{A7540276-1255-4ED7-ADD8-8DC94EE56515}" type="TxLink">
                <a:rPr lang="en-US" sz="1600" b="1" i="0" u="none" strike="noStrike">
                  <a:solidFill>
                    <a:srgbClr val="000000"/>
                  </a:solidFill>
                  <a:latin typeface="Calibri"/>
                </a:rPr>
                <a:pPr algn="ctr" defTabSz="1043056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t> </a:t>
              </a:fld>
              <a:endParaRPr lang="fr-FR" sz="3600" b="1">
                <a:solidFill>
                  <a:schemeClr val="tx1"/>
                </a:solidFill>
              </a:endParaRPr>
            </a:p>
          </p:txBody>
        </p:sp>
        <p:sp>
          <p:nvSpPr>
            <p:cNvPr id="372" name="Rectangle à coins arrondis 371"/>
            <p:cNvSpPr/>
            <p:nvPr/>
          </p:nvSpPr>
          <p:spPr bwMode="auto">
            <a:xfrm>
              <a:off x="40855401" y="1697736"/>
              <a:ext cx="397922" cy="316806"/>
            </a:xfrm>
            <a:prstGeom prst="roundRect">
              <a:avLst/>
            </a:prstGeom>
            <a:gradFill flip="none" rotWithShape="1">
              <a:gsLst>
                <a:gs pos="0">
                  <a:srgbClr val="FFFF00">
                    <a:shade val="30000"/>
                    <a:satMod val="115000"/>
                  </a:srgbClr>
                </a:gs>
                <a:gs pos="50000">
                  <a:srgbClr val="FFFF00">
                    <a:shade val="67500"/>
                    <a:satMod val="115000"/>
                  </a:srgbClr>
                </a:gs>
                <a:gs pos="100000">
                  <a:srgbClr val="FFFF00">
                    <a:shade val="100000"/>
                    <a:satMod val="115000"/>
                  </a:srgb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043056" fontAlgn="auto">
                <a:spcBef>
                  <a:spcPts val="0"/>
                </a:spcBef>
                <a:spcAft>
                  <a:spcPts val="0"/>
                </a:spcAft>
                <a:defRPr/>
              </a:pPr>
              <a:fld id="{03173865-C7DE-40B5-A6C7-18AE015C3962}" type="TxLink">
                <a:rPr lang="en-US" sz="900" b="1" i="0" u="none" strike="noStrike">
                  <a:solidFill>
                    <a:srgbClr val="FF0000"/>
                  </a:solidFill>
                  <a:latin typeface="Calibri"/>
                </a:rPr>
                <a:pPr defTabSz="1043056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t> </a:t>
              </a:fld>
              <a:endParaRPr lang="en-US" sz="300" b="1">
                <a:solidFill>
                  <a:srgbClr val="FF0000"/>
                </a:solidFill>
              </a:endParaRPr>
            </a:p>
          </p:txBody>
        </p:sp>
        <p:sp>
          <p:nvSpPr>
            <p:cNvPr id="373" name="ZoneTexte 97"/>
            <p:cNvSpPr txBox="1"/>
            <p:nvPr/>
          </p:nvSpPr>
          <p:spPr bwMode="auto">
            <a:xfrm>
              <a:off x="40638062" y="1715793"/>
              <a:ext cx="287654" cy="260995"/>
            </a:xfrm>
            <a:prstGeom prst="rect">
              <a:avLst/>
            </a:prstGeom>
            <a:noFill/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043056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1200" b="1">
                  <a:solidFill>
                    <a:sysClr val="windowText" lastClr="000000"/>
                  </a:solidFill>
                </a:rPr>
                <a:t>+</a:t>
              </a:r>
            </a:p>
          </p:txBody>
        </p:sp>
        <p:pic>
          <p:nvPicPr>
            <p:cNvPr id="374" name="Image 373" descr="es.png"/>
            <p:cNvPicPr>
              <a:picLocks noChangeAspect="1"/>
            </p:cNvPicPr>
            <p:nvPr/>
          </p:nvPicPr>
          <p:blipFill>
            <a:blip r:embed="rId51" cstate="print"/>
            <a:stretch>
              <a:fillRect/>
            </a:stretch>
          </p:blipFill>
          <p:spPr>
            <a:xfrm>
              <a:off x="40362308" y="1271930"/>
              <a:ext cx="474937" cy="474937"/>
            </a:xfrm>
            <a:prstGeom prst="rect">
              <a:avLst/>
            </a:prstGeom>
          </p:spPr>
        </p:pic>
      </p:grpSp>
      <p:grpSp>
        <p:nvGrpSpPr>
          <p:cNvPr id="297" name="Groupe 296"/>
          <p:cNvGrpSpPr/>
          <p:nvPr/>
        </p:nvGrpSpPr>
        <p:grpSpPr>
          <a:xfrm>
            <a:off x="26101242" y="1356372"/>
            <a:ext cx="2625442" cy="1927000"/>
            <a:chOff x="41310470" y="164760"/>
            <a:chExt cx="2691002" cy="1868776"/>
          </a:xfrm>
        </p:grpSpPr>
        <p:sp>
          <p:nvSpPr>
            <p:cNvPr id="357" name="Rectangle 356"/>
            <p:cNvSpPr/>
            <p:nvPr/>
          </p:nvSpPr>
          <p:spPr>
            <a:xfrm>
              <a:off x="42355496" y="455494"/>
              <a:ext cx="766976" cy="635415"/>
            </a:xfrm>
            <a:prstGeom prst="rect">
              <a:avLst/>
            </a:prstGeom>
            <a:noFill/>
          </p:spPr>
          <p:txBody>
            <a:bodyPr wrap="square" lIns="0" tIns="0" rIns="0" bIns="0">
              <a:no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fr-FR" sz="4000" cap="none" spc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  <a:latin typeface="Decade" pitchFamily="2" charset="0"/>
                </a:rPr>
                <a:t>16</a:t>
              </a:r>
            </a:p>
          </p:txBody>
        </p:sp>
        <p:pic>
          <p:nvPicPr>
            <p:cNvPr id="358" name="Image 357" descr="sergio perez1.BMP"/>
            <p:cNvPicPr>
              <a:picLocks noChangeAspect="1"/>
            </p:cNvPicPr>
            <p:nvPr/>
          </p:nvPicPr>
          <p:blipFill>
            <a:blip r:embed="rId5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b="37357"/>
            <a:stretch>
              <a:fillRect/>
            </a:stretch>
          </p:blipFill>
          <p:spPr>
            <a:xfrm>
              <a:off x="41450166" y="164760"/>
              <a:ext cx="1547587" cy="1164772"/>
            </a:xfrm>
            <a:prstGeom prst="rect">
              <a:avLst/>
            </a:prstGeom>
          </p:spPr>
        </p:pic>
        <p:sp>
          <p:nvSpPr>
            <p:cNvPr id="359" name="Rectangle à coins arrondis 358"/>
            <p:cNvSpPr/>
            <p:nvPr/>
          </p:nvSpPr>
          <p:spPr bwMode="auto">
            <a:xfrm>
              <a:off x="41310470" y="1318741"/>
              <a:ext cx="443224" cy="357398"/>
            </a:xfrm>
            <a:prstGeom prst="roundRect">
              <a:avLst/>
            </a:prstGeom>
            <a:ln>
              <a:solidFill>
                <a:srgbClr val="FFFF00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fld id="{586A296D-A86B-47FD-AB37-21551C14A8F4}" type="TxLink">
                <a:rPr lang="en-US" sz="1600" b="0" i="0" u="none" strike="noStrike" cap="none" spc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chemeClr val="bg1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Calibri"/>
                </a:rPr>
                <a:pPr algn="ctr">
                  <a:defRPr/>
                </a:pPr>
                <a:t> </a:t>
              </a:fld>
              <a:endParaRPr lang="fr-FR" sz="4400" b="0" cap="none" spc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360" name="Rectangle à coins arrondis 359"/>
            <p:cNvSpPr/>
            <p:nvPr/>
          </p:nvSpPr>
          <p:spPr bwMode="auto">
            <a:xfrm>
              <a:off x="41802764" y="1318741"/>
              <a:ext cx="1329672" cy="357398"/>
            </a:xfrm>
            <a:prstGeom prst="round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fld id="{3945DA2E-297B-47AB-8518-75E29B68ABA7}" type="TxLink">
                <a:rPr lang="en-US" sz="1600" b="0" i="0" u="none" strike="noStrike" kern="1200">
                  <a:solidFill>
                    <a:schemeClr val="bg1"/>
                  </a:solidFill>
                  <a:effectLst>
                    <a:outerShdw blurRad="50800" dist="38100" algn="tr" rotWithShape="0">
                      <a:prstClr val="black">
                        <a:alpha val="40000"/>
                      </a:prstClr>
                    </a:outerShdw>
                  </a:effectLst>
                  <a:latin typeface="Calibri"/>
                  <a:ea typeface="+mn-ea"/>
                  <a:cs typeface="+mn-cs"/>
                </a:rPr>
                <a:pPr/>
                <a:t> </a:t>
              </a:fld>
              <a:endParaRPr lang="fr-FR" sz="2000" b="0">
                <a:solidFill>
                  <a:schemeClr val="bg1"/>
                </a:solidFill>
              </a:endParaRPr>
            </a:p>
          </p:txBody>
        </p:sp>
        <p:sp>
          <p:nvSpPr>
            <p:cNvPr id="361" name="Organigramme : Document 360"/>
            <p:cNvSpPr/>
            <p:nvPr/>
          </p:nvSpPr>
          <p:spPr bwMode="auto">
            <a:xfrm flipH="1">
              <a:off x="41802764" y="1676138"/>
              <a:ext cx="1575029" cy="357398"/>
            </a:xfrm>
            <a:prstGeom prst="flowChartDocumen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fr-FR"/>
            </a:p>
          </p:txBody>
        </p:sp>
        <p:sp>
          <p:nvSpPr>
            <p:cNvPr id="362" name="Rectangle à coins arrondis 361"/>
            <p:cNvSpPr/>
            <p:nvPr/>
          </p:nvSpPr>
          <p:spPr bwMode="auto">
            <a:xfrm>
              <a:off x="41956411" y="1661258"/>
              <a:ext cx="1304818" cy="308740"/>
            </a:xfrm>
            <a:prstGeom prst="roundRect">
              <a:avLst/>
            </a:prstGeom>
            <a:noFill/>
            <a:ln>
              <a:noFill/>
            </a:ln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anchor="ctr"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043056" fontAlgn="auto">
                <a:spcBef>
                  <a:spcPts val="0"/>
                </a:spcBef>
                <a:spcAft>
                  <a:spcPts val="0"/>
                </a:spcAft>
                <a:defRPr/>
              </a:pPr>
              <a:fld id="{322A39FF-66B6-49B8-9712-43A789CE9D5C}" type="TxLink">
                <a:rPr lang="en-US" sz="1600" b="1" i="0" u="none" strike="noStrike">
                  <a:solidFill>
                    <a:sysClr val="windowText" lastClr="000000"/>
                  </a:solidFill>
                  <a:latin typeface="Calibri"/>
                </a:rPr>
                <a:pPr algn="ctr" defTabSz="1043056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t> </a:t>
              </a:fld>
              <a:endParaRPr lang="fr-FR" sz="3600" b="1">
                <a:solidFill>
                  <a:sysClr val="windowText" lastClr="000000"/>
                </a:solidFill>
              </a:endParaRPr>
            </a:p>
          </p:txBody>
        </p:sp>
        <p:sp>
          <p:nvSpPr>
            <p:cNvPr id="363" name="Rectangle à coins arrondis 362"/>
            <p:cNvSpPr/>
            <p:nvPr/>
          </p:nvSpPr>
          <p:spPr bwMode="auto">
            <a:xfrm>
              <a:off x="43607319" y="1661386"/>
              <a:ext cx="394153" cy="316413"/>
            </a:xfrm>
            <a:prstGeom prst="roundRect">
              <a:avLst/>
            </a:prstGeom>
            <a:gradFill flip="none" rotWithShape="1">
              <a:gsLst>
                <a:gs pos="0">
                  <a:srgbClr val="FFFF00">
                    <a:shade val="30000"/>
                    <a:satMod val="115000"/>
                  </a:srgbClr>
                </a:gs>
                <a:gs pos="50000">
                  <a:srgbClr val="FFFF00">
                    <a:shade val="67500"/>
                    <a:satMod val="115000"/>
                  </a:srgbClr>
                </a:gs>
                <a:gs pos="100000">
                  <a:srgbClr val="FFFF00">
                    <a:shade val="100000"/>
                    <a:satMod val="115000"/>
                  </a:srgb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043056" fontAlgn="auto">
                <a:spcBef>
                  <a:spcPts val="0"/>
                </a:spcBef>
                <a:spcAft>
                  <a:spcPts val="0"/>
                </a:spcAft>
                <a:defRPr/>
              </a:pPr>
              <a:fld id="{5584B566-151C-4354-AE0E-E624A4E43507}" type="TxLink">
                <a:rPr lang="en-US" sz="900" b="1" i="0" u="none" strike="noStrike">
                  <a:solidFill>
                    <a:srgbClr val="FF0000"/>
                  </a:solidFill>
                  <a:latin typeface="Calibri"/>
                </a:rPr>
                <a:pPr defTabSz="1043056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t> </a:t>
              </a:fld>
              <a:endParaRPr lang="en-US" sz="300" b="1">
                <a:solidFill>
                  <a:srgbClr val="FF0000"/>
                </a:solidFill>
              </a:endParaRPr>
            </a:p>
          </p:txBody>
        </p:sp>
        <p:sp>
          <p:nvSpPr>
            <p:cNvPr id="364" name="ZoneTexte 97"/>
            <p:cNvSpPr txBox="1"/>
            <p:nvPr/>
          </p:nvSpPr>
          <p:spPr bwMode="auto">
            <a:xfrm>
              <a:off x="43392039" y="1679420"/>
              <a:ext cx="284930" cy="260671"/>
            </a:xfrm>
            <a:prstGeom prst="rect">
              <a:avLst/>
            </a:prstGeom>
            <a:noFill/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043056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1200" b="1">
                  <a:solidFill>
                    <a:sysClr val="windowText" lastClr="000000"/>
                  </a:solidFill>
                </a:rPr>
                <a:t>+</a:t>
              </a:r>
            </a:p>
          </p:txBody>
        </p:sp>
        <p:pic>
          <p:nvPicPr>
            <p:cNvPr id="365" name="Image 364" descr="badge-drapeau-belgique-R1-84169-1.jpg"/>
            <p:cNvPicPr>
              <a:picLocks noChangeAspect="1"/>
            </p:cNvPicPr>
            <p:nvPr/>
          </p:nvPicPr>
          <p:blipFill>
            <a:blip r:embed="rId4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3129371" y="1241455"/>
              <a:ext cx="445223" cy="461233"/>
            </a:xfrm>
            <a:prstGeom prst="rect">
              <a:avLst/>
            </a:prstGeom>
          </p:spPr>
        </p:pic>
      </p:grpSp>
      <p:grpSp>
        <p:nvGrpSpPr>
          <p:cNvPr id="303" name="Groupe 302"/>
          <p:cNvGrpSpPr/>
          <p:nvPr/>
        </p:nvGrpSpPr>
        <p:grpSpPr>
          <a:xfrm>
            <a:off x="5473621" y="6118728"/>
            <a:ext cx="1991591" cy="1697900"/>
            <a:chOff x="24636521" y="160107"/>
            <a:chExt cx="2842636" cy="1891663"/>
          </a:xfrm>
        </p:grpSpPr>
        <p:sp>
          <p:nvSpPr>
            <p:cNvPr id="348" name="Rectangle 347"/>
            <p:cNvSpPr/>
            <p:nvPr/>
          </p:nvSpPr>
          <p:spPr>
            <a:xfrm>
              <a:off x="25765306" y="410004"/>
              <a:ext cx="775474" cy="637132"/>
            </a:xfrm>
            <a:prstGeom prst="rect">
              <a:avLst/>
            </a:prstGeom>
            <a:noFill/>
          </p:spPr>
          <p:txBody>
            <a:bodyPr wrap="square" lIns="0" tIns="0" rIns="0" bIns="0">
              <a:no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fr-FR" sz="4000" b="1" cap="none" spc="0">
                  <a:ln w="17780" cmpd="sng">
                    <a:solidFill>
                      <a:schemeClr val="bg1"/>
                    </a:solidFill>
                    <a:prstDash val="solid"/>
                    <a:miter lim="800000"/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Decade" pitchFamily="2" charset="0"/>
                </a:rPr>
                <a:t>7</a:t>
              </a:r>
            </a:p>
          </p:txBody>
        </p:sp>
        <p:sp>
          <p:nvSpPr>
            <p:cNvPr id="349" name="Rectangle à coins arrondis 348"/>
            <p:cNvSpPr/>
            <p:nvPr/>
          </p:nvSpPr>
          <p:spPr bwMode="auto">
            <a:xfrm>
              <a:off x="24636521" y="1312457"/>
              <a:ext cx="446647" cy="358809"/>
            </a:xfrm>
            <a:prstGeom prst="roundRect">
              <a:avLst/>
            </a:prstGeom>
            <a:ln>
              <a:solidFill>
                <a:srgbClr val="FFFF00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fld id="{DD481F66-537B-4BFA-9D0A-FDDAFD6229DB}" type="TxLink">
                <a:rPr lang="en-US" sz="1600" b="0" i="0" u="none" strike="noStrike" cap="none" spc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Calibri"/>
                </a:rPr>
                <a:pPr algn="ctr">
                  <a:defRPr/>
                </a:pPr>
                <a:t>8</a:t>
              </a:fld>
              <a:endParaRPr lang="fr-FR" sz="3200" b="0" cap="none" spc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350" name="Rectangle à coins arrondis 349"/>
            <p:cNvSpPr/>
            <p:nvPr/>
          </p:nvSpPr>
          <p:spPr bwMode="auto">
            <a:xfrm>
              <a:off x="25132618" y="1312457"/>
              <a:ext cx="1339941" cy="358809"/>
            </a:xfrm>
            <a:prstGeom prst="round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indent="0" algn="ctr" defTabSz="10429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fld id="{94D744E6-F205-48AE-AA18-2E979202A89C}" type="TxLink">
                <a:rPr lang="en-US" sz="1200" b="0" i="0" u="none" strike="noStrike" kern="1200">
                  <a:solidFill>
                    <a:schemeClr val="bg1"/>
                  </a:solidFill>
                  <a:effectLst>
                    <a:outerShdw blurRad="50800" dist="38100" algn="tr" rotWithShape="0">
                      <a:prstClr val="black">
                        <a:alpha val="40000"/>
                      </a:prstClr>
                    </a:outerShdw>
                  </a:effectLst>
                  <a:latin typeface="Calibri"/>
                  <a:ea typeface="+mn-ea"/>
                  <a:cs typeface="+mn-cs"/>
                </a:rPr>
                <a:pPr marL="0" marR="0" indent="0" algn="ctr" defTabSz="1042988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t>a_un_wesh</a:t>
              </a:fld>
              <a:endParaRPr lang="fr-FR" sz="1200" b="1" kern="1200" dirty="0">
                <a:solidFill>
                  <a:schemeClr val="bg1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ea typeface="+mn-ea"/>
                <a:cs typeface="+mn-cs"/>
              </a:endParaRPr>
            </a:p>
          </p:txBody>
        </p:sp>
        <p:sp>
          <p:nvSpPr>
            <p:cNvPr id="351" name="Organigramme : Document 350"/>
            <p:cNvSpPr/>
            <p:nvPr/>
          </p:nvSpPr>
          <p:spPr bwMode="auto">
            <a:xfrm flipH="1">
              <a:off x="25132618" y="1671266"/>
              <a:ext cx="1587193" cy="358809"/>
            </a:xfrm>
            <a:prstGeom prst="flowChartDocumen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fr-FR"/>
            </a:p>
          </p:txBody>
        </p:sp>
        <p:sp>
          <p:nvSpPr>
            <p:cNvPr id="352" name="Rectangle à coins arrondis 351"/>
            <p:cNvSpPr/>
            <p:nvPr/>
          </p:nvSpPr>
          <p:spPr bwMode="auto">
            <a:xfrm>
              <a:off x="25287451" y="1656326"/>
              <a:ext cx="1314896" cy="309960"/>
            </a:xfrm>
            <a:prstGeom prst="roundRect">
              <a:avLst/>
            </a:prstGeom>
            <a:noFill/>
            <a:ln>
              <a:noFill/>
            </a:ln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anchor="ctr"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043056" fontAlgn="auto">
                <a:spcBef>
                  <a:spcPts val="0"/>
                </a:spcBef>
                <a:spcAft>
                  <a:spcPts val="0"/>
                </a:spcAft>
                <a:defRPr/>
              </a:pPr>
              <a:fld id="{F6C3D2DD-1884-45FE-9DF7-2B6124F36489}" type="TxLink">
                <a:rPr lang="en-US" sz="1600" b="1" i="0" u="none" strike="noStrike">
                  <a:solidFill>
                    <a:srgbClr val="000000"/>
                  </a:solidFill>
                  <a:latin typeface="Calibri"/>
                </a:rPr>
                <a:pPr algn="ctr" defTabSz="1043056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t>01:28,778</a:t>
              </a:fld>
              <a:endParaRPr lang="fr-FR" sz="2400" b="1" dirty="0">
                <a:solidFill>
                  <a:schemeClr val="tx1"/>
                </a:solidFill>
              </a:endParaRPr>
            </a:p>
          </p:txBody>
        </p:sp>
        <p:sp>
          <p:nvSpPr>
            <p:cNvPr id="353" name="Rectangle à coins arrondis 352"/>
            <p:cNvSpPr/>
            <p:nvPr/>
          </p:nvSpPr>
          <p:spPr bwMode="auto">
            <a:xfrm>
              <a:off x="26951112" y="1763115"/>
              <a:ext cx="528045" cy="288655"/>
            </a:xfrm>
            <a:prstGeom prst="roundRect">
              <a:avLst/>
            </a:prstGeom>
            <a:gradFill flip="none" rotWithShape="1">
              <a:gsLst>
                <a:gs pos="0">
                  <a:srgbClr val="FFFF00">
                    <a:shade val="30000"/>
                    <a:satMod val="115000"/>
                  </a:srgbClr>
                </a:gs>
                <a:gs pos="50000">
                  <a:srgbClr val="FFFF00">
                    <a:shade val="67500"/>
                    <a:satMod val="115000"/>
                  </a:srgbClr>
                </a:gs>
                <a:gs pos="100000">
                  <a:srgbClr val="FFFF00">
                    <a:shade val="100000"/>
                    <a:satMod val="115000"/>
                  </a:srgb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043056" fontAlgn="auto">
                <a:spcBef>
                  <a:spcPts val="0"/>
                </a:spcBef>
                <a:spcAft>
                  <a:spcPts val="0"/>
                </a:spcAft>
                <a:defRPr/>
              </a:pPr>
              <a:fld id="{272CA36E-F2DC-425B-B94E-834DDC84EBBE}" type="TxLink">
                <a:rPr lang="en-US" sz="900" b="1" i="0" u="none" strike="noStrike">
                  <a:solidFill>
                    <a:srgbClr val="FF0000"/>
                  </a:solidFill>
                  <a:latin typeface="Calibri"/>
                </a:rPr>
                <a:pPr defTabSz="1043056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t>01,597</a:t>
              </a:fld>
              <a:endParaRPr lang="en-US" sz="600" b="1" dirty="0">
                <a:solidFill>
                  <a:srgbClr val="FF0000"/>
                </a:solidFill>
              </a:endParaRPr>
            </a:p>
          </p:txBody>
        </p:sp>
        <p:sp>
          <p:nvSpPr>
            <p:cNvPr id="354" name="ZoneTexte 97"/>
            <p:cNvSpPr txBox="1"/>
            <p:nvPr/>
          </p:nvSpPr>
          <p:spPr bwMode="auto">
            <a:xfrm>
              <a:off x="26734167" y="1674560"/>
              <a:ext cx="287131" cy="261700"/>
            </a:xfrm>
            <a:prstGeom prst="rect">
              <a:avLst/>
            </a:prstGeom>
            <a:noFill/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043056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1200" b="1">
                  <a:solidFill>
                    <a:sysClr val="windowText" lastClr="000000"/>
                  </a:solidFill>
                </a:rPr>
                <a:t>+</a:t>
              </a:r>
            </a:p>
          </p:txBody>
        </p:sp>
        <p:pic>
          <p:nvPicPr>
            <p:cNvPr id="355" name="Image 354" descr="BUTTON 1.BMP"/>
            <p:cNvPicPr>
              <a:picLocks noChangeAspect="1"/>
            </p:cNvPicPr>
            <p:nvPr/>
          </p:nvPicPr>
          <p:blipFill>
            <a:blip r:embed="rId5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b="34100"/>
            <a:stretch>
              <a:fillRect/>
            </a:stretch>
          </p:blipFill>
          <p:spPr>
            <a:xfrm>
              <a:off x="24764428" y="160107"/>
              <a:ext cx="1605487" cy="1145785"/>
            </a:xfrm>
            <a:prstGeom prst="rect">
              <a:avLst/>
            </a:prstGeom>
          </p:spPr>
        </p:pic>
        <p:pic>
          <p:nvPicPr>
            <p:cNvPr id="356" name="Image 355" descr="pl.png"/>
            <p:cNvPicPr>
              <a:picLocks noChangeAspect="1"/>
            </p:cNvPicPr>
            <p:nvPr/>
          </p:nvPicPr>
          <p:blipFill>
            <a:blip r:embed="rId59" cstate="print"/>
            <a:stretch>
              <a:fillRect/>
            </a:stretch>
          </p:blipFill>
          <p:spPr>
            <a:xfrm>
              <a:off x="26445527" y="1226531"/>
              <a:ext cx="468087" cy="468087"/>
            </a:xfrm>
            <a:prstGeom prst="rect">
              <a:avLst/>
            </a:prstGeom>
          </p:spPr>
        </p:pic>
      </p:grpSp>
      <p:grpSp>
        <p:nvGrpSpPr>
          <p:cNvPr id="304" name="Groupe 303"/>
          <p:cNvGrpSpPr/>
          <p:nvPr/>
        </p:nvGrpSpPr>
        <p:grpSpPr>
          <a:xfrm>
            <a:off x="5536001" y="4689822"/>
            <a:ext cx="1929210" cy="1407739"/>
            <a:chOff x="16363204" y="98080"/>
            <a:chExt cx="2868007" cy="1938219"/>
          </a:xfrm>
        </p:grpSpPr>
        <p:sp>
          <p:nvSpPr>
            <p:cNvPr id="305" name="Rectangle 304"/>
            <p:cNvSpPr/>
            <p:nvPr/>
          </p:nvSpPr>
          <p:spPr>
            <a:xfrm>
              <a:off x="17531460" y="392098"/>
              <a:ext cx="763164" cy="636135"/>
            </a:xfrm>
            <a:prstGeom prst="rect">
              <a:avLst/>
            </a:prstGeom>
            <a:noFill/>
          </p:spPr>
          <p:txBody>
            <a:bodyPr wrap="square" lIns="0" tIns="0" rIns="0" bIns="0">
              <a:no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fr-FR" sz="4000" b="1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effectLst>
                    <a:outerShdw blurRad="50800" algn="tl" rotWithShape="0">
                      <a:srgbClr val="000000"/>
                    </a:outerShdw>
                  </a:effectLst>
                  <a:latin typeface="Decade" pitchFamily="2" charset="0"/>
                </a:rPr>
                <a:t>17</a:t>
              </a:r>
            </a:p>
          </p:txBody>
        </p:sp>
        <p:sp>
          <p:nvSpPr>
            <p:cNvPr id="308" name="Rectangle à coins arrondis 307"/>
            <p:cNvSpPr/>
            <p:nvPr/>
          </p:nvSpPr>
          <p:spPr bwMode="auto">
            <a:xfrm>
              <a:off x="16363204" y="1321007"/>
              <a:ext cx="441920" cy="357647"/>
            </a:xfrm>
            <a:prstGeom prst="roundRect">
              <a:avLst/>
            </a:prstGeom>
            <a:ln>
              <a:solidFill>
                <a:srgbClr val="FFFF00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fld id="{71336731-78A6-4EF4-A73C-5BCB1835D78B}" type="TxLink">
                <a:rPr lang="en-US" sz="1600" b="0" i="0" u="none" strike="noStrike" cap="none" spc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Calibri"/>
                </a:rPr>
                <a:pPr algn="ctr">
                  <a:defRPr/>
                </a:pPr>
                <a:t>4</a:t>
              </a:fld>
              <a:endParaRPr lang="fr-FR" sz="3200" b="0" cap="none" spc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325" name="Rectangle à coins arrondis 324"/>
            <p:cNvSpPr/>
            <p:nvPr/>
          </p:nvSpPr>
          <p:spPr bwMode="auto">
            <a:xfrm>
              <a:off x="16854050" y="1278190"/>
              <a:ext cx="1584600" cy="415953"/>
            </a:xfrm>
            <a:prstGeom prst="round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fld id="{D5CAD2F7-D024-49ED-BDE2-0CFC85642006}" type="TxLink">
                <a:rPr lang="en-US" sz="1000" b="1" i="0" u="none" strike="noStrike">
                  <a:solidFill>
                    <a:schemeClr val="bg1"/>
                  </a:solidFill>
                  <a:latin typeface="Calibri"/>
                </a:rPr>
                <a:pPr algn="ctr">
                  <a:defRPr/>
                </a:pPr>
                <a:t>The faucheur 59</a:t>
              </a:fld>
              <a:endParaRPr lang="fr-FR" sz="1000" b="1" dirty="0">
                <a:solidFill>
                  <a:schemeClr val="bg1"/>
                </a:solidFill>
              </a:endParaRPr>
            </a:p>
          </p:txBody>
        </p:sp>
        <p:sp>
          <p:nvSpPr>
            <p:cNvPr id="326" name="Organigramme : Document 325"/>
            <p:cNvSpPr/>
            <p:nvPr/>
          </p:nvSpPr>
          <p:spPr bwMode="auto">
            <a:xfrm flipH="1">
              <a:off x="16854050" y="1678652"/>
              <a:ext cx="1570396" cy="357647"/>
            </a:xfrm>
            <a:prstGeom prst="flowChartDocumen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fr-FR"/>
            </a:p>
          </p:txBody>
        </p:sp>
        <p:sp>
          <p:nvSpPr>
            <p:cNvPr id="327" name="Rectangle à coins arrondis 326"/>
            <p:cNvSpPr/>
            <p:nvPr/>
          </p:nvSpPr>
          <p:spPr bwMode="auto">
            <a:xfrm>
              <a:off x="17007245" y="1663762"/>
              <a:ext cx="1300980" cy="308955"/>
            </a:xfrm>
            <a:prstGeom prst="roundRect">
              <a:avLst/>
            </a:prstGeom>
            <a:noFill/>
            <a:ln>
              <a:noFill/>
            </a:ln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anchor="ctr"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043056" fontAlgn="auto">
                <a:spcBef>
                  <a:spcPts val="0"/>
                </a:spcBef>
                <a:spcAft>
                  <a:spcPts val="0"/>
                </a:spcAft>
                <a:defRPr/>
              </a:pPr>
              <a:fld id="{C6BB4A5B-1948-4F75-8004-63E469876E82}" type="TxLink">
                <a:rPr lang="en-US" sz="1600" b="1" i="0" u="none" strike="noStrike">
                  <a:solidFill>
                    <a:srgbClr val="000000"/>
                  </a:solidFill>
                  <a:latin typeface="Calibri"/>
                </a:rPr>
                <a:pPr algn="ctr" defTabSz="1043056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t>01:27,911</a:t>
              </a:fld>
              <a:endParaRPr lang="fr-FR" sz="2400" b="1">
                <a:solidFill>
                  <a:schemeClr val="tx1"/>
                </a:solidFill>
              </a:endParaRPr>
            </a:p>
          </p:txBody>
        </p:sp>
        <p:sp>
          <p:nvSpPr>
            <p:cNvPr id="328" name="Rectangle à coins arrondis 327"/>
            <p:cNvSpPr/>
            <p:nvPr/>
          </p:nvSpPr>
          <p:spPr bwMode="auto">
            <a:xfrm>
              <a:off x="18653297" y="1626172"/>
              <a:ext cx="577914" cy="354351"/>
            </a:xfrm>
            <a:prstGeom prst="roundRect">
              <a:avLst/>
            </a:prstGeom>
            <a:gradFill flip="none" rotWithShape="1">
              <a:gsLst>
                <a:gs pos="0">
                  <a:srgbClr val="FFFF00">
                    <a:shade val="30000"/>
                    <a:satMod val="115000"/>
                  </a:srgbClr>
                </a:gs>
                <a:gs pos="50000">
                  <a:srgbClr val="FFFF00">
                    <a:shade val="67500"/>
                    <a:satMod val="115000"/>
                  </a:srgbClr>
                </a:gs>
                <a:gs pos="100000">
                  <a:srgbClr val="FFFF00">
                    <a:shade val="100000"/>
                    <a:satMod val="115000"/>
                  </a:srgb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043056" fontAlgn="auto">
                <a:spcBef>
                  <a:spcPts val="0"/>
                </a:spcBef>
                <a:spcAft>
                  <a:spcPts val="0"/>
                </a:spcAft>
                <a:defRPr/>
              </a:pPr>
              <a:fld id="{A76236EF-4F98-4631-AD93-AFB8594629DF}" type="TxLink">
                <a:rPr lang="en-US" sz="900" b="1" i="0" u="none" strike="noStrike">
                  <a:solidFill>
                    <a:srgbClr val="FF0000"/>
                  </a:solidFill>
                  <a:latin typeface="Calibri"/>
                </a:rPr>
                <a:pPr defTabSz="1043056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t>00,730</a:t>
              </a:fld>
              <a:endParaRPr lang="en-US" sz="600" b="1" dirty="0">
                <a:solidFill>
                  <a:srgbClr val="FF0000"/>
                </a:solidFill>
              </a:endParaRPr>
            </a:p>
          </p:txBody>
        </p:sp>
        <p:sp>
          <p:nvSpPr>
            <p:cNvPr id="345" name="ZoneTexte 97"/>
            <p:cNvSpPr txBox="1"/>
            <p:nvPr/>
          </p:nvSpPr>
          <p:spPr bwMode="auto">
            <a:xfrm>
              <a:off x="18438650" y="1681937"/>
              <a:ext cx="284092" cy="260852"/>
            </a:xfrm>
            <a:prstGeom prst="rect">
              <a:avLst/>
            </a:prstGeom>
            <a:noFill/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043056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1200" b="1">
                  <a:solidFill>
                    <a:sysClr val="windowText" lastClr="000000"/>
                  </a:solidFill>
                </a:rPr>
                <a:t>+</a:t>
              </a:r>
            </a:p>
          </p:txBody>
        </p:sp>
        <p:pic>
          <p:nvPicPr>
            <p:cNvPr id="346" name="Image 345" descr="vettel1.BMP"/>
            <p:cNvPicPr>
              <a:picLocks noChangeAspect="1"/>
            </p:cNvPicPr>
            <p:nvPr/>
          </p:nvPicPr>
          <p:blipFill>
            <a:blip r:embed="rId6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b="37393"/>
            <a:stretch>
              <a:fillRect/>
            </a:stretch>
          </p:blipFill>
          <p:spPr>
            <a:xfrm>
              <a:off x="16641463" y="98080"/>
              <a:ext cx="1599433" cy="1180110"/>
            </a:xfrm>
            <a:prstGeom prst="rect">
              <a:avLst/>
            </a:prstGeom>
          </p:spPr>
        </p:pic>
        <p:pic>
          <p:nvPicPr>
            <p:cNvPr id="347" name="Image 346" descr="page3_3.png"/>
            <p:cNvPicPr>
              <a:picLocks noChangeAspect="1"/>
            </p:cNvPicPr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18452456" y="1262110"/>
              <a:ext cx="486175" cy="432033"/>
            </a:xfrm>
            <a:prstGeom prst="rect">
              <a:avLst/>
            </a:prstGeom>
          </p:spPr>
        </p:pic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8389" y="2041458"/>
            <a:ext cx="896937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2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2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2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2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3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3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750" fill="hold"/>
                                        <p:tgtEl>
                                          <p:spTgt spid="2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2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3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3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 fill="hold"/>
                                        <p:tgtEl>
                                          <p:spTgt spid="2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 fill="hold"/>
                                        <p:tgtEl>
                                          <p:spTgt spid="2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750" fill="hold"/>
                                        <p:tgtEl>
                                          <p:spTgt spid="2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750" fill="hold"/>
                                        <p:tgtEl>
                                          <p:spTgt spid="2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750" fill="hold"/>
                                        <p:tgtEl>
                                          <p:spTgt spid="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750" fill="hold"/>
                                        <p:tgtEl>
                                          <p:spTgt spid="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75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75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750" fill="hold"/>
                                        <p:tgtEl>
                                          <p:spTgt spid="2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750" fill="hold"/>
                                        <p:tgtEl>
                                          <p:spTgt spid="2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750" fill="hold"/>
                                        <p:tgtEl>
                                          <p:spTgt spid="2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750" fill="hold"/>
                                        <p:tgtEl>
                                          <p:spTgt spid="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" name="Image 199" descr="depositphotos_32942243-Fond-mtal-ou-texture-plaque-daluminium-bros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7603283" cy="10752826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137294" y="774668"/>
            <a:ext cx="3929090" cy="707886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txBody>
          <a:bodyPr wrap="square" lIns="91440" tIns="45720" rIns="91440" bIns="45720">
            <a:sp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fr-FR" sz="4000" b="1" spc="50" dirty="0" smtClean="0">
                <a:ln w="11430">
                  <a:solidFill>
                    <a:schemeClr val="tx1"/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Résultat course   </a:t>
            </a:r>
            <a:endParaRPr lang="fr-FR" sz="4000" b="1" spc="50" dirty="0">
              <a:ln w="11430">
                <a:solidFill>
                  <a:schemeClr val="tx1"/>
                </a:solidFill>
              </a:ln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cxnSp>
        <p:nvCxnSpPr>
          <p:cNvPr id="19" name="Connecteur droit 18"/>
          <p:cNvCxnSpPr/>
          <p:nvPr/>
        </p:nvCxnSpPr>
        <p:spPr>
          <a:xfrm>
            <a:off x="35792" y="1520182"/>
            <a:ext cx="3601963" cy="0"/>
          </a:xfrm>
          <a:prstGeom prst="line">
            <a:avLst/>
          </a:prstGeom>
          <a:ln w="76200">
            <a:solidFill>
              <a:srgbClr val="FF0000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19"/>
          <p:cNvCxnSpPr/>
          <p:nvPr/>
        </p:nvCxnSpPr>
        <p:spPr>
          <a:xfrm>
            <a:off x="35792" y="1672582"/>
            <a:ext cx="3173335" cy="0"/>
          </a:xfrm>
          <a:prstGeom prst="line">
            <a:avLst/>
          </a:prstGeom>
          <a:ln w="57150">
            <a:solidFill>
              <a:srgbClr val="FF0000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20"/>
          <p:cNvCxnSpPr/>
          <p:nvPr/>
        </p:nvCxnSpPr>
        <p:spPr>
          <a:xfrm>
            <a:off x="36215" y="1824982"/>
            <a:ext cx="2744284" cy="0"/>
          </a:xfrm>
          <a:prstGeom prst="line">
            <a:avLst/>
          </a:prstGeom>
          <a:ln w="28575">
            <a:solidFill>
              <a:srgbClr val="FF0000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0" name="Image 129" descr="preview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1655" t="35744" b="32980"/>
          <a:stretch>
            <a:fillRect/>
          </a:stretch>
        </p:blipFill>
        <p:spPr>
          <a:xfrm>
            <a:off x="7781159" y="2489180"/>
            <a:ext cx="1145684" cy="1008112"/>
          </a:xfrm>
          <a:prstGeom prst="rect">
            <a:avLst/>
          </a:prstGeom>
        </p:spPr>
      </p:pic>
      <p:pic>
        <p:nvPicPr>
          <p:cNvPr id="169" name="Image 168" descr="yayou02.BMP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80C0"/>
              </a:clrFrom>
              <a:clrTo>
                <a:srgbClr val="FF80C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417540" y="5137064"/>
            <a:ext cx="1233814" cy="778774"/>
          </a:xfrm>
          <a:prstGeom prst="rect">
            <a:avLst/>
          </a:prstGeom>
        </p:spPr>
      </p:pic>
      <p:pic>
        <p:nvPicPr>
          <p:cNvPr id="177" name="Image 176" descr="Flex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E80FE"/>
              </a:clrFrom>
              <a:clrTo>
                <a:srgbClr val="FE80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629958" y="127076"/>
            <a:ext cx="1108097" cy="694568"/>
          </a:xfrm>
          <a:prstGeom prst="rect">
            <a:avLst/>
          </a:prstGeom>
        </p:spPr>
      </p:pic>
      <p:sp>
        <p:nvSpPr>
          <p:cNvPr id="181" name="ZoneTexte 180"/>
          <p:cNvSpPr txBox="1"/>
          <p:nvPr/>
        </p:nvSpPr>
        <p:spPr>
          <a:xfrm>
            <a:off x="5910135" y="8169203"/>
            <a:ext cx="1639792" cy="276999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fr-FR" sz="1800" b="1" dirty="0" smtClean="0">
                <a:solidFill>
                  <a:srgbClr val="C00000"/>
                </a:solidFill>
              </a:rPr>
              <a:t>The-Faucheur59</a:t>
            </a:r>
          </a:p>
        </p:txBody>
      </p:sp>
      <p:sp>
        <p:nvSpPr>
          <p:cNvPr id="183" name="ZoneTexte 182"/>
          <p:cNvSpPr txBox="1"/>
          <p:nvPr/>
        </p:nvSpPr>
        <p:spPr>
          <a:xfrm>
            <a:off x="-2292022" y="1013655"/>
            <a:ext cx="720080" cy="215444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fr-FR" sz="1400" b="1" dirty="0" smtClean="0">
                <a:solidFill>
                  <a:srgbClr val="C00000"/>
                </a:solidFill>
              </a:rPr>
              <a:t>kensora</a:t>
            </a:r>
            <a:endParaRPr lang="fr-FR" sz="1400" b="1" dirty="0">
              <a:solidFill>
                <a:srgbClr val="C00000"/>
              </a:solidFill>
            </a:endParaRPr>
          </a:p>
        </p:txBody>
      </p:sp>
      <p:pic>
        <p:nvPicPr>
          <p:cNvPr id="182" name="Image 181" descr="Alex.BMP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80C0"/>
              </a:clrFrom>
              <a:clrTo>
                <a:srgbClr val="FF80C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65327" y="5884990"/>
            <a:ext cx="1167901" cy="750793"/>
          </a:xfrm>
          <a:prstGeom prst="rect">
            <a:avLst/>
          </a:prstGeom>
        </p:spPr>
      </p:pic>
      <p:pic>
        <p:nvPicPr>
          <p:cNvPr id="187" name="Image 186" descr="hommellrs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7FBF"/>
              </a:clrFrom>
              <a:clrTo>
                <a:srgbClr val="FF7FB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269235" y="127076"/>
            <a:ext cx="1025758" cy="626232"/>
          </a:xfrm>
          <a:prstGeom prst="rect">
            <a:avLst/>
          </a:prstGeom>
        </p:spPr>
      </p:pic>
      <p:pic>
        <p:nvPicPr>
          <p:cNvPr id="209" name="Picture 4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65533" y="3310781"/>
            <a:ext cx="565640" cy="452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0" name="ZoneTexte 209"/>
          <p:cNvSpPr txBox="1"/>
          <p:nvPr/>
        </p:nvSpPr>
        <p:spPr>
          <a:xfrm>
            <a:off x="844298" y="6492911"/>
            <a:ext cx="1389304" cy="246221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fr-FR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= déconnecté</a:t>
            </a:r>
            <a:endParaRPr lang="fr-FR" sz="1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11" name="ZoneTexte 210"/>
          <p:cNvSpPr txBox="1"/>
          <p:nvPr/>
        </p:nvSpPr>
        <p:spPr>
          <a:xfrm>
            <a:off x="-6685749" y="7434896"/>
            <a:ext cx="1008112" cy="161583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fr-FR" sz="1050" b="1" dirty="0" smtClean="0">
                <a:solidFill>
                  <a:srgbClr val="FF0000"/>
                </a:solidFill>
              </a:rPr>
              <a:t>abandon</a:t>
            </a:r>
            <a:endParaRPr lang="fr-FR" sz="1050" b="1" dirty="0">
              <a:solidFill>
                <a:srgbClr val="FF0000"/>
              </a:solidFill>
            </a:endParaRPr>
          </a:p>
        </p:txBody>
      </p:sp>
      <p:sp>
        <p:nvSpPr>
          <p:cNvPr id="212" name="ZoneTexte 211"/>
          <p:cNvSpPr txBox="1"/>
          <p:nvPr/>
        </p:nvSpPr>
        <p:spPr>
          <a:xfrm>
            <a:off x="-6325709" y="4626584"/>
            <a:ext cx="1008112" cy="161583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fr-FR" sz="1050" b="1" dirty="0" smtClean="0">
                <a:solidFill>
                  <a:srgbClr val="FF0000"/>
                </a:solidFill>
              </a:rPr>
              <a:t>abandon</a:t>
            </a:r>
            <a:endParaRPr lang="fr-FR" sz="1050" b="1" dirty="0">
              <a:solidFill>
                <a:srgbClr val="FF0000"/>
              </a:solidFill>
            </a:endParaRPr>
          </a:p>
        </p:txBody>
      </p:sp>
      <p:sp>
        <p:nvSpPr>
          <p:cNvPr id="213" name="ZoneTexte 212"/>
          <p:cNvSpPr txBox="1"/>
          <p:nvPr/>
        </p:nvSpPr>
        <p:spPr>
          <a:xfrm>
            <a:off x="1714512" y="2419857"/>
            <a:ext cx="1008112" cy="161583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fr-FR" sz="1050" b="1" dirty="0" smtClean="0">
                <a:solidFill>
                  <a:srgbClr val="FF0000"/>
                </a:solidFill>
              </a:rPr>
              <a:t>abandon</a:t>
            </a:r>
            <a:endParaRPr lang="fr-FR" sz="1050" b="1" dirty="0">
              <a:solidFill>
                <a:srgbClr val="FF0000"/>
              </a:solidFill>
            </a:endParaRPr>
          </a:p>
        </p:txBody>
      </p:sp>
      <p:sp>
        <p:nvSpPr>
          <p:cNvPr id="214" name="ZoneTexte 213"/>
          <p:cNvSpPr txBox="1"/>
          <p:nvPr/>
        </p:nvSpPr>
        <p:spPr>
          <a:xfrm>
            <a:off x="129313" y="2999856"/>
            <a:ext cx="1008112" cy="161583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fr-FR" sz="1050" b="1" dirty="0" smtClean="0">
                <a:solidFill>
                  <a:srgbClr val="FF0000"/>
                </a:solidFill>
              </a:rPr>
              <a:t>abandon</a:t>
            </a:r>
            <a:endParaRPr lang="fr-FR" sz="1050" b="1" dirty="0">
              <a:solidFill>
                <a:srgbClr val="FF0000"/>
              </a:solidFill>
            </a:endParaRPr>
          </a:p>
        </p:txBody>
      </p:sp>
      <p:grpSp>
        <p:nvGrpSpPr>
          <p:cNvPr id="215" name="Groupe 214"/>
          <p:cNvGrpSpPr/>
          <p:nvPr/>
        </p:nvGrpSpPr>
        <p:grpSpPr>
          <a:xfrm>
            <a:off x="3729637" y="1494501"/>
            <a:ext cx="1515597" cy="1165844"/>
            <a:chOff x="2637623" y="1131858"/>
            <a:chExt cx="1515597" cy="1165844"/>
          </a:xfrm>
        </p:grpSpPr>
        <p:sp>
          <p:nvSpPr>
            <p:cNvPr id="216" name="Rectangle à coins arrondis 215"/>
            <p:cNvSpPr/>
            <p:nvPr/>
          </p:nvSpPr>
          <p:spPr>
            <a:xfrm>
              <a:off x="2637623" y="1131858"/>
              <a:ext cx="1515597" cy="1165844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381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17" name="Rectangle à coins arrondis 216"/>
            <p:cNvSpPr/>
            <p:nvPr/>
          </p:nvSpPr>
          <p:spPr>
            <a:xfrm>
              <a:off x="2637623" y="1131858"/>
              <a:ext cx="1515597" cy="233169"/>
            </a:xfrm>
            <a:prstGeom prst="roundRect">
              <a:avLst/>
            </a:prstGeom>
            <a:solidFill>
              <a:schemeClr val="accent5"/>
            </a:solidFill>
            <a:ln w="381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00" b="1" dirty="0" smtClean="0">
                  <a:solidFill>
                    <a:schemeClr val="bg1"/>
                  </a:solidFill>
                </a:rPr>
                <a:t>Météo</a:t>
              </a:r>
              <a:endParaRPr lang="fr-FR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201" name="Picture 2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52267" y="1060420"/>
            <a:ext cx="2143140" cy="155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02" name="Groupe 201"/>
          <p:cNvGrpSpPr/>
          <p:nvPr/>
        </p:nvGrpSpPr>
        <p:grpSpPr>
          <a:xfrm>
            <a:off x="0" y="70209"/>
            <a:ext cx="2557299" cy="704459"/>
            <a:chOff x="0" y="0"/>
            <a:chExt cx="2557299" cy="704459"/>
          </a:xfrm>
        </p:grpSpPr>
        <p:pic>
          <p:nvPicPr>
            <p:cNvPr id="203" name="Image 202" descr="f1-logo-4.jpg"/>
            <p:cNvPicPr>
              <a:picLocks noChangeAspect="1"/>
            </p:cNvPicPr>
            <p:nvPr/>
          </p:nvPicPr>
          <p:blipFill>
            <a:blip r:embed="rId10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rcRect l="-2641" r="-6879"/>
            <a:stretch>
              <a:fillRect/>
            </a:stretch>
          </p:blipFill>
          <p:spPr>
            <a:xfrm>
              <a:off x="0" y="0"/>
              <a:ext cx="1714512" cy="704459"/>
            </a:xfrm>
            <a:prstGeom prst="rect">
              <a:avLst/>
            </a:prstGeom>
          </p:spPr>
        </p:pic>
        <p:pic>
          <p:nvPicPr>
            <p:cNvPr id="204" name="Picture 4"/>
            <p:cNvPicPr>
              <a:picLocks noChangeAspect="1" noChangeArrowheads="1"/>
            </p:cNvPicPr>
            <p:nvPr/>
          </p:nvPicPr>
          <p:blipFill>
            <a:blip r:embed="rId11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rcRect l="27405" t="40239" r="19676" b="45007"/>
            <a:stretch>
              <a:fillRect/>
            </a:stretch>
          </p:blipFill>
          <p:spPr bwMode="auto">
            <a:xfrm>
              <a:off x="1137425" y="346040"/>
              <a:ext cx="1419874" cy="2789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165" name="Picture 3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81027" y="1060420"/>
            <a:ext cx="650580" cy="519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6" name="ZoneTexte 225"/>
          <p:cNvSpPr txBox="1"/>
          <p:nvPr/>
        </p:nvSpPr>
        <p:spPr>
          <a:xfrm>
            <a:off x="5352267" y="1212049"/>
            <a:ext cx="15716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/>
              <a:t>Précédent vainqueur</a:t>
            </a:r>
          </a:p>
        </p:txBody>
      </p:sp>
      <p:sp>
        <p:nvSpPr>
          <p:cNvPr id="222" name="ZoneTexte 221"/>
          <p:cNvSpPr txBox="1"/>
          <p:nvPr/>
        </p:nvSpPr>
        <p:spPr>
          <a:xfrm>
            <a:off x="5352267" y="1560486"/>
            <a:ext cx="21431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/>
              <a:t>Précédent meilleur temps       en course  </a:t>
            </a:r>
            <a:endParaRPr lang="fr-FR" sz="1200" b="1" dirty="0" smtClean="0">
              <a:solidFill>
                <a:srgbClr val="7030A0"/>
              </a:solidFill>
            </a:endParaRPr>
          </a:p>
        </p:txBody>
      </p:sp>
      <p:sp>
        <p:nvSpPr>
          <p:cNvPr id="223" name="ZoneTexte 222"/>
          <p:cNvSpPr txBox="1"/>
          <p:nvPr/>
        </p:nvSpPr>
        <p:spPr>
          <a:xfrm>
            <a:off x="5352267" y="1346172"/>
            <a:ext cx="13629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 smtClean="0">
                <a:solidFill>
                  <a:srgbClr val="7030A0"/>
                </a:solidFill>
              </a:rPr>
              <a:t>padquartier</a:t>
            </a:r>
          </a:p>
        </p:txBody>
      </p:sp>
      <p:sp>
        <p:nvSpPr>
          <p:cNvPr id="224" name="ZoneTexte 223"/>
          <p:cNvSpPr txBox="1"/>
          <p:nvPr/>
        </p:nvSpPr>
        <p:spPr>
          <a:xfrm>
            <a:off x="5352267" y="1917676"/>
            <a:ext cx="13629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 smtClean="0">
                <a:solidFill>
                  <a:srgbClr val="7030A0"/>
                </a:solidFill>
              </a:rPr>
              <a:t>1:27.889</a:t>
            </a:r>
          </a:p>
        </p:txBody>
      </p:sp>
      <p:sp>
        <p:nvSpPr>
          <p:cNvPr id="227" name="ZoneTexte 226"/>
          <p:cNvSpPr txBox="1"/>
          <p:nvPr/>
        </p:nvSpPr>
        <p:spPr>
          <a:xfrm>
            <a:off x="5352267" y="2131990"/>
            <a:ext cx="21431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/>
              <a:t>Titulaire</a:t>
            </a:r>
            <a:endParaRPr lang="fr-FR" sz="1200" b="1" dirty="0" smtClean="0">
              <a:solidFill>
                <a:srgbClr val="7030A0"/>
              </a:solidFill>
            </a:endParaRPr>
          </a:p>
        </p:txBody>
      </p:sp>
      <p:sp>
        <p:nvSpPr>
          <p:cNvPr id="228" name="ZoneTexte 227"/>
          <p:cNvSpPr txBox="1"/>
          <p:nvPr/>
        </p:nvSpPr>
        <p:spPr>
          <a:xfrm>
            <a:off x="5418123" y="2274866"/>
            <a:ext cx="13629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 smtClean="0">
                <a:solidFill>
                  <a:srgbClr val="7030A0"/>
                </a:solidFill>
              </a:rPr>
              <a:t>padquartier</a:t>
            </a:r>
          </a:p>
        </p:txBody>
      </p:sp>
      <p:grpSp>
        <p:nvGrpSpPr>
          <p:cNvPr id="221" name="Groupe 121"/>
          <p:cNvGrpSpPr/>
          <p:nvPr/>
        </p:nvGrpSpPr>
        <p:grpSpPr>
          <a:xfrm>
            <a:off x="6562135" y="7043762"/>
            <a:ext cx="864096" cy="72008"/>
            <a:chOff x="6444927" y="5058668"/>
            <a:chExt cx="864096" cy="72008"/>
          </a:xfrm>
        </p:grpSpPr>
        <p:cxnSp>
          <p:nvCxnSpPr>
            <p:cNvPr id="225" name="Connecteur droit 224"/>
            <p:cNvCxnSpPr/>
            <p:nvPr/>
          </p:nvCxnSpPr>
          <p:spPr>
            <a:xfrm flipH="1">
              <a:off x="6804967" y="5058668"/>
              <a:ext cx="504056" cy="72008"/>
            </a:xfrm>
            <a:prstGeom prst="line">
              <a:avLst/>
            </a:prstGeom>
            <a:ln w="5715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Connecteur droit 228"/>
            <p:cNvCxnSpPr/>
            <p:nvPr/>
          </p:nvCxnSpPr>
          <p:spPr>
            <a:xfrm flipH="1" flipV="1">
              <a:off x="6444927" y="5058668"/>
              <a:ext cx="360040" cy="72008"/>
            </a:xfrm>
            <a:prstGeom prst="line">
              <a:avLst/>
            </a:prstGeom>
            <a:ln w="5715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5" name="Groupe 186"/>
          <p:cNvGrpSpPr/>
          <p:nvPr/>
        </p:nvGrpSpPr>
        <p:grpSpPr>
          <a:xfrm>
            <a:off x="2301768" y="3575469"/>
            <a:ext cx="864096" cy="72008"/>
            <a:chOff x="6444927" y="5058668"/>
            <a:chExt cx="864096" cy="72008"/>
          </a:xfrm>
        </p:grpSpPr>
        <p:cxnSp>
          <p:nvCxnSpPr>
            <p:cNvPr id="246" name="Connecteur droit 245"/>
            <p:cNvCxnSpPr/>
            <p:nvPr/>
          </p:nvCxnSpPr>
          <p:spPr>
            <a:xfrm flipH="1">
              <a:off x="6804967" y="5058668"/>
              <a:ext cx="504056" cy="72008"/>
            </a:xfrm>
            <a:prstGeom prst="line">
              <a:avLst/>
            </a:prstGeom>
            <a:ln w="5715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Connecteur droit 246"/>
            <p:cNvCxnSpPr/>
            <p:nvPr/>
          </p:nvCxnSpPr>
          <p:spPr>
            <a:xfrm flipH="1" flipV="1">
              <a:off x="6444927" y="5058668"/>
              <a:ext cx="360040" cy="72008"/>
            </a:xfrm>
            <a:prstGeom prst="line">
              <a:avLst/>
            </a:prstGeom>
            <a:ln w="5715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e 5"/>
          <p:cNvGrpSpPr/>
          <p:nvPr/>
        </p:nvGrpSpPr>
        <p:grpSpPr>
          <a:xfrm>
            <a:off x="2301768" y="4904252"/>
            <a:ext cx="864096" cy="72008"/>
            <a:chOff x="877581" y="5343854"/>
            <a:chExt cx="864096" cy="72008"/>
          </a:xfrm>
        </p:grpSpPr>
        <p:cxnSp>
          <p:nvCxnSpPr>
            <p:cNvPr id="264" name="Connecteur droit 263"/>
            <p:cNvCxnSpPr/>
            <p:nvPr/>
          </p:nvCxnSpPr>
          <p:spPr>
            <a:xfrm flipH="1">
              <a:off x="1237621" y="5343854"/>
              <a:ext cx="504056" cy="72008"/>
            </a:xfrm>
            <a:prstGeom prst="line">
              <a:avLst/>
            </a:prstGeom>
            <a:ln w="5715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Connecteur droit 264"/>
            <p:cNvCxnSpPr/>
            <p:nvPr/>
          </p:nvCxnSpPr>
          <p:spPr>
            <a:xfrm flipH="1" flipV="1">
              <a:off x="877581" y="5343854"/>
              <a:ext cx="360040" cy="72008"/>
            </a:xfrm>
            <a:prstGeom prst="line">
              <a:avLst/>
            </a:prstGeom>
            <a:ln w="5715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2" name="Groupe 183"/>
          <p:cNvGrpSpPr/>
          <p:nvPr/>
        </p:nvGrpSpPr>
        <p:grpSpPr>
          <a:xfrm>
            <a:off x="544261" y="4037354"/>
            <a:ext cx="864096" cy="72008"/>
            <a:chOff x="6444927" y="5058668"/>
            <a:chExt cx="864096" cy="72008"/>
          </a:xfrm>
        </p:grpSpPr>
        <p:cxnSp>
          <p:nvCxnSpPr>
            <p:cNvPr id="243" name="Connecteur droit 242"/>
            <p:cNvCxnSpPr/>
            <p:nvPr/>
          </p:nvCxnSpPr>
          <p:spPr>
            <a:xfrm flipH="1">
              <a:off x="6804967" y="5058668"/>
              <a:ext cx="504056" cy="72008"/>
            </a:xfrm>
            <a:prstGeom prst="line">
              <a:avLst/>
            </a:prstGeom>
            <a:ln w="5715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Connecteur droit 243"/>
            <p:cNvCxnSpPr/>
            <p:nvPr/>
          </p:nvCxnSpPr>
          <p:spPr>
            <a:xfrm flipH="1" flipV="1">
              <a:off x="6444927" y="5058668"/>
              <a:ext cx="360040" cy="72008"/>
            </a:xfrm>
            <a:prstGeom prst="line">
              <a:avLst/>
            </a:prstGeom>
            <a:ln w="5715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61" name="Connecteur droit 260"/>
          <p:cNvCxnSpPr/>
          <p:nvPr/>
        </p:nvCxnSpPr>
        <p:spPr>
          <a:xfrm flipH="1">
            <a:off x="3483512" y="5249706"/>
            <a:ext cx="504056" cy="72008"/>
          </a:xfrm>
          <a:prstGeom prst="line">
            <a:avLst/>
          </a:prstGeom>
          <a:ln w="5715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2" name="Connecteur droit 261"/>
          <p:cNvCxnSpPr/>
          <p:nvPr/>
        </p:nvCxnSpPr>
        <p:spPr>
          <a:xfrm flipH="1" flipV="1">
            <a:off x="3123472" y="5249706"/>
            <a:ext cx="360040" cy="72008"/>
          </a:xfrm>
          <a:prstGeom prst="line">
            <a:avLst/>
          </a:prstGeom>
          <a:ln w="5715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9" name="Groupe 180"/>
          <p:cNvGrpSpPr/>
          <p:nvPr/>
        </p:nvGrpSpPr>
        <p:grpSpPr>
          <a:xfrm>
            <a:off x="4089251" y="4508637"/>
            <a:ext cx="864096" cy="72008"/>
            <a:chOff x="6444927" y="5058668"/>
            <a:chExt cx="864096" cy="72008"/>
          </a:xfrm>
        </p:grpSpPr>
        <p:cxnSp>
          <p:nvCxnSpPr>
            <p:cNvPr id="240" name="Connecteur droit 239"/>
            <p:cNvCxnSpPr/>
            <p:nvPr/>
          </p:nvCxnSpPr>
          <p:spPr>
            <a:xfrm flipH="1">
              <a:off x="6804967" y="5058668"/>
              <a:ext cx="504056" cy="72008"/>
            </a:xfrm>
            <a:prstGeom prst="line">
              <a:avLst/>
            </a:prstGeom>
            <a:ln w="5715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Connecteur droit 240"/>
            <p:cNvCxnSpPr/>
            <p:nvPr/>
          </p:nvCxnSpPr>
          <p:spPr>
            <a:xfrm flipH="1" flipV="1">
              <a:off x="6444927" y="5058668"/>
              <a:ext cx="360040" cy="72008"/>
            </a:xfrm>
            <a:prstGeom prst="line">
              <a:avLst/>
            </a:prstGeom>
            <a:ln w="5715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7" name="Groupe 203"/>
          <p:cNvGrpSpPr/>
          <p:nvPr/>
        </p:nvGrpSpPr>
        <p:grpSpPr>
          <a:xfrm>
            <a:off x="3286357" y="4109362"/>
            <a:ext cx="864096" cy="72008"/>
            <a:chOff x="6444927" y="5058668"/>
            <a:chExt cx="864096" cy="72008"/>
          </a:xfrm>
        </p:grpSpPr>
        <p:cxnSp>
          <p:nvCxnSpPr>
            <p:cNvPr id="258" name="Connecteur droit 257"/>
            <p:cNvCxnSpPr/>
            <p:nvPr/>
          </p:nvCxnSpPr>
          <p:spPr>
            <a:xfrm flipH="1">
              <a:off x="6804967" y="5058668"/>
              <a:ext cx="504056" cy="72008"/>
            </a:xfrm>
            <a:prstGeom prst="line">
              <a:avLst/>
            </a:prstGeom>
            <a:ln w="5715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Connecteur droit 258"/>
            <p:cNvCxnSpPr/>
            <p:nvPr/>
          </p:nvCxnSpPr>
          <p:spPr>
            <a:xfrm flipH="1" flipV="1">
              <a:off x="6444927" y="5058668"/>
              <a:ext cx="360040" cy="72008"/>
            </a:xfrm>
            <a:prstGeom prst="line">
              <a:avLst/>
            </a:prstGeom>
            <a:ln w="5715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6" name="Groupe 177"/>
          <p:cNvGrpSpPr/>
          <p:nvPr/>
        </p:nvGrpSpPr>
        <p:grpSpPr>
          <a:xfrm>
            <a:off x="1468333" y="4480974"/>
            <a:ext cx="864096" cy="72008"/>
            <a:chOff x="6444927" y="5058668"/>
            <a:chExt cx="864096" cy="72008"/>
          </a:xfrm>
        </p:grpSpPr>
        <p:cxnSp>
          <p:nvCxnSpPr>
            <p:cNvPr id="237" name="Connecteur droit 236"/>
            <p:cNvCxnSpPr/>
            <p:nvPr/>
          </p:nvCxnSpPr>
          <p:spPr>
            <a:xfrm flipH="1">
              <a:off x="6804967" y="5058668"/>
              <a:ext cx="504056" cy="72008"/>
            </a:xfrm>
            <a:prstGeom prst="line">
              <a:avLst/>
            </a:prstGeom>
            <a:ln w="5715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Connecteur droit 237"/>
            <p:cNvCxnSpPr/>
            <p:nvPr/>
          </p:nvCxnSpPr>
          <p:spPr>
            <a:xfrm flipH="1" flipV="1">
              <a:off x="6444927" y="5058668"/>
              <a:ext cx="360040" cy="72008"/>
            </a:xfrm>
            <a:prstGeom prst="line">
              <a:avLst/>
            </a:prstGeom>
            <a:ln w="5715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4" name="Groupe 195"/>
          <p:cNvGrpSpPr/>
          <p:nvPr/>
        </p:nvGrpSpPr>
        <p:grpSpPr>
          <a:xfrm>
            <a:off x="4069576" y="5671864"/>
            <a:ext cx="864096" cy="72008"/>
            <a:chOff x="6444927" y="5058668"/>
            <a:chExt cx="864096" cy="72008"/>
          </a:xfrm>
        </p:grpSpPr>
        <p:cxnSp>
          <p:nvCxnSpPr>
            <p:cNvPr id="255" name="Connecteur droit 254"/>
            <p:cNvCxnSpPr/>
            <p:nvPr/>
          </p:nvCxnSpPr>
          <p:spPr>
            <a:xfrm flipH="1">
              <a:off x="6804967" y="5058668"/>
              <a:ext cx="504056" cy="72008"/>
            </a:xfrm>
            <a:prstGeom prst="line">
              <a:avLst/>
            </a:prstGeom>
            <a:ln w="5715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6" name="Connecteur droit 255"/>
            <p:cNvCxnSpPr/>
            <p:nvPr/>
          </p:nvCxnSpPr>
          <p:spPr>
            <a:xfrm flipH="1" flipV="1">
              <a:off x="6444927" y="5058668"/>
              <a:ext cx="360040" cy="72008"/>
            </a:xfrm>
            <a:prstGeom prst="line">
              <a:avLst/>
            </a:prstGeom>
            <a:ln w="5715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3" name="Groupe 174"/>
          <p:cNvGrpSpPr/>
          <p:nvPr/>
        </p:nvGrpSpPr>
        <p:grpSpPr>
          <a:xfrm>
            <a:off x="5106861" y="4860149"/>
            <a:ext cx="864096" cy="72008"/>
            <a:chOff x="6444927" y="5058668"/>
            <a:chExt cx="864096" cy="72008"/>
          </a:xfrm>
        </p:grpSpPr>
        <p:cxnSp>
          <p:nvCxnSpPr>
            <p:cNvPr id="234" name="Connecteur droit 233"/>
            <p:cNvCxnSpPr/>
            <p:nvPr/>
          </p:nvCxnSpPr>
          <p:spPr>
            <a:xfrm flipH="1">
              <a:off x="6804967" y="5058668"/>
              <a:ext cx="504056" cy="72008"/>
            </a:xfrm>
            <a:prstGeom prst="line">
              <a:avLst/>
            </a:prstGeom>
            <a:ln w="5715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" name="Connecteur droit 234"/>
            <p:cNvCxnSpPr/>
            <p:nvPr/>
          </p:nvCxnSpPr>
          <p:spPr>
            <a:xfrm flipH="1" flipV="1">
              <a:off x="6444927" y="5058668"/>
              <a:ext cx="360040" cy="72008"/>
            </a:xfrm>
            <a:prstGeom prst="line">
              <a:avLst/>
            </a:prstGeom>
            <a:ln w="5715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52" name="Connecteur droit 251"/>
          <p:cNvCxnSpPr/>
          <p:nvPr/>
        </p:nvCxnSpPr>
        <p:spPr>
          <a:xfrm flipH="1">
            <a:off x="5226059" y="6152646"/>
            <a:ext cx="504056" cy="72008"/>
          </a:xfrm>
          <a:prstGeom prst="line">
            <a:avLst/>
          </a:prstGeom>
          <a:ln w="5715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3" name="Connecteur droit 252"/>
          <p:cNvCxnSpPr/>
          <p:nvPr/>
        </p:nvCxnSpPr>
        <p:spPr>
          <a:xfrm flipH="1" flipV="1">
            <a:off x="4866019" y="6152646"/>
            <a:ext cx="360040" cy="72008"/>
          </a:xfrm>
          <a:prstGeom prst="line">
            <a:avLst/>
          </a:prstGeom>
          <a:ln w="5715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0" name="Groupe 161"/>
          <p:cNvGrpSpPr/>
          <p:nvPr/>
        </p:nvGrpSpPr>
        <p:grpSpPr>
          <a:xfrm>
            <a:off x="5833071" y="5359165"/>
            <a:ext cx="864096" cy="72008"/>
            <a:chOff x="6444927" y="5058668"/>
            <a:chExt cx="864096" cy="72008"/>
          </a:xfrm>
        </p:grpSpPr>
        <p:cxnSp>
          <p:nvCxnSpPr>
            <p:cNvPr id="231" name="Connecteur droit 230"/>
            <p:cNvCxnSpPr/>
            <p:nvPr/>
          </p:nvCxnSpPr>
          <p:spPr>
            <a:xfrm flipH="1">
              <a:off x="6804967" y="5058668"/>
              <a:ext cx="504056" cy="72008"/>
            </a:xfrm>
            <a:prstGeom prst="line">
              <a:avLst/>
            </a:prstGeom>
            <a:ln w="5715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2" name="Connecteur droit 231"/>
            <p:cNvCxnSpPr/>
            <p:nvPr/>
          </p:nvCxnSpPr>
          <p:spPr>
            <a:xfrm flipH="1" flipV="1">
              <a:off x="6444927" y="5058668"/>
              <a:ext cx="360040" cy="72008"/>
            </a:xfrm>
            <a:prstGeom prst="line">
              <a:avLst/>
            </a:prstGeom>
            <a:ln w="5715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6" name="Groupe 124"/>
          <p:cNvGrpSpPr/>
          <p:nvPr/>
        </p:nvGrpSpPr>
        <p:grpSpPr>
          <a:xfrm>
            <a:off x="5730115" y="6530409"/>
            <a:ext cx="864096" cy="72008"/>
            <a:chOff x="6444927" y="5058668"/>
            <a:chExt cx="864096" cy="72008"/>
          </a:xfrm>
        </p:grpSpPr>
        <p:cxnSp>
          <p:nvCxnSpPr>
            <p:cNvPr id="207" name="Connecteur droit 206"/>
            <p:cNvCxnSpPr/>
            <p:nvPr/>
          </p:nvCxnSpPr>
          <p:spPr>
            <a:xfrm flipH="1">
              <a:off x="6804967" y="5058668"/>
              <a:ext cx="504056" cy="72008"/>
            </a:xfrm>
            <a:prstGeom prst="line">
              <a:avLst/>
            </a:prstGeom>
            <a:ln w="5715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" name="Connecteur droit 207"/>
            <p:cNvCxnSpPr/>
            <p:nvPr/>
          </p:nvCxnSpPr>
          <p:spPr>
            <a:xfrm flipH="1" flipV="1">
              <a:off x="6444927" y="5058668"/>
              <a:ext cx="360040" cy="72008"/>
            </a:xfrm>
            <a:prstGeom prst="line">
              <a:avLst/>
            </a:prstGeom>
            <a:ln w="5715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8" name="Groupe 120"/>
          <p:cNvGrpSpPr/>
          <p:nvPr/>
        </p:nvGrpSpPr>
        <p:grpSpPr>
          <a:xfrm>
            <a:off x="6697167" y="5828359"/>
            <a:ext cx="864096" cy="72008"/>
            <a:chOff x="6444927" y="5058668"/>
            <a:chExt cx="864096" cy="72008"/>
          </a:xfrm>
        </p:grpSpPr>
        <p:cxnSp>
          <p:nvCxnSpPr>
            <p:cNvPr id="219" name="Connecteur droit 218"/>
            <p:cNvCxnSpPr/>
            <p:nvPr/>
          </p:nvCxnSpPr>
          <p:spPr>
            <a:xfrm flipH="1">
              <a:off x="6804967" y="5058668"/>
              <a:ext cx="504056" cy="72008"/>
            </a:xfrm>
            <a:prstGeom prst="line">
              <a:avLst/>
            </a:prstGeom>
            <a:ln w="5715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Connecteur droit 219"/>
            <p:cNvCxnSpPr/>
            <p:nvPr/>
          </p:nvCxnSpPr>
          <p:spPr>
            <a:xfrm flipH="1" flipV="1">
              <a:off x="6444927" y="5058668"/>
              <a:ext cx="360040" cy="72008"/>
            </a:xfrm>
            <a:prstGeom prst="line">
              <a:avLst/>
            </a:prstGeom>
            <a:ln w="5715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099" name="Picture 3" descr="C:\Users\Faucheur59\Desktop\fofo F1\icones\iconf1-4bca100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7540" y="127076"/>
            <a:ext cx="857250" cy="85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6" name="Image 165" descr="doumid.JPG"/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F7FBF"/>
              </a:clrFrom>
              <a:clrTo>
                <a:srgbClr val="FF7FB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96748" y="3818814"/>
            <a:ext cx="1210065" cy="754355"/>
          </a:xfrm>
          <a:prstGeom prst="rect">
            <a:avLst/>
          </a:prstGeom>
        </p:spPr>
      </p:pic>
      <p:sp>
        <p:nvSpPr>
          <p:cNvPr id="155" name="ZoneTexte 154"/>
          <p:cNvSpPr txBox="1"/>
          <p:nvPr/>
        </p:nvSpPr>
        <p:spPr>
          <a:xfrm>
            <a:off x="-6501907" y="1452764"/>
            <a:ext cx="924102" cy="215444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fr-FR" sz="1400" b="1" dirty="0" smtClean="0">
                <a:solidFill>
                  <a:srgbClr val="C00000"/>
                </a:solidFill>
              </a:rPr>
              <a:t>loukoums</a:t>
            </a:r>
            <a:endParaRPr lang="fr-FR" sz="1400" b="1" dirty="0">
              <a:solidFill>
                <a:srgbClr val="C00000"/>
              </a:solidFill>
            </a:endParaRPr>
          </a:p>
        </p:txBody>
      </p:sp>
      <p:pic>
        <p:nvPicPr>
          <p:cNvPr id="184" name="Image 183" descr="kensoraB.BMP"/>
          <p:cNvPicPr>
            <a:picLocks noChangeAspect="1"/>
          </p:cNvPicPr>
          <p:nvPr/>
        </p:nvPicPr>
        <p:blipFill>
          <a:blip r:embed="rId15" cstate="print">
            <a:clrChange>
              <a:clrFrom>
                <a:srgbClr val="FF80C0"/>
              </a:clrFrom>
              <a:clrTo>
                <a:srgbClr val="FF80C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18536" y="4715392"/>
            <a:ext cx="1167901" cy="720847"/>
          </a:xfrm>
          <a:prstGeom prst="rect">
            <a:avLst/>
          </a:prstGeom>
        </p:spPr>
      </p:pic>
      <p:pic>
        <p:nvPicPr>
          <p:cNvPr id="176" name="Image 175" descr="rugire.BMP"/>
          <p:cNvPicPr>
            <a:picLocks noChangeAspect="1"/>
          </p:cNvPicPr>
          <p:nvPr/>
        </p:nvPicPr>
        <p:blipFill>
          <a:blip r:embed="rId16" cstate="print">
            <a:clrChange>
              <a:clrFrom>
                <a:srgbClr val="FF80C0"/>
              </a:clrFrom>
              <a:clrTo>
                <a:srgbClr val="FF80C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49995" y="4247089"/>
            <a:ext cx="1152128" cy="742013"/>
          </a:xfrm>
          <a:prstGeom prst="rect">
            <a:avLst/>
          </a:prstGeom>
        </p:spPr>
      </p:pic>
      <p:pic>
        <p:nvPicPr>
          <p:cNvPr id="174" name="Image 173" descr="viking76lh.JPG"/>
          <p:cNvPicPr>
            <a:picLocks noChangeAspect="1"/>
          </p:cNvPicPr>
          <p:nvPr/>
        </p:nvPicPr>
        <p:blipFill>
          <a:blip r:embed="rId17" cstate="print">
            <a:clrChange>
              <a:clrFrom>
                <a:srgbClr val="FF7FBF"/>
              </a:clrFrom>
              <a:clrTo>
                <a:srgbClr val="FF7FB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66589" y="3961899"/>
            <a:ext cx="954455" cy="580627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418" y="6386732"/>
            <a:ext cx="5603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2" name="ZoneTexte 154"/>
          <p:cNvSpPr txBox="1"/>
          <p:nvPr/>
        </p:nvSpPr>
        <p:spPr>
          <a:xfrm>
            <a:off x="-5099090" y="9341522"/>
            <a:ext cx="897766" cy="168089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fld id="{AB4AD028-BFE8-4C5E-B4C3-55AE3AFFF9A8}" type="TxLink">
              <a:rPr lang="fr-FR" sz="1000" b="0" i="0" u="none" strike="noStrike">
                <a:solidFill>
                  <a:srgbClr val="000000"/>
                </a:solidFill>
                <a:latin typeface="Calibri"/>
              </a:rPr>
              <a:pPr algn="ctr"/>
              <a:t>loukoums</a:t>
            </a:fld>
            <a:endParaRPr lang="fr-FR" sz="1000"/>
          </a:p>
        </p:txBody>
      </p:sp>
      <p:sp>
        <p:nvSpPr>
          <p:cNvPr id="308" name="ZoneTexte 154"/>
          <p:cNvSpPr txBox="1"/>
          <p:nvPr/>
        </p:nvSpPr>
        <p:spPr>
          <a:xfrm>
            <a:off x="-4029622" y="9337039"/>
            <a:ext cx="897766" cy="168089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fld id="{50A5310E-47AD-416E-A57A-40E830D692D1}" type="TxLink">
              <a:rPr lang="fr-FR" sz="1000" b="0" i="0" u="none" strike="noStrike">
                <a:solidFill>
                  <a:srgbClr val="000000"/>
                </a:solidFill>
                <a:latin typeface="Calibri"/>
              </a:rPr>
              <a:pPr algn="ctr"/>
              <a:t>Vince1-4</a:t>
            </a:fld>
            <a:endParaRPr lang="fr-FR" sz="1000"/>
          </a:p>
        </p:txBody>
      </p:sp>
      <p:pic>
        <p:nvPicPr>
          <p:cNvPr id="1029" name="Picture 5" descr="C:\Users\Faucheur59\Desktop\podium.png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3985" y="8956885"/>
            <a:ext cx="5401052" cy="1774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Faucheur59\Desktop\fofo F1\alex.png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59395">
            <a:off x="-5603318" y="5718319"/>
            <a:ext cx="1809750" cy="2333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Faucheur59\Desktop\fofo F1\loukoums.png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101568" y="2917609"/>
            <a:ext cx="1724025" cy="2295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Faucheur59\Desktop\fofo F1\vince.png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98443" y="7529591"/>
            <a:ext cx="2019300" cy="2314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6462" y="2736984"/>
            <a:ext cx="895087" cy="8229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48" name="Groupe 247"/>
          <p:cNvGrpSpPr/>
          <p:nvPr/>
        </p:nvGrpSpPr>
        <p:grpSpPr>
          <a:xfrm>
            <a:off x="4549275" y="5572474"/>
            <a:ext cx="1074634" cy="628021"/>
            <a:chOff x="3564607" y="3030574"/>
            <a:chExt cx="2680344" cy="1737805"/>
          </a:xfrm>
        </p:grpSpPr>
        <p:grpSp>
          <p:nvGrpSpPr>
            <p:cNvPr id="250" name="Groupe 42"/>
            <p:cNvGrpSpPr/>
            <p:nvPr/>
          </p:nvGrpSpPr>
          <p:grpSpPr>
            <a:xfrm>
              <a:off x="3710154" y="3175000"/>
              <a:ext cx="1609290" cy="1202044"/>
              <a:chOff x="3710154" y="3175000"/>
              <a:chExt cx="1609290" cy="1202044"/>
            </a:xfrm>
          </p:grpSpPr>
          <p:sp>
            <p:nvSpPr>
              <p:cNvPr id="263" name="Forme libre 262"/>
              <p:cNvSpPr/>
              <p:nvPr/>
            </p:nvSpPr>
            <p:spPr>
              <a:xfrm>
                <a:off x="4154243" y="3373120"/>
                <a:ext cx="1165201" cy="1003924"/>
              </a:xfrm>
              <a:custGeom>
                <a:avLst/>
                <a:gdLst>
                  <a:gd name="connsiteX0" fmla="*/ 504117 w 1165201"/>
                  <a:gd name="connsiteY0" fmla="*/ 50800 h 1003924"/>
                  <a:gd name="connsiteX1" fmla="*/ 590477 w 1165201"/>
                  <a:gd name="connsiteY1" fmla="*/ 60960 h 1003924"/>
                  <a:gd name="connsiteX2" fmla="*/ 646357 w 1165201"/>
                  <a:gd name="connsiteY2" fmla="*/ 66040 h 1003924"/>
                  <a:gd name="connsiteX3" fmla="*/ 676837 w 1165201"/>
                  <a:gd name="connsiteY3" fmla="*/ 76200 h 1003924"/>
                  <a:gd name="connsiteX4" fmla="*/ 707317 w 1165201"/>
                  <a:gd name="connsiteY4" fmla="*/ 86360 h 1003924"/>
                  <a:gd name="connsiteX5" fmla="*/ 925757 w 1165201"/>
                  <a:gd name="connsiteY5" fmla="*/ 91440 h 1003924"/>
                  <a:gd name="connsiteX6" fmla="*/ 971477 w 1165201"/>
                  <a:gd name="connsiteY6" fmla="*/ 101600 h 1003924"/>
                  <a:gd name="connsiteX7" fmla="*/ 1007037 w 1165201"/>
                  <a:gd name="connsiteY7" fmla="*/ 116840 h 1003924"/>
                  <a:gd name="connsiteX8" fmla="*/ 1037517 w 1165201"/>
                  <a:gd name="connsiteY8" fmla="*/ 127000 h 1003924"/>
                  <a:gd name="connsiteX9" fmla="*/ 1052757 w 1165201"/>
                  <a:gd name="connsiteY9" fmla="*/ 142240 h 1003924"/>
                  <a:gd name="connsiteX10" fmla="*/ 1067997 w 1165201"/>
                  <a:gd name="connsiteY10" fmla="*/ 152400 h 1003924"/>
                  <a:gd name="connsiteX11" fmla="*/ 1093397 w 1165201"/>
                  <a:gd name="connsiteY11" fmla="*/ 177800 h 1003924"/>
                  <a:gd name="connsiteX12" fmla="*/ 1098477 w 1165201"/>
                  <a:gd name="connsiteY12" fmla="*/ 193040 h 1003924"/>
                  <a:gd name="connsiteX13" fmla="*/ 1118797 w 1165201"/>
                  <a:gd name="connsiteY13" fmla="*/ 223520 h 1003924"/>
                  <a:gd name="connsiteX14" fmla="*/ 1123877 w 1165201"/>
                  <a:gd name="connsiteY14" fmla="*/ 238760 h 1003924"/>
                  <a:gd name="connsiteX15" fmla="*/ 1139117 w 1165201"/>
                  <a:gd name="connsiteY15" fmla="*/ 248920 h 1003924"/>
                  <a:gd name="connsiteX16" fmla="*/ 1149277 w 1165201"/>
                  <a:gd name="connsiteY16" fmla="*/ 264160 h 1003924"/>
                  <a:gd name="connsiteX17" fmla="*/ 1164517 w 1165201"/>
                  <a:gd name="connsiteY17" fmla="*/ 279400 h 1003924"/>
                  <a:gd name="connsiteX18" fmla="*/ 1154357 w 1165201"/>
                  <a:gd name="connsiteY18" fmla="*/ 335280 h 1003924"/>
                  <a:gd name="connsiteX19" fmla="*/ 1149277 w 1165201"/>
                  <a:gd name="connsiteY19" fmla="*/ 416560 h 1003924"/>
                  <a:gd name="connsiteX20" fmla="*/ 1139117 w 1165201"/>
                  <a:gd name="connsiteY20" fmla="*/ 447040 h 1003924"/>
                  <a:gd name="connsiteX21" fmla="*/ 1134037 w 1165201"/>
                  <a:gd name="connsiteY21" fmla="*/ 492760 h 1003924"/>
                  <a:gd name="connsiteX22" fmla="*/ 1123877 w 1165201"/>
                  <a:gd name="connsiteY22" fmla="*/ 538480 h 1003924"/>
                  <a:gd name="connsiteX23" fmla="*/ 1118797 w 1165201"/>
                  <a:gd name="connsiteY23" fmla="*/ 574040 h 1003924"/>
                  <a:gd name="connsiteX24" fmla="*/ 1113717 w 1165201"/>
                  <a:gd name="connsiteY24" fmla="*/ 599440 h 1003924"/>
                  <a:gd name="connsiteX25" fmla="*/ 1118797 w 1165201"/>
                  <a:gd name="connsiteY25" fmla="*/ 756920 h 1003924"/>
                  <a:gd name="connsiteX26" fmla="*/ 1134037 w 1165201"/>
                  <a:gd name="connsiteY26" fmla="*/ 822960 h 1003924"/>
                  <a:gd name="connsiteX27" fmla="*/ 1139117 w 1165201"/>
                  <a:gd name="connsiteY27" fmla="*/ 848360 h 1003924"/>
                  <a:gd name="connsiteX28" fmla="*/ 1154357 w 1165201"/>
                  <a:gd name="connsiteY28" fmla="*/ 894080 h 1003924"/>
                  <a:gd name="connsiteX29" fmla="*/ 1159437 w 1165201"/>
                  <a:gd name="connsiteY29" fmla="*/ 909320 h 1003924"/>
                  <a:gd name="connsiteX30" fmla="*/ 1164517 w 1165201"/>
                  <a:gd name="connsiteY30" fmla="*/ 924560 h 1003924"/>
                  <a:gd name="connsiteX31" fmla="*/ 1128957 w 1165201"/>
                  <a:gd name="connsiteY31" fmla="*/ 980440 h 1003924"/>
                  <a:gd name="connsiteX32" fmla="*/ 1098477 w 1165201"/>
                  <a:gd name="connsiteY32" fmla="*/ 1000760 h 1003924"/>
                  <a:gd name="connsiteX33" fmla="*/ 1022277 w 1165201"/>
                  <a:gd name="connsiteY33" fmla="*/ 990600 h 1003924"/>
                  <a:gd name="connsiteX34" fmla="*/ 981637 w 1165201"/>
                  <a:gd name="connsiteY34" fmla="*/ 929640 h 1003924"/>
                  <a:gd name="connsiteX35" fmla="*/ 971477 w 1165201"/>
                  <a:gd name="connsiteY35" fmla="*/ 914400 h 1003924"/>
                  <a:gd name="connsiteX36" fmla="*/ 966397 w 1165201"/>
                  <a:gd name="connsiteY36" fmla="*/ 894080 h 1003924"/>
                  <a:gd name="connsiteX37" fmla="*/ 951157 w 1165201"/>
                  <a:gd name="connsiteY37" fmla="*/ 878840 h 1003924"/>
                  <a:gd name="connsiteX38" fmla="*/ 946077 w 1165201"/>
                  <a:gd name="connsiteY38" fmla="*/ 843280 h 1003924"/>
                  <a:gd name="connsiteX39" fmla="*/ 925757 w 1165201"/>
                  <a:gd name="connsiteY39" fmla="*/ 817880 h 1003924"/>
                  <a:gd name="connsiteX40" fmla="*/ 915597 w 1165201"/>
                  <a:gd name="connsiteY40" fmla="*/ 802640 h 1003924"/>
                  <a:gd name="connsiteX41" fmla="*/ 874957 w 1165201"/>
                  <a:gd name="connsiteY41" fmla="*/ 792480 h 1003924"/>
                  <a:gd name="connsiteX42" fmla="*/ 859717 w 1165201"/>
                  <a:gd name="connsiteY42" fmla="*/ 762000 h 1003924"/>
                  <a:gd name="connsiteX43" fmla="*/ 854637 w 1165201"/>
                  <a:gd name="connsiteY43" fmla="*/ 741680 h 1003924"/>
                  <a:gd name="connsiteX44" fmla="*/ 803837 w 1165201"/>
                  <a:gd name="connsiteY44" fmla="*/ 716280 h 1003924"/>
                  <a:gd name="connsiteX45" fmla="*/ 686997 w 1165201"/>
                  <a:gd name="connsiteY45" fmla="*/ 711200 h 1003924"/>
                  <a:gd name="connsiteX46" fmla="*/ 595557 w 1165201"/>
                  <a:gd name="connsiteY46" fmla="*/ 701040 h 1003924"/>
                  <a:gd name="connsiteX47" fmla="*/ 580317 w 1165201"/>
                  <a:gd name="connsiteY47" fmla="*/ 695960 h 1003924"/>
                  <a:gd name="connsiteX48" fmla="*/ 565077 w 1165201"/>
                  <a:gd name="connsiteY48" fmla="*/ 685800 h 1003924"/>
                  <a:gd name="connsiteX49" fmla="*/ 549837 w 1165201"/>
                  <a:gd name="connsiteY49" fmla="*/ 670560 h 1003924"/>
                  <a:gd name="connsiteX50" fmla="*/ 519357 w 1165201"/>
                  <a:gd name="connsiteY50" fmla="*/ 660400 h 1003924"/>
                  <a:gd name="connsiteX51" fmla="*/ 483797 w 1165201"/>
                  <a:gd name="connsiteY51" fmla="*/ 640080 h 1003924"/>
                  <a:gd name="connsiteX52" fmla="*/ 427917 w 1165201"/>
                  <a:gd name="connsiteY52" fmla="*/ 594360 h 1003924"/>
                  <a:gd name="connsiteX53" fmla="*/ 417757 w 1165201"/>
                  <a:gd name="connsiteY53" fmla="*/ 579120 h 1003924"/>
                  <a:gd name="connsiteX54" fmla="*/ 412677 w 1165201"/>
                  <a:gd name="connsiteY54" fmla="*/ 548640 h 1003924"/>
                  <a:gd name="connsiteX55" fmla="*/ 402517 w 1165201"/>
                  <a:gd name="connsiteY55" fmla="*/ 523240 h 1003924"/>
                  <a:gd name="connsiteX56" fmla="*/ 397437 w 1165201"/>
                  <a:gd name="connsiteY56" fmla="*/ 477520 h 1003924"/>
                  <a:gd name="connsiteX57" fmla="*/ 382197 w 1165201"/>
                  <a:gd name="connsiteY57" fmla="*/ 411480 h 1003924"/>
                  <a:gd name="connsiteX58" fmla="*/ 372037 w 1165201"/>
                  <a:gd name="connsiteY58" fmla="*/ 426720 h 1003924"/>
                  <a:gd name="connsiteX59" fmla="*/ 366957 w 1165201"/>
                  <a:gd name="connsiteY59" fmla="*/ 447040 h 1003924"/>
                  <a:gd name="connsiteX60" fmla="*/ 361877 w 1165201"/>
                  <a:gd name="connsiteY60" fmla="*/ 462280 h 1003924"/>
                  <a:gd name="connsiteX61" fmla="*/ 356797 w 1165201"/>
                  <a:gd name="connsiteY61" fmla="*/ 482600 h 1003924"/>
                  <a:gd name="connsiteX62" fmla="*/ 341557 w 1165201"/>
                  <a:gd name="connsiteY62" fmla="*/ 518160 h 1003924"/>
                  <a:gd name="connsiteX63" fmla="*/ 326317 w 1165201"/>
                  <a:gd name="connsiteY63" fmla="*/ 568960 h 1003924"/>
                  <a:gd name="connsiteX64" fmla="*/ 321237 w 1165201"/>
                  <a:gd name="connsiteY64" fmla="*/ 594360 h 1003924"/>
                  <a:gd name="connsiteX65" fmla="*/ 316157 w 1165201"/>
                  <a:gd name="connsiteY65" fmla="*/ 609600 h 1003924"/>
                  <a:gd name="connsiteX66" fmla="*/ 316157 w 1165201"/>
                  <a:gd name="connsiteY66" fmla="*/ 736600 h 1003924"/>
                  <a:gd name="connsiteX67" fmla="*/ 326317 w 1165201"/>
                  <a:gd name="connsiteY67" fmla="*/ 767080 h 1003924"/>
                  <a:gd name="connsiteX68" fmla="*/ 341557 w 1165201"/>
                  <a:gd name="connsiteY68" fmla="*/ 817880 h 1003924"/>
                  <a:gd name="connsiteX69" fmla="*/ 351717 w 1165201"/>
                  <a:gd name="connsiteY69" fmla="*/ 848360 h 1003924"/>
                  <a:gd name="connsiteX70" fmla="*/ 331397 w 1165201"/>
                  <a:gd name="connsiteY70" fmla="*/ 899160 h 1003924"/>
                  <a:gd name="connsiteX71" fmla="*/ 316157 w 1165201"/>
                  <a:gd name="connsiteY71" fmla="*/ 904240 h 1003924"/>
                  <a:gd name="connsiteX72" fmla="*/ 255197 w 1165201"/>
                  <a:gd name="connsiteY72" fmla="*/ 929640 h 1003924"/>
                  <a:gd name="connsiteX73" fmla="*/ 239957 w 1165201"/>
                  <a:gd name="connsiteY73" fmla="*/ 939800 h 1003924"/>
                  <a:gd name="connsiteX74" fmla="*/ 219637 w 1165201"/>
                  <a:gd name="connsiteY74" fmla="*/ 949960 h 1003924"/>
                  <a:gd name="connsiteX75" fmla="*/ 204397 w 1165201"/>
                  <a:gd name="connsiteY75" fmla="*/ 965200 h 1003924"/>
                  <a:gd name="connsiteX76" fmla="*/ 189157 w 1165201"/>
                  <a:gd name="connsiteY76" fmla="*/ 975360 h 1003924"/>
                  <a:gd name="connsiteX77" fmla="*/ 138357 w 1165201"/>
                  <a:gd name="connsiteY77" fmla="*/ 960120 h 1003924"/>
                  <a:gd name="connsiteX78" fmla="*/ 133277 w 1165201"/>
                  <a:gd name="connsiteY78" fmla="*/ 939800 h 1003924"/>
                  <a:gd name="connsiteX79" fmla="*/ 118037 w 1165201"/>
                  <a:gd name="connsiteY79" fmla="*/ 919480 h 1003924"/>
                  <a:gd name="connsiteX80" fmla="*/ 112957 w 1165201"/>
                  <a:gd name="connsiteY80" fmla="*/ 904240 h 1003924"/>
                  <a:gd name="connsiteX81" fmla="*/ 102797 w 1165201"/>
                  <a:gd name="connsiteY81" fmla="*/ 889000 h 1003924"/>
                  <a:gd name="connsiteX82" fmla="*/ 97717 w 1165201"/>
                  <a:gd name="connsiteY82" fmla="*/ 741680 h 1003924"/>
                  <a:gd name="connsiteX83" fmla="*/ 77397 w 1165201"/>
                  <a:gd name="connsiteY83" fmla="*/ 711200 h 1003924"/>
                  <a:gd name="connsiteX84" fmla="*/ 67237 w 1165201"/>
                  <a:gd name="connsiteY84" fmla="*/ 685800 h 1003924"/>
                  <a:gd name="connsiteX85" fmla="*/ 62157 w 1165201"/>
                  <a:gd name="connsiteY85" fmla="*/ 640080 h 1003924"/>
                  <a:gd name="connsiteX86" fmla="*/ 51997 w 1165201"/>
                  <a:gd name="connsiteY86" fmla="*/ 609600 h 1003924"/>
                  <a:gd name="connsiteX87" fmla="*/ 46917 w 1165201"/>
                  <a:gd name="connsiteY87" fmla="*/ 594360 h 1003924"/>
                  <a:gd name="connsiteX88" fmla="*/ 36757 w 1165201"/>
                  <a:gd name="connsiteY88" fmla="*/ 579120 h 1003924"/>
                  <a:gd name="connsiteX89" fmla="*/ 11357 w 1165201"/>
                  <a:gd name="connsiteY89" fmla="*/ 548640 h 1003924"/>
                  <a:gd name="connsiteX90" fmla="*/ 1197 w 1165201"/>
                  <a:gd name="connsiteY90" fmla="*/ 533400 h 1003924"/>
                  <a:gd name="connsiteX91" fmla="*/ 16437 w 1165201"/>
                  <a:gd name="connsiteY91" fmla="*/ 523240 h 1003924"/>
                  <a:gd name="connsiteX92" fmla="*/ 128197 w 1165201"/>
                  <a:gd name="connsiteY92" fmla="*/ 518160 h 1003924"/>
                  <a:gd name="connsiteX93" fmla="*/ 143437 w 1165201"/>
                  <a:gd name="connsiteY93" fmla="*/ 502920 h 1003924"/>
                  <a:gd name="connsiteX94" fmla="*/ 153597 w 1165201"/>
                  <a:gd name="connsiteY94" fmla="*/ 487680 h 1003924"/>
                  <a:gd name="connsiteX95" fmla="*/ 168837 w 1165201"/>
                  <a:gd name="connsiteY95" fmla="*/ 477520 h 1003924"/>
                  <a:gd name="connsiteX96" fmla="*/ 173917 w 1165201"/>
                  <a:gd name="connsiteY96" fmla="*/ 462280 h 1003924"/>
                  <a:gd name="connsiteX97" fmla="*/ 194237 w 1165201"/>
                  <a:gd name="connsiteY97" fmla="*/ 441960 h 1003924"/>
                  <a:gd name="connsiteX98" fmla="*/ 209477 w 1165201"/>
                  <a:gd name="connsiteY98" fmla="*/ 421640 h 1003924"/>
                  <a:gd name="connsiteX99" fmla="*/ 219637 w 1165201"/>
                  <a:gd name="connsiteY99" fmla="*/ 406400 h 1003924"/>
                  <a:gd name="connsiteX100" fmla="*/ 224717 w 1165201"/>
                  <a:gd name="connsiteY100" fmla="*/ 391160 h 1003924"/>
                  <a:gd name="connsiteX101" fmla="*/ 255197 w 1165201"/>
                  <a:gd name="connsiteY101" fmla="*/ 360680 h 1003924"/>
                  <a:gd name="connsiteX102" fmla="*/ 265357 w 1165201"/>
                  <a:gd name="connsiteY102" fmla="*/ 340360 h 1003924"/>
                  <a:gd name="connsiteX103" fmla="*/ 275517 w 1165201"/>
                  <a:gd name="connsiteY103" fmla="*/ 309880 h 1003924"/>
                  <a:gd name="connsiteX104" fmla="*/ 290757 w 1165201"/>
                  <a:gd name="connsiteY104" fmla="*/ 279400 h 1003924"/>
                  <a:gd name="connsiteX105" fmla="*/ 295837 w 1165201"/>
                  <a:gd name="connsiteY105" fmla="*/ 177800 h 1003924"/>
                  <a:gd name="connsiteX106" fmla="*/ 316157 w 1165201"/>
                  <a:gd name="connsiteY106" fmla="*/ 137160 h 1003924"/>
                  <a:gd name="connsiteX107" fmla="*/ 326317 w 1165201"/>
                  <a:gd name="connsiteY107" fmla="*/ 121920 h 1003924"/>
                  <a:gd name="connsiteX108" fmla="*/ 341557 w 1165201"/>
                  <a:gd name="connsiteY108" fmla="*/ 101600 h 1003924"/>
                  <a:gd name="connsiteX109" fmla="*/ 351717 w 1165201"/>
                  <a:gd name="connsiteY109" fmla="*/ 86360 h 1003924"/>
                  <a:gd name="connsiteX110" fmla="*/ 366957 w 1165201"/>
                  <a:gd name="connsiteY110" fmla="*/ 71120 h 1003924"/>
                  <a:gd name="connsiteX111" fmla="*/ 392357 w 1165201"/>
                  <a:gd name="connsiteY111" fmla="*/ 30480 h 1003924"/>
                  <a:gd name="connsiteX112" fmla="*/ 412677 w 1165201"/>
                  <a:gd name="connsiteY112" fmla="*/ 25400 h 1003924"/>
                  <a:gd name="connsiteX113" fmla="*/ 458397 w 1165201"/>
                  <a:gd name="connsiteY113" fmla="*/ 5080 h 1003924"/>
                  <a:gd name="connsiteX114" fmla="*/ 488877 w 1165201"/>
                  <a:gd name="connsiteY114" fmla="*/ 0 h 1003924"/>
                  <a:gd name="connsiteX115" fmla="*/ 514277 w 1165201"/>
                  <a:gd name="connsiteY115" fmla="*/ 5080 h 1003924"/>
                  <a:gd name="connsiteX116" fmla="*/ 514277 w 1165201"/>
                  <a:gd name="connsiteY116" fmla="*/ 35560 h 1003924"/>
                  <a:gd name="connsiteX117" fmla="*/ 499037 w 1165201"/>
                  <a:gd name="connsiteY117" fmla="*/ 40640 h 1003924"/>
                  <a:gd name="connsiteX118" fmla="*/ 504117 w 1165201"/>
                  <a:gd name="connsiteY118" fmla="*/ 50800 h 10039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</a:cxnLst>
                <a:rect l="l" t="t" r="r" b="b"/>
                <a:pathLst>
                  <a:path w="1165201" h="1003924">
                    <a:moveTo>
                      <a:pt x="504117" y="50800"/>
                    </a:moveTo>
                    <a:lnTo>
                      <a:pt x="590477" y="60960"/>
                    </a:lnTo>
                    <a:cubicBezTo>
                      <a:pt x="609074" y="62953"/>
                      <a:pt x="627938" y="62790"/>
                      <a:pt x="646357" y="66040"/>
                    </a:cubicBezTo>
                    <a:cubicBezTo>
                      <a:pt x="656904" y="67901"/>
                      <a:pt x="666677" y="72813"/>
                      <a:pt x="676837" y="76200"/>
                    </a:cubicBezTo>
                    <a:cubicBezTo>
                      <a:pt x="686997" y="79587"/>
                      <a:pt x="696610" y="86111"/>
                      <a:pt x="707317" y="86360"/>
                    </a:cubicBezTo>
                    <a:lnTo>
                      <a:pt x="925757" y="91440"/>
                    </a:lnTo>
                    <a:cubicBezTo>
                      <a:pt x="937464" y="93391"/>
                      <a:pt x="958971" y="95347"/>
                      <a:pt x="971477" y="101600"/>
                    </a:cubicBezTo>
                    <a:cubicBezTo>
                      <a:pt x="1015804" y="123764"/>
                      <a:pt x="954174" y="100981"/>
                      <a:pt x="1007037" y="116840"/>
                    </a:cubicBezTo>
                    <a:cubicBezTo>
                      <a:pt x="1017295" y="119917"/>
                      <a:pt x="1037517" y="127000"/>
                      <a:pt x="1037517" y="127000"/>
                    </a:cubicBezTo>
                    <a:cubicBezTo>
                      <a:pt x="1042597" y="132080"/>
                      <a:pt x="1047238" y="137641"/>
                      <a:pt x="1052757" y="142240"/>
                    </a:cubicBezTo>
                    <a:cubicBezTo>
                      <a:pt x="1057447" y="146149"/>
                      <a:pt x="1063680" y="148083"/>
                      <a:pt x="1067997" y="152400"/>
                    </a:cubicBezTo>
                    <a:cubicBezTo>
                      <a:pt x="1101864" y="186267"/>
                      <a:pt x="1052757" y="150707"/>
                      <a:pt x="1093397" y="177800"/>
                    </a:cubicBezTo>
                    <a:cubicBezTo>
                      <a:pt x="1095090" y="182880"/>
                      <a:pt x="1095876" y="188359"/>
                      <a:pt x="1098477" y="193040"/>
                    </a:cubicBezTo>
                    <a:cubicBezTo>
                      <a:pt x="1104407" y="203714"/>
                      <a:pt x="1114936" y="211936"/>
                      <a:pt x="1118797" y="223520"/>
                    </a:cubicBezTo>
                    <a:cubicBezTo>
                      <a:pt x="1120490" y="228600"/>
                      <a:pt x="1120532" y="234579"/>
                      <a:pt x="1123877" y="238760"/>
                    </a:cubicBezTo>
                    <a:cubicBezTo>
                      <a:pt x="1127691" y="243528"/>
                      <a:pt x="1134037" y="245533"/>
                      <a:pt x="1139117" y="248920"/>
                    </a:cubicBezTo>
                    <a:cubicBezTo>
                      <a:pt x="1142504" y="254000"/>
                      <a:pt x="1145368" y="259470"/>
                      <a:pt x="1149277" y="264160"/>
                    </a:cubicBezTo>
                    <a:cubicBezTo>
                      <a:pt x="1153876" y="269679"/>
                      <a:pt x="1162959" y="272387"/>
                      <a:pt x="1164517" y="279400"/>
                    </a:cubicBezTo>
                    <a:cubicBezTo>
                      <a:pt x="1165201" y="282479"/>
                      <a:pt x="1155435" y="329889"/>
                      <a:pt x="1154357" y="335280"/>
                    </a:cubicBezTo>
                    <a:cubicBezTo>
                      <a:pt x="1152664" y="362373"/>
                      <a:pt x="1152945" y="389663"/>
                      <a:pt x="1149277" y="416560"/>
                    </a:cubicBezTo>
                    <a:cubicBezTo>
                      <a:pt x="1147830" y="427171"/>
                      <a:pt x="1139117" y="447040"/>
                      <a:pt x="1139117" y="447040"/>
                    </a:cubicBezTo>
                    <a:cubicBezTo>
                      <a:pt x="1137424" y="462280"/>
                      <a:pt x="1136206" y="477580"/>
                      <a:pt x="1134037" y="492760"/>
                    </a:cubicBezTo>
                    <a:cubicBezTo>
                      <a:pt x="1127315" y="539817"/>
                      <a:pt x="1131272" y="497807"/>
                      <a:pt x="1123877" y="538480"/>
                    </a:cubicBezTo>
                    <a:cubicBezTo>
                      <a:pt x="1121735" y="550261"/>
                      <a:pt x="1120765" y="562229"/>
                      <a:pt x="1118797" y="574040"/>
                    </a:cubicBezTo>
                    <a:cubicBezTo>
                      <a:pt x="1117378" y="582557"/>
                      <a:pt x="1115410" y="590973"/>
                      <a:pt x="1113717" y="599440"/>
                    </a:cubicBezTo>
                    <a:cubicBezTo>
                      <a:pt x="1115410" y="651933"/>
                      <a:pt x="1115884" y="704480"/>
                      <a:pt x="1118797" y="756920"/>
                    </a:cubicBezTo>
                    <a:cubicBezTo>
                      <a:pt x="1119380" y="767412"/>
                      <a:pt x="1133484" y="820197"/>
                      <a:pt x="1134037" y="822960"/>
                    </a:cubicBezTo>
                    <a:cubicBezTo>
                      <a:pt x="1135730" y="831427"/>
                      <a:pt x="1136845" y="840030"/>
                      <a:pt x="1139117" y="848360"/>
                    </a:cubicBezTo>
                    <a:lnTo>
                      <a:pt x="1154357" y="894080"/>
                    </a:lnTo>
                    <a:lnTo>
                      <a:pt x="1159437" y="909320"/>
                    </a:lnTo>
                    <a:lnTo>
                      <a:pt x="1164517" y="924560"/>
                    </a:lnTo>
                    <a:cubicBezTo>
                      <a:pt x="1150931" y="951732"/>
                      <a:pt x="1150188" y="963927"/>
                      <a:pt x="1128957" y="980440"/>
                    </a:cubicBezTo>
                    <a:cubicBezTo>
                      <a:pt x="1119318" y="987937"/>
                      <a:pt x="1098477" y="1000760"/>
                      <a:pt x="1098477" y="1000760"/>
                    </a:cubicBezTo>
                    <a:cubicBezTo>
                      <a:pt x="1073077" y="997373"/>
                      <a:pt x="1044166" y="1003924"/>
                      <a:pt x="1022277" y="990600"/>
                    </a:cubicBezTo>
                    <a:cubicBezTo>
                      <a:pt x="1001416" y="977902"/>
                      <a:pt x="995184" y="949960"/>
                      <a:pt x="981637" y="929640"/>
                    </a:cubicBezTo>
                    <a:lnTo>
                      <a:pt x="971477" y="914400"/>
                    </a:lnTo>
                    <a:cubicBezTo>
                      <a:pt x="969784" y="907627"/>
                      <a:pt x="969861" y="900142"/>
                      <a:pt x="966397" y="894080"/>
                    </a:cubicBezTo>
                    <a:cubicBezTo>
                      <a:pt x="962833" y="887842"/>
                      <a:pt x="953825" y="885510"/>
                      <a:pt x="951157" y="878840"/>
                    </a:cubicBezTo>
                    <a:cubicBezTo>
                      <a:pt x="946710" y="867723"/>
                      <a:pt x="950682" y="854333"/>
                      <a:pt x="946077" y="843280"/>
                    </a:cubicBezTo>
                    <a:cubicBezTo>
                      <a:pt x="941907" y="833271"/>
                      <a:pt x="932263" y="826554"/>
                      <a:pt x="925757" y="817880"/>
                    </a:cubicBezTo>
                    <a:cubicBezTo>
                      <a:pt x="922094" y="812996"/>
                      <a:pt x="920365" y="806454"/>
                      <a:pt x="915597" y="802640"/>
                    </a:cubicBezTo>
                    <a:cubicBezTo>
                      <a:pt x="910390" y="798474"/>
                      <a:pt x="876222" y="792733"/>
                      <a:pt x="874957" y="792480"/>
                    </a:cubicBezTo>
                    <a:cubicBezTo>
                      <a:pt x="863825" y="775782"/>
                      <a:pt x="864975" y="780403"/>
                      <a:pt x="859717" y="762000"/>
                    </a:cubicBezTo>
                    <a:cubicBezTo>
                      <a:pt x="857799" y="755287"/>
                      <a:pt x="859235" y="746934"/>
                      <a:pt x="854637" y="741680"/>
                    </a:cubicBezTo>
                    <a:cubicBezTo>
                      <a:pt x="843776" y="729268"/>
                      <a:pt x="821464" y="717586"/>
                      <a:pt x="803837" y="716280"/>
                    </a:cubicBezTo>
                    <a:cubicBezTo>
                      <a:pt x="764960" y="713400"/>
                      <a:pt x="725944" y="712893"/>
                      <a:pt x="686997" y="711200"/>
                    </a:cubicBezTo>
                    <a:cubicBezTo>
                      <a:pt x="656517" y="707813"/>
                      <a:pt x="624651" y="710738"/>
                      <a:pt x="595557" y="701040"/>
                    </a:cubicBezTo>
                    <a:cubicBezTo>
                      <a:pt x="590477" y="699347"/>
                      <a:pt x="585106" y="698355"/>
                      <a:pt x="580317" y="695960"/>
                    </a:cubicBezTo>
                    <a:cubicBezTo>
                      <a:pt x="574856" y="693230"/>
                      <a:pt x="569767" y="689709"/>
                      <a:pt x="565077" y="685800"/>
                    </a:cubicBezTo>
                    <a:cubicBezTo>
                      <a:pt x="559558" y="681201"/>
                      <a:pt x="556117" y="674049"/>
                      <a:pt x="549837" y="670560"/>
                    </a:cubicBezTo>
                    <a:cubicBezTo>
                      <a:pt x="540475" y="665359"/>
                      <a:pt x="529081" y="664888"/>
                      <a:pt x="519357" y="660400"/>
                    </a:cubicBezTo>
                    <a:cubicBezTo>
                      <a:pt x="506961" y="654679"/>
                      <a:pt x="495281" y="647462"/>
                      <a:pt x="483797" y="640080"/>
                    </a:cubicBezTo>
                    <a:cubicBezTo>
                      <a:pt x="461170" y="625534"/>
                      <a:pt x="444907" y="614181"/>
                      <a:pt x="427917" y="594360"/>
                    </a:cubicBezTo>
                    <a:cubicBezTo>
                      <a:pt x="423944" y="589724"/>
                      <a:pt x="421144" y="584200"/>
                      <a:pt x="417757" y="579120"/>
                    </a:cubicBezTo>
                    <a:cubicBezTo>
                      <a:pt x="416064" y="568960"/>
                      <a:pt x="415387" y="558577"/>
                      <a:pt x="412677" y="548640"/>
                    </a:cubicBezTo>
                    <a:cubicBezTo>
                      <a:pt x="410278" y="539842"/>
                      <a:pt x="404428" y="532156"/>
                      <a:pt x="402517" y="523240"/>
                    </a:cubicBezTo>
                    <a:cubicBezTo>
                      <a:pt x="399304" y="508247"/>
                      <a:pt x="400180" y="492606"/>
                      <a:pt x="397437" y="477520"/>
                    </a:cubicBezTo>
                    <a:cubicBezTo>
                      <a:pt x="393396" y="455293"/>
                      <a:pt x="387277" y="433493"/>
                      <a:pt x="382197" y="411480"/>
                    </a:cubicBezTo>
                    <a:cubicBezTo>
                      <a:pt x="378810" y="416560"/>
                      <a:pt x="374442" y="421108"/>
                      <a:pt x="372037" y="426720"/>
                    </a:cubicBezTo>
                    <a:cubicBezTo>
                      <a:pt x="369287" y="433137"/>
                      <a:pt x="368875" y="440327"/>
                      <a:pt x="366957" y="447040"/>
                    </a:cubicBezTo>
                    <a:cubicBezTo>
                      <a:pt x="365486" y="452189"/>
                      <a:pt x="363348" y="457131"/>
                      <a:pt x="361877" y="462280"/>
                    </a:cubicBezTo>
                    <a:cubicBezTo>
                      <a:pt x="359959" y="468993"/>
                      <a:pt x="358715" y="475887"/>
                      <a:pt x="356797" y="482600"/>
                    </a:cubicBezTo>
                    <a:cubicBezTo>
                      <a:pt x="351814" y="500041"/>
                      <a:pt x="350588" y="500098"/>
                      <a:pt x="341557" y="518160"/>
                    </a:cubicBezTo>
                    <a:cubicBezTo>
                      <a:pt x="328537" y="596279"/>
                      <a:pt x="346005" y="509895"/>
                      <a:pt x="326317" y="568960"/>
                    </a:cubicBezTo>
                    <a:cubicBezTo>
                      <a:pt x="323587" y="577151"/>
                      <a:pt x="323331" y="585983"/>
                      <a:pt x="321237" y="594360"/>
                    </a:cubicBezTo>
                    <a:cubicBezTo>
                      <a:pt x="319938" y="599555"/>
                      <a:pt x="317850" y="604520"/>
                      <a:pt x="316157" y="609600"/>
                    </a:cubicBezTo>
                    <a:cubicBezTo>
                      <a:pt x="309888" y="666017"/>
                      <a:pt x="306917" y="668843"/>
                      <a:pt x="316157" y="736600"/>
                    </a:cubicBezTo>
                    <a:cubicBezTo>
                      <a:pt x="317604" y="747211"/>
                      <a:pt x="324556" y="756516"/>
                      <a:pt x="326317" y="767080"/>
                    </a:cubicBezTo>
                    <a:cubicBezTo>
                      <a:pt x="335511" y="822245"/>
                      <a:pt x="324681" y="775690"/>
                      <a:pt x="341557" y="817880"/>
                    </a:cubicBezTo>
                    <a:cubicBezTo>
                      <a:pt x="345534" y="827824"/>
                      <a:pt x="351717" y="848360"/>
                      <a:pt x="351717" y="848360"/>
                    </a:cubicBezTo>
                    <a:cubicBezTo>
                      <a:pt x="344944" y="865293"/>
                      <a:pt x="341188" y="883774"/>
                      <a:pt x="331397" y="899160"/>
                    </a:cubicBezTo>
                    <a:cubicBezTo>
                      <a:pt x="328522" y="903678"/>
                      <a:pt x="321129" y="902251"/>
                      <a:pt x="316157" y="904240"/>
                    </a:cubicBezTo>
                    <a:cubicBezTo>
                      <a:pt x="295718" y="912416"/>
                      <a:pt x="275145" y="920331"/>
                      <a:pt x="255197" y="929640"/>
                    </a:cubicBezTo>
                    <a:cubicBezTo>
                      <a:pt x="249664" y="932222"/>
                      <a:pt x="245258" y="936771"/>
                      <a:pt x="239957" y="939800"/>
                    </a:cubicBezTo>
                    <a:cubicBezTo>
                      <a:pt x="233382" y="943557"/>
                      <a:pt x="225799" y="945558"/>
                      <a:pt x="219637" y="949960"/>
                    </a:cubicBezTo>
                    <a:cubicBezTo>
                      <a:pt x="213791" y="954136"/>
                      <a:pt x="209916" y="960601"/>
                      <a:pt x="204397" y="965200"/>
                    </a:cubicBezTo>
                    <a:cubicBezTo>
                      <a:pt x="199707" y="969109"/>
                      <a:pt x="194237" y="971973"/>
                      <a:pt x="189157" y="975360"/>
                    </a:cubicBezTo>
                    <a:cubicBezTo>
                      <a:pt x="178418" y="973570"/>
                      <a:pt x="147884" y="971552"/>
                      <a:pt x="138357" y="960120"/>
                    </a:cubicBezTo>
                    <a:cubicBezTo>
                      <a:pt x="133887" y="954756"/>
                      <a:pt x="136399" y="946045"/>
                      <a:pt x="133277" y="939800"/>
                    </a:cubicBezTo>
                    <a:cubicBezTo>
                      <a:pt x="129491" y="932227"/>
                      <a:pt x="123117" y="926253"/>
                      <a:pt x="118037" y="919480"/>
                    </a:cubicBezTo>
                    <a:cubicBezTo>
                      <a:pt x="116344" y="914400"/>
                      <a:pt x="115352" y="909029"/>
                      <a:pt x="112957" y="904240"/>
                    </a:cubicBezTo>
                    <a:cubicBezTo>
                      <a:pt x="110227" y="898779"/>
                      <a:pt x="103367" y="895079"/>
                      <a:pt x="102797" y="889000"/>
                    </a:cubicBezTo>
                    <a:cubicBezTo>
                      <a:pt x="98211" y="840079"/>
                      <a:pt x="104666" y="790322"/>
                      <a:pt x="97717" y="741680"/>
                    </a:cubicBezTo>
                    <a:cubicBezTo>
                      <a:pt x="95990" y="729592"/>
                      <a:pt x="81932" y="722537"/>
                      <a:pt x="77397" y="711200"/>
                    </a:cubicBezTo>
                    <a:lnTo>
                      <a:pt x="67237" y="685800"/>
                    </a:lnTo>
                    <a:cubicBezTo>
                      <a:pt x="65544" y="670560"/>
                      <a:pt x="65164" y="655116"/>
                      <a:pt x="62157" y="640080"/>
                    </a:cubicBezTo>
                    <a:cubicBezTo>
                      <a:pt x="60057" y="629578"/>
                      <a:pt x="55384" y="619760"/>
                      <a:pt x="51997" y="609600"/>
                    </a:cubicBezTo>
                    <a:cubicBezTo>
                      <a:pt x="50304" y="604520"/>
                      <a:pt x="49887" y="598815"/>
                      <a:pt x="46917" y="594360"/>
                    </a:cubicBezTo>
                    <a:cubicBezTo>
                      <a:pt x="43530" y="589280"/>
                      <a:pt x="39786" y="584421"/>
                      <a:pt x="36757" y="579120"/>
                    </a:cubicBezTo>
                    <a:cubicBezTo>
                      <a:pt x="20892" y="551356"/>
                      <a:pt x="35296" y="564600"/>
                      <a:pt x="11357" y="548640"/>
                    </a:cubicBezTo>
                    <a:cubicBezTo>
                      <a:pt x="7970" y="543560"/>
                      <a:pt x="0" y="539387"/>
                      <a:pt x="1197" y="533400"/>
                    </a:cubicBezTo>
                    <a:cubicBezTo>
                      <a:pt x="2394" y="527413"/>
                      <a:pt x="10375" y="523967"/>
                      <a:pt x="16437" y="523240"/>
                    </a:cubicBezTo>
                    <a:cubicBezTo>
                      <a:pt x="53463" y="518797"/>
                      <a:pt x="90944" y="519853"/>
                      <a:pt x="128197" y="518160"/>
                    </a:cubicBezTo>
                    <a:cubicBezTo>
                      <a:pt x="133277" y="513080"/>
                      <a:pt x="138838" y="508439"/>
                      <a:pt x="143437" y="502920"/>
                    </a:cubicBezTo>
                    <a:cubicBezTo>
                      <a:pt x="147346" y="498230"/>
                      <a:pt x="149280" y="491997"/>
                      <a:pt x="153597" y="487680"/>
                    </a:cubicBezTo>
                    <a:cubicBezTo>
                      <a:pt x="157914" y="483363"/>
                      <a:pt x="163757" y="480907"/>
                      <a:pt x="168837" y="477520"/>
                    </a:cubicBezTo>
                    <a:cubicBezTo>
                      <a:pt x="170530" y="472440"/>
                      <a:pt x="170805" y="466637"/>
                      <a:pt x="173917" y="462280"/>
                    </a:cubicBezTo>
                    <a:cubicBezTo>
                      <a:pt x="179485" y="454485"/>
                      <a:pt x="187929" y="449169"/>
                      <a:pt x="194237" y="441960"/>
                    </a:cubicBezTo>
                    <a:cubicBezTo>
                      <a:pt x="199812" y="435588"/>
                      <a:pt x="204556" y="428530"/>
                      <a:pt x="209477" y="421640"/>
                    </a:cubicBezTo>
                    <a:cubicBezTo>
                      <a:pt x="213026" y="416672"/>
                      <a:pt x="216907" y="411861"/>
                      <a:pt x="219637" y="406400"/>
                    </a:cubicBezTo>
                    <a:cubicBezTo>
                      <a:pt x="222032" y="401611"/>
                      <a:pt x="221429" y="395387"/>
                      <a:pt x="224717" y="391160"/>
                    </a:cubicBezTo>
                    <a:cubicBezTo>
                      <a:pt x="233538" y="379818"/>
                      <a:pt x="248771" y="373531"/>
                      <a:pt x="255197" y="360680"/>
                    </a:cubicBezTo>
                    <a:cubicBezTo>
                      <a:pt x="258584" y="353907"/>
                      <a:pt x="262545" y="347391"/>
                      <a:pt x="265357" y="340360"/>
                    </a:cubicBezTo>
                    <a:cubicBezTo>
                      <a:pt x="269334" y="330416"/>
                      <a:pt x="269576" y="318791"/>
                      <a:pt x="275517" y="309880"/>
                    </a:cubicBezTo>
                    <a:cubicBezTo>
                      <a:pt x="288647" y="290185"/>
                      <a:pt x="283746" y="300432"/>
                      <a:pt x="290757" y="279400"/>
                    </a:cubicBezTo>
                    <a:cubicBezTo>
                      <a:pt x="292450" y="245533"/>
                      <a:pt x="293021" y="211592"/>
                      <a:pt x="295837" y="177800"/>
                    </a:cubicBezTo>
                    <a:cubicBezTo>
                      <a:pt x="297687" y="155594"/>
                      <a:pt x="303134" y="155392"/>
                      <a:pt x="316157" y="137160"/>
                    </a:cubicBezTo>
                    <a:cubicBezTo>
                      <a:pt x="319706" y="132192"/>
                      <a:pt x="322768" y="126888"/>
                      <a:pt x="326317" y="121920"/>
                    </a:cubicBezTo>
                    <a:cubicBezTo>
                      <a:pt x="331238" y="115030"/>
                      <a:pt x="336636" y="108490"/>
                      <a:pt x="341557" y="101600"/>
                    </a:cubicBezTo>
                    <a:cubicBezTo>
                      <a:pt x="345106" y="96632"/>
                      <a:pt x="347808" y="91050"/>
                      <a:pt x="351717" y="86360"/>
                    </a:cubicBezTo>
                    <a:cubicBezTo>
                      <a:pt x="356316" y="80841"/>
                      <a:pt x="361877" y="76200"/>
                      <a:pt x="366957" y="71120"/>
                    </a:cubicBezTo>
                    <a:cubicBezTo>
                      <a:pt x="373668" y="54343"/>
                      <a:pt x="375489" y="40119"/>
                      <a:pt x="392357" y="30480"/>
                    </a:cubicBezTo>
                    <a:cubicBezTo>
                      <a:pt x="398419" y="27016"/>
                      <a:pt x="406140" y="27851"/>
                      <a:pt x="412677" y="25400"/>
                    </a:cubicBezTo>
                    <a:cubicBezTo>
                      <a:pt x="442441" y="14238"/>
                      <a:pt x="424415" y="14348"/>
                      <a:pt x="458397" y="5080"/>
                    </a:cubicBezTo>
                    <a:cubicBezTo>
                      <a:pt x="468334" y="2370"/>
                      <a:pt x="478717" y="1693"/>
                      <a:pt x="488877" y="0"/>
                    </a:cubicBezTo>
                    <a:cubicBezTo>
                      <a:pt x="497344" y="1693"/>
                      <a:pt x="507093" y="291"/>
                      <a:pt x="514277" y="5080"/>
                    </a:cubicBezTo>
                    <a:cubicBezTo>
                      <a:pt x="522405" y="10499"/>
                      <a:pt x="519696" y="30141"/>
                      <a:pt x="514277" y="35560"/>
                    </a:cubicBezTo>
                    <a:cubicBezTo>
                      <a:pt x="510491" y="39346"/>
                      <a:pt x="502823" y="36854"/>
                      <a:pt x="499037" y="40640"/>
                    </a:cubicBezTo>
                    <a:lnTo>
                      <a:pt x="504117" y="5080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66" name="Forme libre 265"/>
              <p:cNvSpPr/>
              <p:nvPr/>
            </p:nvSpPr>
            <p:spPr>
              <a:xfrm>
                <a:off x="3710154" y="3175000"/>
                <a:ext cx="663583" cy="427893"/>
              </a:xfrm>
              <a:custGeom>
                <a:avLst/>
                <a:gdLst>
                  <a:gd name="connsiteX0" fmla="*/ 607846 w 663583"/>
                  <a:gd name="connsiteY0" fmla="*/ 0 h 427893"/>
                  <a:gd name="connsiteX1" fmla="*/ 623086 w 663583"/>
                  <a:gd name="connsiteY1" fmla="*/ 15240 h 427893"/>
                  <a:gd name="connsiteX2" fmla="*/ 628166 w 663583"/>
                  <a:gd name="connsiteY2" fmla="*/ 30480 h 427893"/>
                  <a:gd name="connsiteX3" fmla="*/ 648486 w 663583"/>
                  <a:gd name="connsiteY3" fmla="*/ 45720 h 427893"/>
                  <a:gd name="connsiteX4" fmla="*/ 653566 w 663583"/>
                  <a:gd name="connsiteY4" fmla="*/ 66040 h 427893"/>
                  <a:gd name="connsiteX5" fmla="*/ 653566 w 663583"/>
                  <a:gd name="connsiteY5" fmla="*/ 101600 h 427893"/>
                  <a:gd name="connsiteX6" fmla="*/ 638326 w 663583"/>
                  <a:gd name="connsiteY6" fmla="*/ 116840 h 427893"/>
                  <a:gd name="connsiteX7" fmla="*/ 572286 w 663583"/>
                  <a:gd name="connsiteY7" fmla="*/ 137160 h 427893"/>
                  <a:gd name="connsiteX8" fmla="*/ 430046 w 663583"/>
                  <a:gd name="connsiteY8" fmla="*/ 152400 h 427893"/>
                  <a:gd name="connsiteX9" fmla="*/ 394486 w 663583"/>
                  <a:gd name="connsiteY9" fmla="*/ 162560 h 427893"/>
                  <a:gd name="connsiteX10" fmla="*/ 374166 w 663583"/>
                  <a:gd name="connsiteY10" fmla="*/ 177800 h 427893"/>
                  <a:gd name="connsiteX11" fmla="*/ 358926 w 663583"/>
                  <a:gd name="connsiteY11" fmla="*/ 187960 h 427893"/>
                  <a:gd name="connsiteX12" fmla="*/ 353846 w 663583"/>
                  <a:gd name="connsiteY12" fmla="*/ 203200 h 427893"/>
                  <a:gd name="connsiteX13" fmla="*/ 323366 w 663583"/>
                  <a:gd name="connsiteY13" fmla="*/ 238760 h 427893"/>
                  <a:gd name="connsiteX14" fmla="*/ 303046 w 663583"/>
                  <a:gd name="connsiteY14" fmla="*/ 243840 h 427893"/>
                  <a:gd name="connsiteX15" fmla="*/ 272566 w 663583"/>
                  <a:gd name="connsiteY15" fmla="*/ 269240 h 427893"/>
                  <a:gd name="connsiteX16" fmla="*/ 267486 w 663583"/>
                  <a:gd name="connsiteY16" fmla="*/ 284480 h 427893"/>
                  <a:gd name="connsiteX17" fmla="*/ 231926 w 663583"/>
                  <a:gd name="connsiteY17" fmla="*/ 309880 h 427893"/>
                  <a:gd name="connsiteX18" fmla="*/ 216686 w 663583"/>
                  <a:gd name="connsiteY18" fmla="*/ 320040 h 427893"/>
                  <a:gd name="connsiteX19" fmla="*/ 201446 w 663583"/>
                  <a:gd name="connsiteY19" fmla="*/ 335280 h 427893"/>
                  <a:gd name="connsiteX20" fmla="*/ 176046 w 663583"/>
                  <a:gd name="connsiteY20" fmla="*/ 345440 h 427893"/>
                  <a:gd name="connsiteX21" fmla="*/ 145566 w 663583"/>
                  <a:gd name="connsiteY21" fmla="*/ 370840 h 427893"/>
                  <a:gd name="connsiteX22" fmla="*/ 135406 w 663583"/>
                  <a:gd name="connsiteY22" fmla="*/ 386080 h 427893"/>
                  <a:gd name="connsiteX23" fmla="*/ 104926 w 663583"/>
                  <a:gd name="connsiteY23" fmla="*/ 401320 h 427893"/>
                  <a:gd name="connsiteX24" fmla="*/ 84606 w 663583"/>
                  <a:gd name="connsiteY24" fmla="*/ 406400 h 427893"/>
                  <a:gd name="connsiteX25" fmla="*/ 69366 w 663583"/>
                  <a:gd name="connsiteY25" fmla="*/ 416560 h 427893"/>
                  <a:gd name="connsiteX26" fmla="*/ 3326 w 663583"/>
                  <a:gd name="connsiteY26" fmla="*/ 416560 h 427893"/>
                  <a:gd name="connsiteX27" fmla="*/ 8406 w 663583"/>
                  <a:gd name="connsiteY27" fmla="*/ 350520 h 427893"/>
                  <a:gd name="connsiteX28" fmla="*/ 38886 w 663583"/>
                  <a:gd name="connsiteY28" fmla="*/ 330200 h 427893"/>
                  <a:gd name="connsiteX29" fmla="*/ 54126 w 663583"/>
                  <a:gd name="connsiteY29" fmla="*/ 320040 h 427893"/>
                  <a:gd name="connsiteX30" fmla="*/ 99846 w 663583"/>
                  <a:gd name="connsiteY30" fmla="*/ 294640 h 427893"/>
                  <a:gd name="connsiteX31" fmla="*/ 115086 w 663583"/>
                  <a:gd name="connsiteY31" fmla="*/ 274320 h 427893"/>
                  <a:gd name="connsiteX32" fmla="*/ 135406 w 663583"/>
                  <a:gd name="connsiteY32" fmla="*/ 243840 h 427893"/>
                  <a:gd name="connsiteX33" fmla="*/ 150646 w 663583"/>
                  <a:gd name="connsiteY33" fmla="*/ 223520 h 427893"/>
                  <a:gd name="connsiteX34" fmla="*/ 160806 w 663583"/>
                  <a:gd name="connsiteY34" fmla="*/ 203200 h 427893"/>
                  <a:gd name="connsiteX35" fmla="*/ 176046 w 663583"/>
                  <a:gd name="connsiteY35" fmla="*/ 193040 h 427893"/>
                  <a:gd name="connsiteX36" fmla="*/ 191286 w 663583"/>
                  <a:gd name="connsiteY36" fmla="*/ 177800 h 427893"/>
                  <a:gd name="connsiteX37" fmla="*/ 201446 w 663583"/>
                  <a:gd name="connsiteY37" fmla="*/ 142240 h 427893"/>
                  <a:gd name="connsiteX38" fmla="*/ 211606 w 663583"/>
                  <a:gd name="connsiteY38" fmla="*/ 127000 h 427893"/>
                  <a:gd name="connsiteX39" fmla="*/ 216686 w 663583"/>
                  <a:gd name="connsiteY39" fmla="*/ 96520 h 427893"/>
                  <a:gd name="connsiteX40" fmla="*/ 231926 w 663583"/>
                  <a:gd name="connsiteY40" fmla="*/ 86360 h 427893"/>
                  <a:gd name="connsiteX41" fmla="*/ 252246 w 663583"/>
                  <a:gd name="connsiteY41" fmla="*/ 71120 h 427893"/>
                  <a:gd name="connsiteX42" fmla="*/ 389406 w 663583"/>
                  <a:gd name="connsiteY42" fmla="*/ 55880 h 427893"/>
                  <a:gd name="connsiteX43" fmla="*/ 450366 w 663583"/>
                  <a:gd name="connsiteY43" fmla="*/ 50800 h 427893"/>
                  <a:gd name="connsiteX44" fmla="*/ 496086 w 663583"/>
                  <a:gd name="connsiteY44" fmla="*/ 40640 h 427893"/>
                  <a:gd name="connsiteX45" fmla="*/ 511326 w 663583"/>
                  <a:gd name="connsiteY45" fmla="*/ 35560 h 427893"/>
                  <a:gd name="connsiteX46" fmla="*/ 587526 w 663583"/>
                  <a:gd name="connsiteY46" fmla="*/ 30480 h 427893"/>
                  <a:gd name="connsiteX47" fmla="*/ 638326 w 663583"/>
                  <a:gd name="connsiteY47" fmla="*/ 45720 h 427893"/>
                  <a:gd name="connsiteX48" fmla="*/ 648486 w 663583"/>
                  <a:gd name="connsiteY48" fmla="*/ 71120 h 4278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663583" h="427893">
                    <a:moveTo>
                      <a:pt x="607846" y="0"/>
                    </a:moveTo>
                    <a:cubicBezTo>
                      <a:pt x="612926" y="5080"/>
                      <a:pt x="619101" y="9262"/>
                      <a:pt x="623086" y="15240"/>
                    </a:cubicBezTo>
                    <a:cubicBezTo>
                      <a:pt x="626056" y="19695"/>
                      <a:pt x="624738" y="26366"/>
                      <a:pt x="628166" y="30480"/>
                    </a:cubicBezTo>
                    <a:cubicBezTo>
                      <a:pt x="633586" y="36984"/>
                      <a:pt x="641713" y="40640"/>
                      <a:pt x="648486" y="45720"/>
                    </a:cubicBezTo>
                    <a:cubicBezTo>
                      <a:pt x="650179" y="52493"/>
                      <a:pt x="651648" y="59327"/>
                      <a:pt x="653566" y="66040"/>
                    </a:cubicBezTo>
                    <a:cubicBezTo>
                      <a:pt x="658063" y="81780"/>
                      <a:pt x="663583" y="84069"/>
                      <a:pt x="653566" y="101600"/>
                    </a:cubicBezTo>
                    <a:cubicBezTo>
                      <a:pt x="650002" y="107838"/>
                      <a:pt x="643845" y="112241"/>
                      <a:pt x="638326" y="116840"/>
                    </a:cubicBezTo>
                    <a:cubicBezTo>
                      <a:pt x="618253" y="133567"/>
                      <a:pt x="602103" y="134320"/>
                      <a:pt x="572286" y="137160"/>
                    </a:cubicBezTo>
                    <a:cubicBezTo>
                      <a:pt x="548897" y="139387"/>
                      <a:pt x="469053" y="145308"/>
                      <a:pt x="430046" y="152400"/>
                    </a:cubicBezTo>
                    <a:cubicBezTo>
                      <a:pt x="416013" y="154951"/>
                      <a:pt x="407543" y="158208"/>
                      <a:pt x="394486" y="162560"/>
                    </a:cubicBezTo>
                    <a:cubicBezTo>
                      <a:pt x="387713" y="167640"/>
                      <a:pt x="381056" y="172879"/>
                      <a:pt x="374166" y="177800"/>
                    </a:cubicBezTo>
                    <a:cubicBezTo>
                      <a:pt x="369198" y="181349"/>
                      <a:pt x="362740" y="183192"/>
                      <a:pt x="358926" y="187960"/>
                    </a:cubicBezTo>
                    <a:cubicBezTo>
                      <a:pt x="355581" y="192141"/>
                      <a:pt x="356503" y="198551"/>
                      <a:pt x="353846" y="203200"/>
                    </a:cubicBezTo>
                    <a:cubicBezTo>
                      <a:pt x="350304" y="209398"/>
                      <a:pt x="331009" y="234392"/>
                      <a:pt x="323366" y="238760"/>
                    </a:cubicBezTo>
                    <a:cubicBezTo>
                      <a:pt x="317304" y="242224"/>
                      <a:pt x="309819" y="242147"/>
                      <a:pt x="303046" y="243840"/>
                    </a:cubicBezTo>
                    <a:cubicBezTo>
                      <a:pt x="291801" y="251337"/>
                      <a:pt x="280389" y="257506"/>
                      <a:pt x="272566" y="269240"/>
                    </a:cubicBezTo>
                    <a:cubicBezTo>
                      <a:pt x="269596" y="273695"/>
                      <a:pt x="270456" y="280025"/>
                      <a:pt x="267486" y="284480"/>
                    </a:cubicBezTo>
                    <a:cubicBezTo>
                      <a:pt x="256029" y="301666"/>
                      <a:pt x="249040" y="300101"/>
                      <a:pt x="231926" y="309880"/>
                    </a:cubicBezTo>
                    <a:cubicBezTo>
                      <a:pt x="226625" y="312909"/>
                      <a:pt x="221376" y="316131"/>
                      <a:pt x="216686" y="320040"/>
                    </a:cubicBezTo>
                    <a:cubicBezTo>
                      <a:pt x="211167" y="324639"/>
                      <a:pt x="207538" y="331472"/>
                      <a:pt x="201446" y="335280"/>
                    </a:cubicBezTo>
                    <a:cubicBezTo>
                      <a:pt x="193713" y="340113"/>
                      <a:pt x="184513" y="342053"/>
                      <a:pt x="176046" y="345440"/>
                    </a:cubicBezTo>
                    <a:cubicBezTo>
                      <a:pt x="151293" y="382570"/>
                      <a:pt x="184237" y="338614"/>
                      <a:pt x="145566" y="370840"/>
                    </a:cubicBezTo>
                    <a:cubicBezTo>
                      <a:pt x="140876" y="374749"/>
                      <a:pt x="139723" y="381763"/>
                      <a:pt x="135406" y="386080"/>
                    </a:cubicBezTo>
                    <a:cubicBezTo>
                      <a:pt x="126500" y="394986"/>
                      <a:pt x="116495" y="398015"/>
                      <a:pt x="104926" y="401320"/>
                    </a:cubicBezTo>
                    <a:cubicBezTo>
                      <a:pt x="98213" y="403238"/>
                      <a:pt x="91379" y="404707"/>
                      <a:pt x="84606" y="406400"/>
                    </a:cubicBezTo>
                    <a:cubicBezTo>
                      <a:pt x="79526" y="409787"/>
                      <a:pt x="74827" y="413830"/>
                      <a:pt x="69366" y="416560"/>
                    </a:cubicBezTo>
                    <a:cubicBezTo>
                      <a:pt x="46699" y="427893"/>
                      <a:pt x="31748" y="419402"/>
                      <a:pt x="3326" y="416560"/>
                    </a:cubicBezTo>
                    <a:cubicBezTo>
                      <a:pt x="5019" y="394547"/>
                      <a:pt x="0" y="370935"/>
                      <a:pt x="8406" y="350520"/>
                    </a:cubicBezTo>
                    <a:cubicBezTo>
                      <a:pt x="13055" y="339229"/>
                      <a:pt x="28726" y="336973"/>
                      <a:pt x="38886" y="330200"/>
                    </a:cubicBezTo>
                    <a:cubicBezTo>
                      <a:pt x="43966" y="326813"/>
                      <a:pt x="48334" y="321971"/>
                      <a:pt x="54126" y="320040"/>
                    </a:cubicBezTo>
                    <a:cubicBezTo>
                      <a:pt x="70737" y="314503"/>
                      <a:pt x="88201" y="310167"/>
                      <a:pt x="99846" y="294640"/>
                    </a:cubicBezTo>
                    <a:cubicBezTo>
                      <a:pt x="104926" y="287867"/>
                      <a:pt x="110231" y="281256"/>
                      <a:pt x="115086" y="274320"/>
                    </a:cubicBezTo>
                    <a:cubicBezTo>
                      <a:pt x="122088" y="264317"/>
                      <a:pt x="128080" y="253609"/>
                      <a:pt x="135406" y="243840"/>
                    </a:cubicBezTo>
                    <a:cubicBezTo>
                      <a:pt x="140486" y="237067"/>
                      <a:pt x="146159" y="230700"/>
                      <a:pt x="150646" y="223520"/>
                    </a:cubicBezTo>
                    <a:cubicBezTo>
                      <a:pt x="154660" y="217098"/>
                      <a:pt x="155958" y="209018"/>
                      <a:pt x="160806" y="203200"/>
                    </a:cubicBezTo>
                    <a:cubicBezTo>
                      <a:pt x="164715" y="198510"/>
                      <a:pt x="171356" y="196949"/>
                      <a:pt x="176046" y="193040"/>
                    </a:cubicBezTo>
                    <a:cubicBezTo>
                      <a:pt x="181565" y="188441"/>
                      <a:pt x="186206" y="182880"/>
                      <a:pt x="191286" y="177800"/>
                    </a:cubicBezTo>
                    <a:cubicBezTo>
                      <a:pt x="192914" y="171289"/>
                      <a:pt x="197802" y="149528"/>
                      <a:pt x="201446" y="142240"/>
                    </a:cubicBezTo>
                    <a:cubicBezTo>
                      <a:pt x="204176" y="136779"/>
                      <a:pt x="208219" y="132080"/>
                      <a:pt x="211606" y="127000"/>
                    </a:cubicBezTo>
                    <a:cubicBezTo>
                      <a:pt x="213299" y="116840"/>
                      <a:pt x="212080" y="105733"/>
                      <a:pt x="216686" y="96520"/>
                    </a:cubicBezTo>
                    <a:cubicBezTo>
                      <a:pt x="219416" y="91059"/>
                      <a:pt x="226958" y="89909"/>
                      <a:pt x="231926" y="86360"/>
                    </a:cubicBezTo>
                    <a:cubicBezTo>
                      <a:pt x="238816" y="81439"/>
                      <a:pt x="245356" y="76041"/>
                      <a:pt x="252246" y="71120"/>
                    </a:cubicBezTo>
                    <a:cubicBezTo>
                      <a:pt x="298187" y="38305"/>
                      <a:pt x="282326" y="61829"/>
                      <a:pt x="389406" y="55880"/>
                    </a:cubicBezTo>
                    <a:cubicBezTo>
                      <a:pt x="409765" y="54749"/>
                      <a:pt x="430046" y="52493"/>
                      <a:pt x="450366" y="50800"/>
                    </a:cubicBezTo>
                    <a:cubicBezTo>
                      <a:pt x="467825" y="47308"/>
                      <a:pt x="479346" y="45423"/>
                      <a:pt x="496086" y="40640"/>
                    </a:cubicBezTo>
                    <a:cubicBezTo>
                      <a:pt x="501235" y="39169"/>
                      <a:pt x="506004" y="36151"/>
                      <a:pt x="511326" y="35560"/>
                    </a:cubicBezTo>
                    <a:cubicBezTo>
                      <a:pt x="536627" y="32749"/>
                      <a:pt x="562126" y="32173"/>
                      <a:pt x="587526" y="30480"/>
                    </a:cubicBezTo>
                    <a:cubicBezTo>
                      <a:pt x="595813" y="31664"/>
                      <a:pt x="630112" y="31345"/>
                      <a:pt x="638326" y="45720"/>
                    </a:cubicBezTo>
                    <a:cubicBezTo>
                      <a:pt x="653789" y="72780"/>
                      <a:pt x="632800" y="71120"/>
                      <a:pt x="648486" y="71120"/>
                    </a:cubicBezTo>
                  </a:path>
                </a:pathLst>
              </a:cu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pic>
          <p:nvPicPr>
            <p:cNvPr id="260" name="Image 259" descr="Padquartier.JPG"/>
            <p:cNvPicPr>
              <a:picLocks noChangeAspect="1"/>
            </p:cNvPicPr>
            <p:nvPr/>
          </p:nvPicPr>
          <p:blipFill>
            <a:blip r:embed="rId2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564607" y="3030574"/>
              <a:ext cx="2680344" cy="1737805"/>
            </a:xfrm>
            <a:prstGeom prst="rect">
              <a:avLst/>
            </a:prstGeom>
          </p:spPr>
        </p:pic>
      </p:grpSp>
      <p:grpSp>
        <p:nvGrpSpPr>
          <p:cNvPr id="269" name="Groupe 268"/>
          <p:cNvGrpSpPr/>
          <p:nvPr/>
        </p:nvGrpSpPr>
        <p:grpSpPr>
          <a:xfrm>
            <a:off x="3792172" y="5106070"/>
            <a:ext cx="1032687" cy="639899"/>
            <a:chOff x="1044327" y="2538388"/>
            <a:chExt cx="3328416" cy="2151888"/>
          </a:xfrm>
        </p:grpSpPr>
        <p:grpSp>
          <p:nvGrpSpPr>
            <p:cNvPr id="270" name="Groupe 269"/>
            <p:cNvGrpSpPr/>
            <p:nvPr/>
          </p:nvGrpSpPr>
          <p:grpSpPr>
            <a:xfrm>
              <a:off x="1194527" y="2755114"/>
              <a:ext cx="2154056" cy="1519850"/>
              <a:chOff x="1194527" y="2755114"/>
              <a:chExt cx="2154056" cy="1519850"/>
            </a:xfrm>
          </p:grpSpPr>
          <p:sp>
            <p:nvSpPr>
              <p:cNvPr id="272" name="Ellipse 271"/>
              <p:cNvSpPr/>
              <p:nvPr/>
            </p:nvSpPr>
            <p:spPr>
              <a:xfrm>
                <a:off x="2916535" y="3906540"/>
                <a:ext cx="432048" cy="28803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73" name="Ellipse 272"/>
              <p:cNvSpPr/>
              <p:nvPr/>
            </p:nvSpPr>
            <p:spPr>
              <a:xfrm>
                <a:off x="1908423" y="3906540"/>
                <a:ext cx="296416" cy="368424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74" name="Ellipse 273"/>
              <p:cNvSpPr/>
              <p:nvPr/>
            </p:nvSpPr>
            <p:spPr>
              <a:xfrm>
                <a:off x="2628503" y="3474492"/>
                <a:ext cx="296416" cy="368424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75" name="Forme libre 274"/>
              <p:cNvSpPr/>
              <p:nvPr/>
            </p:nvSpPr>
            <p:spPr>
              <a:xfrm>
                <a:off x="1194527" y="2755114"/>
                <a:ext cx="825879" cy="503354"/>
              </a:xfrm>
              <a:custGeom>
                <a:avLst/>
                <a:gdLst>
                  <a:gd name="connsiteX0" fmla="*/ 287563 w 825879"/>
                  <a:gd name="connsiteY0" fmla="*/ 38100 h 503354"/>
                  <a:gd name="connsiteX1" fmla="*/ 318043 w 825879"/>
                  <a:gd name="connsiteY1" fmla="*/ 49530 h 503354"/>
                  <a:gd name="connsiteX2" fmla="*/ 340903 w 825879"/>
                  <a:gd name="connsiteY2" fmla="*/ 57150 h 503354"/>
                  <a:gd name="connsiteX3" fmla="*/ 439963 w 825879"/>
                  <a:gd name="connsiteY3" fmla="*/ 49530 h 503354"/>
                  <a:gd name="connsiteX4" fmla="*/ 462823 w 825879"/>
                  <a:gd name="connsiteY4" fmla="*/ 41910 h 503354"/>
                  <a:gd name="connsiteX5" fmla="*/ 497113 w 825879"/>
                  <a:gd name="connsiteY5" fmla="*/ 34290 h 503354"/>
                  <a:gd name="connsiteX6" fmla="*/ 512353 w 825879"/>
                  <a:gd name="connsiteY6" fmla="*/ 30480 h 503354"/>
                  <a:gd name="connsiteX7" fmla="*/ 558073 w 825879"/>
                  <a:gd name="connsiteY7" fmla="*/ 26670 h 503354"/>
                  <a:gd name="connsiteX8" fmla="*/ 580933 w 825879"/>
                  <a:gd name="connsiteY8" fmla="*/ 19050 h 503354"/>
                  <a:gd name="connsiteX9" fmla="*/ 649513 w 825879"/>
                  <a:gd name="connsiteY9" fmla="*/ 11430 h 503354"/>
                  <a:gd name="connsiteX10" fmla="*/ 664753 w 825879"/>
                  <a:gd name="connsiteY10" fmla="*/ 7620 h 503354"/>
                  <a:gd name="connsiteX11" fmla="*/ 676183 w 825879"/>
                  <a:gd name="connsiteY11" fmla="*/ 3810 h 503354"/>
                  <a:gd name="connsiteX12" fmla="*/ 733333 w 825879"/>
                  <a:gd name="connsiteY12" fmla="*/ 0 h 503354"/>
                  <a:gd name="connsiteX13" fmla="*/ 805723 w 825879"/>
                  <a:gd name="connsiteY13" fmla="*/ 7620 h 503354"/>
                  <a:gd name="connsiteX14" fmla="*/ 817153 w 825879"/>
                  <a:gd name="connsiteY14" fmla="*/ 11430 h 503354"/>
                  <a:gd name="connsiteX15" fmla="*/ 820963 w 825879"/>
                  <a:gd name="connsiteY15" fmla="*/ 22860 h 503354"/>
                  <a:gd name="connsiteX16" fmla="*/ 824773 w 825879"/>
                  <a:gd name="connsiteY16" fmla="*/ 125730 h 503354"/>
                  <a:gd name="connsiteX17" fmla="*/ 817153 w 825879"/>
                  <a:gd name="connsiteY17" fmla="*/ 140970 h 503354"/>
                  <a:gd name="connsiteX18" fmla="*/ 740953 w 825879"/>
                  <a:gd name="connsiteY18" fmla="*/ 152400 h 503354"/>
                  <a:gd name="connsiteX19" fmla="*/ 725713 w 825879"/>
                  <a:gd name="connsiteY19" fmla="*/ 156210 h 503354"/>
                  <a:gd name="connsiteX20" fmla="*/ 702853 w 825879"/>
                  <a:gd name="connsiteY20" fmla="*/ 163830 h 503354"/>
                  <a:gd name="connsiteX21" fmla="*/ 687613 w 825879"/>
                  <a:gd name="connsiteY21" fmla="*/ 167640 h 503354"/>
                  <a:gd name="connsiteX22" fmla="*/ 676183 w 825879"/>
                  <a:gd name="connsiteY22" fmla="*/ 171450 h 503354"/>
                  <a:gd name="connsiteX23" fmla="*/ 645703 w 825879"/>
                  <a:gd name="connsiteY23" fmla="*/ 175260 h 503354"/>
                  <a:gd name="connsiteX24" fmla="*/ 615223 w 825879"/>
                  <a:gd name="connsiteY24" fmla="*/ 182880 h 503354"/>
                  <a:gd name="connsiteX25" fmla="*/ 474253 w 825879"/>
                  <a:gd name="connsiteY25" fmla="*/ 190500 h 503354"/>
                  <a:gd name="connsiteX26" fmla="*/ 466633 w 825879"/>
                  <a:gd name="connsiteY26" fmla="*/ 201930 h 503354"/>
                  <a:gd name="connsiteX27" fmla="*/ 455203 w 825879"/>
                  <a:gd name="connsiteY27" fmla="*/ 213360 h 503354"/>
                  <a:gd name="connsiteX28" fmla="*/ 436153 w 825879"/>
                  <a:gd name="connsiteY28" fmla="*/ 247650 h 503354"/>
                  <a:gd name="connsiteX29" fmla="*/ 417103 w 825879"/>
                  <a:gd name="connsiteY29" fmla="*/ 259080 h 503354"/>
                  <a:gd name="connsiteX30" fmla="*/ 398053 w 825879"/>
                  <a:gd name="connsiteY30" fmla="*/ 262890 h 503354"/>
                  <a:gd name="connsiteX31" fmla="*/ 386623 w 825879"/>
                  <a:gd name="connsiteY31" fmla="*/ 266700 h 503354"/>
                  <a:gd name="connsiteX32" fmla="*/ 367573 w 825879"/>
                  <a:gd name="connsiteY32" fmla="*/ 281940 h 503354"/>
                  <a:gd name="connsiteX33" fmla="*/ 359953 w 825879"/>
                  <a:gd name="connsiteY33" fmla="*/ 293370 h 503354"/>
                  <a:gd name="connsiteX34" fmla="*/ 348523 w 825879"/>
                  <a:gd name="connsiteY34" fmla="*/ 297180 h 503354"/>
                  <a:gd name="connsiteX35" fmla="*/ 314233 w 825879"/>
                  <a:gd name="connsiteY35" fmla="*/ 312420 h 503354"/>
                  <a:gd name="connsiteX36" fmla="*/ 272323 w 825879"/>
                  <a:gd name="connsiteY36" fmla="*/ 350520 h 503354"/>
                  <a:gd name="connsiteX37" fmla="*/ 264703 w 825879"/>
                  <a:gd name="connsiteY37" fmla="*/ 365760 h 503354"/>
                  <a:gd name="connsiteX38" fmla="*/ 257083 w 825879"/>
                  <a:gd name="connsiteY38" fmla="*/ 377190 h 503354"/>
                  <a:gd name="connsiteX39" fmla="*/ 241843 w 825879"/>
                  <a:gd name="connsiteY39" fmla="*/ 415290 h 503354"/>
                  <a:gd name="connsiteX40" fmla="*/ 230413 w 825879"/>
                  <a:gd name="connsiteY40" fmla="*/ 426720 h 503354"/>
                  <a:gd name="connsiteX41" fmla="*/ 222793 w 825879"/>
                  <a:gd name="connsiteY41" fmla="*/ 438150 h 503354"/>
                  <a:gd name="connsiteX42" fmla="*/ 199933 w 825879"/>
                  <a:gd name="connsiteY42" fmla="*/ 464820 h 503354"/>
                  <a:gd name="connsiteX43" fmla="*/ 184693 w 825879"/>
                  <a:gd name="connsiteY43" fmla="*/ 472440 h 503354"/>
                  <a:gd name="connsiteX44" fmla="*/ 173263 w 825879"/>
                  <a:gd name="connsiteY44" fmla="*/ 480060 h 503354"/>
                  <a:gd name="connsiteX45" fmla="*/ 127543 w 825879"/>
                  <a:gd name="connsiteY45" fmla="*/ 483870 h 503354"/>
                  <a:gd name="connsiteX46" fmla="*/ 17053 w 825879"/>
                  <a:gd name="connsiteY46" fmla="*/ 491490 h 503354"/>
                  <a:gd name="connsiteX47" fmla="*/ 20863 w 825879"/>
                  <a:gd name="connsiteY47" fmla="*/ 430530 h 503354"/>
                  <a:gd name="connsiteX48" fmla="*/ 81823 w 825879"/>
                  <a:gd name="connsiteY48" fmla="*/ 392430 h 503354"/>
                  <a:gd name="connsiteX49" fmla="*/ 104683 w 825879"/>
                  <a:gd name="connsiteY49" fmla="*/ 373380 h 503354"/>
                  <a:gd name="connsiteX50" fmla="*/ 131353 w 825879"/>
                  <a:gd name="connsiteY50" fmla="*/ 339090 h 503354"/>
                  <a:gd name="connsiteX51" fmla="*/ 131353 w 825879"/>
                  <a:gd name="connsiteY51" fmla="*/ 339090 h 503354"/>
                  <a:gd name="connsiteX52" fmla="*/ 150403 w 825879"/>
                  <a:gd name="connsiteY52" fmla="*/ 316230 h 503354"/>
                  <a:gd name="connsiteX53" fmla="*/ 169453 w 825879"/>
                  <a:gd name="connsiteY53" fmla="*/ 281940 h 503354"/>
                  <a:gd name="connsiteX54" fmla="*/ 188503 w 825879"/>
                  <a:gd name="connsiteY54" fmla="*/ 247650 h 503354"/>
                  <a:gd name="connsiteX55" fmla="*/ 207553 w 825879"/>
                  <a:gd name="connsiteY55" fmla="*/ 220980 h 503354"/>
                  <a:gd name="connsiteX56" fmla="*/ 211363 w 825879"/>
                  <a:gd name="connsiteY56" fmla="*/ 209550 h 503354"/>
                  <a:gd name="connsiteX57" fmla="*/ 226603 w 825879"/>
                  <a:gd name="connsiteY57" fmla="*/ 186690 h 503354"/>
                  <a:gd name="connsiteX58" fmla="*/ 238033 w 825879"/>
                  <a:gd name="connsiteY58" fmla="*/ 163830 h 503354"/>
                  <a:gd name="connsiteX59" fmla="*/ 241843 w 825879"/>
                  <a:gd name="connsiteY59" fmla="*/ 152400 h 503354"/>
                  <a:gd name="connsiteX60" fmla="*/ 249463 w 825879"/>
                  <a:gd name="connsiteY60" fmla="*/ 140970 h 503354"/>
                  <a:gd name="connsiteX61" fmla="*/ 276133 w 825879"/>
                  <a:gd name="connsiteY61" fmla="*/ 110490 h 503354"/>
                  <a:gd name="connsiteX62" fmla="*/ 279943 w 825879"/>
                  <a:gd name="connsiteY62" fmla="*/ 99060 h 503354"/>
                  <a:gd name="connsiteX63" fmla="*/ 306613 w 825879"/>
                  <a:gd name="connsiteY63" fmla="*/ 76200 h 503354"/>
                  <a:gd name="connsiteX64" fmla="*/ 314233 w 825879"/>
                  <a:gd name="connsiteY64" fmla="*/ 60960 h 503354"/>
                  <a:gd name="connsiteX65" fmla="*/ 325663 w 825879"/>
                  <a:gd name="connsiteY65" fmla="*/ 53340 h 503354"/>
                  <a:gd name="connsiteX66" fmla="*/ 344713 w 825879"/>
                  <a:gd name="connsiteY66" fmla="*/ 49530 h 5033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</a:cxnLst>
                <a:rect l="l" t="t" r="r" b="b"/>
                <a:pathLst>
                  <a:path w="825879" h="503354">
                    <a:moveTo>
                      <a:pt x="287563" y="38100"/>
                    </a:moveTo>
                    <a:cubicBezTo>
                      <a:pt x="313113" y="50875"/>
                      <a:pt x="292105" y="41749"/>
                      <a:pt x="318043" y="49530"/>
                    </a:cubicBezTo>
                    <a:cubicBezTo>
                      <a:pt x="325736" y="51838"/>
                      <a:pt x="340903" y="57150"/>
                      <a:pt x="340903" y="57150"/>
                    </a:cubicBezTo>
                    <a:cubicBezTo>
                      <a:pt x="352794" y="56489"/>
                      <a:pt x="416689" y="54517"/>
                      <a:pt x="439963" y="49530"/>
                    </a:cubicBezTo>
                    <a:cubicBezTo>
                      <a:pt x="447817" y="47847"/>
                      <a:pt x="455031" y="43858"/>
                      <a:pt x="462823" y="41910"/>
                    </a:cubicBezTo>
                    <a:cubicBezTo>
                      <a:pt x="499990" y="32618"/>
                      <a:pt x="453581" y="43964"/>
                      <a:pt x="497113" y="34290"/>
                    </a:cubicBezTo>
                    <a:cubicBezTo>
                      <a:pt x="502225" y="33154"/>
                      <a:pt x="507157" y="31129"/>
                      <a:pt x="512353" y="30480"/>
                    </a:cubicBezTo>
                    <a:cubicBezTo>
                      <a:pt x="527528" y="28583"/>
                      <a:pt x="542833" y="27940"/>
                      <a:pt x="558073" y="26670"/>
                    </a:cubicBezTo>
                    <a:cubicBezTo>
                      <a:pt x="565693" y="24130"/>
                      <a:pt x="572934" y="19777"/>
                      <a:pt x="580933" y="19050"/>
                    </a:cubicBezTo>
                    <a:cubicBezTo>
                      <a:pt x="604636" y="16895"/>
                      <a:pt x="626338" y="15644"/>
                      <a:pt x="649513" y="11430"/>
                    </a:cubicBezTo>
                    <a:cubicBezTo>
                      <a:pt x="654665" y="10493"/>
                      <a:pt x="659718" y="9059"/>
                      <a:pt x="664753" y="7620"/>
                    </a:cubicBezTo>
                    <a:cubicBezTo>
                      <a:pt x="668615" y="6517"/>
                      <a:pt x="672191" y="4254"/>
                      <a:pt x="676183" y="3810"/>
                    </a:cubicBezTo>
                    <a:cubicBezTo>
                      <a:pt x="695159" y="1702"/>
                      <a:pt x="714283" y="1270"/>
                      <a:pt x="733333" y="0"/>
                    </a:cubicBezTo>
                    <a:cubicBezTo>
                      <a:pt x="757463" y="2540"/>
                      <a:pt x="781682" y="4342"/>
                      <a:pt x="805723" y="7620"/>
                    </a:cubicBezTo>
                    <a:cubicBezTo>
                      <a:pt x="809702" y="8163"/>
                      <a:pt x="814313" y="8590"/>
                      <a:pt x="817153" y="11430"/>
                    </a:cubicBezTo>
                    <a:cubicBezTo>
                      <a:pt x="819993" y="14270"/>
                      <a:pt x="819693" y="19050"/>
                      <a:pt x="820963" y="22860"/>
                    </a:cubicBezTo>
                    <a:cubicBezTo>
                      <a:pt x="822233" y="57150"/>
                      <a:pt x="825879" y="91434"/>
                      <a:pt x="824773" y="125730"/>
                    </a:cubicBezTo>
                    <a:cubicBezTo>
                      <a:pt x="824590" y="131407"/>
                      <a:pt x="821697" y="137562"/>
                      <a:pt x="817153" y="140970"/>
                    </a:cubicBezTo>
                    <a:cubicBezTo>
                      <a:pt x="801803" y="152483"/>
                      <a:pt x="748110" y="151889"/>
                      <a:pt x="740953" y="152400"/>
                    </a:cubicBezTo>
                    <a:cubicBezTo>
                      <a:pt x="735873" y="153670"/>
                      <a:pt x="730729" y="154705"/>
                      <a:pt x="725713" y="156210"/>
                    </a:cubicBezTo>
                    <a:cubicBezTo>
                      <a:pt x="718020" y="158518"/>
                      <a:pt x="710645" y="161882"/>
                      <a:pt x="702853" y="163830"/>
                    </a:cubicBezTo>
                    <a:cubicBezTo>
                      <a:pt x="697773" y="165100"/>
                      <a:pt x="692648" y="166201"/>
                      <a:pt x="687613" y="167640"/>
                    </a:cubicBezTo>
                    <a:cubicBezTo>
                      <a:pt x="683751" y="168743"/>
                      <a:pt x="680134" y="170732"/>
                      <a:pt x="676183" y="171450"/>
                    </a:cubicBezTo>
                    <a:cubicBezTo>
                      <a:pt x="666109" y="173282"/>
                      <a:pt x="655767" y="173373"/>
                      <a:pt x="645703" y="175260"/>
                    </a:cubicBezTo>
                    <a:cubicBezTo>
                      <a:pt x="635410" y="177190"/>
                      <a:pt x="625632" y="181723"/>
                      <a:pt x="615223" y="182880"/>
                    </a:cubicBezTo>
                    <a:cubicBezTo>
                      <a:pt x="545568" y="190619"/>
                      <a:pt x="592426" y="186280"/>
                      <a:pt x="474253" y="190500"/>
                    </a:cubicBezTo>
                    <a:cubicBezTo>
                      <a:pt x="471713" y="194310"/>
                      <a:pt x="469564" y="198412"/>
                      <a:pt x="466633" y="201930"/>
                    </a:cubicBezTo>
                    <a:cubicBezTo>
                      <a:pt x="463184" y="206069"/>
                      <a:pt x="458192" y="208877"/>
                      <a:pt x="455203" y="213360"/>
                    </a:cubicBezTo>
                    <a:cubicBezTo>
                      <a:pt x="444980" y="228694"/>
                      <a:pt x="461640" y="232358"/>
                      <a:pt x="436153" y="247650"/>
                    </a:cubicBezTo>
                    <a:cubicBezTo>
                      <a:pt x="429803" y="251460"/>
                      <a:pt x="423979" y="256330"/>
                      <a:pt x="417103" y="259080"/>
                    </a:cubicBezTo>
                    <a:cubicBezTo>
                      <a:pt x="411090" y="261485"/>
                      <a:pt x="404335" y="261319"/>
                      <a:pt x="398053" y="262890"/>
                    </a:cubicBezTo>
                    <a:cubicBezTo>
                      <a:pt x="394157" y="263864"/>
                      <a:pt x="390433" y="265430"/>
                      <a:pt x="386623" y="266700"/>
                    </a:cubicBezTo>
                    <a:cubicBezTo>
                      <a:pt x="380273" y="271780"/>
                      <a:pt x="373323" y="276190"/>
                      <a:pt x="367573" y="281940"/>
                    </a:cubicBezTo>
                    <a:cubicBezTo>
                      <a:pt x="364335" y="285178"/>
                      <a:pt x="363529" y="290509"/>
                      <a:pt x="359953" y="293370"/>
                    </a:cubicBezTo>
                    <a:cubicBezTo>
                      <a:pt x="356817" y="295879"/>
                      <a:pt x="352115" y="295384"/>
                      <a:pt x="348523" y="297180"/>
                    </a:cubicBezTo>
                    <a:cubicBezTo>
                      <a:pt x="315567" y="313658"/>
                      <a:pt x="343315" y="305149"/>
                      <a:pt x="314233" y="312420"/>
                    </a:cubicBezTo>
                    <a:cubicBezTo>
                      <a:pt x="301526" y="321950"/>
                      <a:pt x="278555" y="338056"/>
                      <a:pt x="272323" y="350520"/>
                    </a:cubicBezTo>
                    <a:cubicBezTo>
                      <a:pt x="269783" y="355600"/>
                      <a:pt x="267521" y="360829"/>
                      <a:pt x="264703" y="365760"/>
                    </a:cubicBezTo>
                    <a:cubicBezTo>
                      <a:pt x="262431" y="369736"/>
                      <a:pt x="258943" y="373006"/>
                      <a:pt x="257083" y="377190"/>
                    </a:cubicBezTo>
                    <a:cubicBezTo>
                      <a:pt x="250551" y="391886"/>
                      <a:pt x="251016" y="402448"/>
                      <a:pt x="241843" y="415290"/>
                    </a:cubicBezTo>
                    <a:cubicBezTo>
                      <a:pt x="238711" y="419675"/>
                      <a:pt x="233862" y="422581"/>
                      <a:pt x="230413" y="426720"/>
                    </a:cubicBezTo>
                    <a:cubicBezTo>
                      <a:pt x="227482" y="430238"/>
                      <a:pt x="225455" y="434424"/>
                      <a:pt x="222793" y="438150"/>
                    </a:cubicBezTo>
                    <a:cubicBezTo>
                      <a:pt x="217373" y="445738"/>
                      <a:pt x="208010" y="459051"/>
                      <a:pt x="199933" y="464820"/>
                    </a:cubicBezTo>
                    <a:cubicBezTo>
                      <a:pt x="195311" y="468121"/>
                      <a:pt x="189624" y="469622"/>
                      <a:pt x="184693" y="472440"/>
                    </a:cubicBezTo>
                    <a:cubicBezTo>
                      <a:pt x="180717" y="474712"/>
                      <a:pt x="177753" y="479162"/>
                      <a:pt x="173263" y="480060"/>
                    </a:cubicBezTo>
                    <a:cubicBezTo>
                      <a:pt x="158267" y="483059"/>
                      <a:pt x="142783" y="482600"/>
                      <a:pt x="127543" y="483870"/>
                    </a:cubicBezTo>
                    <a:cubicBezTo>
                      <a:pt x="95501" y="490278"/>
                      <a:pt x="35245" y="503354"/>
                      <a:pt x="17053" y="491490"/>
                    </a:cubicBezTo>
                    <a:cubicBezTo>
                      <a:pt x="0" y="480368"/>
                      <a:pt x="9721" y="447570"/>
                      <a:pt x="20863" y="430530"/>
                    </a:cubicBezTo>
                    <a:cubicBezTo>
                      <a:pt x="33976" y="410474"/>
                      <a:pt x="61563" y="405226"/>
                      <a:pt x="81823" y="392430"/>
                    </a:cubicBezTo>
                    <a:cubicBezTo>
                      <a:pt x="96221" y="383337"/>
                      <a:pt x="91798" y="386265"/>
                      <a:pt x="104683" y="373380"/>
                    </a:cubicBezTo>
                    <a:cubicBezTo>
                      <a:pt x="111901" y="351727"/>
                      <a:pt x="105653" y="364790"/>
                      <a:pt x="131353" y="339090"/>
                    </a:cubicBezTo>
                    <a:lnTo>
                      <a:pt x="131353" y="339090"/>
                    </a:lnTo>
                    <a:cubicBezTo>
                      <a:pt x="141021" y="319754"/>
                      <a:pt x="134247" y="327000"/>
                      <a:pt x="150403" y="316230"/>
                    </a:cubicBezTo>
                    <a:cubicBezTo>
                      <a:pt x="160939" y="284622"/>
                      <a:pt x="143251" y="334343"/>
                      <a:pt x="169453" y="281940"/>
                    </a:cubicBezTo>
                    <a:cubicBezTo>
                      <a:pt x="176716" y="267415"/>
                      <a:pt x="178935" y="262002"/>
                      <a:pt x="188503" y="247650"/>
                    </a:cubicBezTo>
                    <a:cubicBezTo>
                      <a:pt x="191955" y="242473"/>
                      <a:pt x="204145" y="227796"/>
                      <a:pt x="207553" y="220980"/>
                    </a:cubicBezTo>
                    <a:cubicBezTo>
                      <a:pt x="209349" y="217388"/>
                      <a:pt x="209413" y="213061"/>
                      <a:pt x="211363" y="209550"/>
                    </a:cubicBezTo>
                    <a:cubicBezTo>
                      <a:pt x="215811" y="201544"/>
                      <a:pt x="223707" y="195378"/>
                      <a:pt x="226603" y="186690"/>
                    </a:cubicBezTo>
                    <a:cubicBezTo>
                      <a:pt x="236180" y="157960"/>
                      <a:pt x="223261" y="193373"/>
                      <a:pt x="238033" y="163830"/>
                    </a:cubicBezTo>
                    <a:cubicBezTo>
                      <a:pt x="239829" y="160238"/>
                      <a:pt x="240047" y="155992"/>
                      <a:pt x="241843" y="152400"/>
                    </a:cubicBezTo>
                    <a:cubicBezTo>
                      <a:pt x="243891" y="148304"/>
                      <a:pt x="246801" y="144696"/>
                      <a:pt x="249463" y="140970"/>
                    </a:cubicBezTo>
                    <a:cubicBezTo>
                      <a:pt x="262580" y="122606"/>
                      <a:pt x="259371" y="127252"/>
                      <a:pt x="276133" y="110490"/>
                    </a:cubicBezTo>
                    <a:cubicBezTo>
                      <a:pt x="277403" y="106680"/>
                      <a:pt x="277372" y="102145"/>
                      <a:pt x="279943" y="99060"/>
                    </a:cubicBezTo>
                    <a:cubicBezTo>
                      <a:pt x="305958" y="67842"/>
                      <a:pt x="285207" y="106168"/>
                      <a:pt x="306613" y="76200"/>
                    </a:cubicBezTo>
                    <a:cubicBezTo>
                      <a:pt x="309914" y="71578"/>
                      <a:pt x="310597" y="65323"/>
                      <a:pt x="314233" y="60960"/>
                    </a:cubicBezTo>
                    <a:cubicBezTo>
                      <a:pt x="317164" y="57442"/>
                      <a:pt x="321454" y="55144"/>
                      <a:pt x="325663" y="53340"/>
                    </a:cubicBezTo>
                    <a:cubicBezTo>
                      <a:pt x="335272" y="49222"/>
                      <a:pt x="337331" y="49530"/>
                      <a:pt x="344713" y="49530"/>
                    </a:cubicBezTo>
                  </a:path>
                </a:pathLst>
              </a:cu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16" name="Ellipse 315"/>
              <p:cNvSpPr/>
              <p:nvPr/>
            </p:nvSpPr>
            <p:spPr>
              <a:xfrm>
                <a:off x="2268463" y="3546500"/>
                <a:ext cx="296416" cy="368424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17" name="Ellipse 316"/>
              <p:cNvSpPr/>
              <p:nvPr/>
            </p:nvSpPr>
            <p:spPr>
              <a:xfrm>
                <a:off x="2916535" y="3474492"/>
                <a:ext cx="296416" cy="368424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18" name="Ellipse 317"/>
              <p:cNvSpPr/>
              <p:nvPr/>
            </p:nvSpPr>
            <p:spPr>
              <a:xfrm>
                <a:off x="2196455" y="3258468"/>
                <a:ext cx="1008112" cy="368424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19" name="Ellipse 318"/>
              <p:cNvSpPr/>
              <p:nvPr/>
            </p:nvSpPr>
            <p:spPr>
              <a:xfrm>
                <a:off x="2628503" y="2898428"/>
                <a:ext cx="296416" cy="368424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20" name="Ellipse 319"/>
              <p:cNvSpPr/>
              <p:nvPr/>
            </p:nvSpPr>
            <p:spPr>
              <a:xfrm>
                <a:off x="2124447" y="3042444"/>
                <a:ext cx="432048" cy="368424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pic>
          <p:nvPicPr>
            <p:cNvPr id="271" name="Image 270" descr="Benjamin 3034.JPG"/>
            <p:cNvPicPr>
              <a:picLocks noChangeAspect="1"/>
            </p:cNvPicPr>
            <p:nvPr/>
          </p:nvPicPr>
          <p:blipFill>
            <a:blip r:embed="rId2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044327" y="2538388"/>
              <a:ext cx="3328416" cy="2151888"/>
            </a:xfrm>
            <a:prstGeom prst="rect">
              <a:avLst/>
            </a:prstGeom>
          </p:spPr>
        </p:pic>
      </p:grpSp>
      <p:pic>
        <p:nvPicPr>
          <p:cNvPr id="171" name="Image 170" descr="Schumichris52.JPG"/>
          <p:cNvPicPr>
            <a:picLocks noChangeAspect="1"/>
          </p:cNvPicPr>
          <p:nvPr/>
        </p:nvPicPr>
        <p:blipFill>
          <a:blip r:embed="rId26" cstate="print">
            <a:clrChange>
              <a:clrFrom>
                <a:srgbClr val="FF7FBF"/>
              </a:clrFrom>
              <a:clrTo>
                <a:srgbClr val="FF7FB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49432" y="4338790"/>
            <a:ext cx="991619" cy="612043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29" y="3432926"/>
            <a:ext cx="1255713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4" name="Image 163" descr="Saxon0202.JPG"/>
          <p:cNvPicPr>
            <a:picLocks noChangeAspect="1"/>
          </p:cNvPicPr>
          <p:nvPr/>
        </p:nvPicPr>
        <p:blipFill>
          <a:blip r:embed="rId28" cstate="print">
            <a:clrChange>
              <a:clrFrom>
                <a:srgbClr val="FF7FBF"/>
              </a:clrFrom>
              <a:clrTo>
                <a:srgbClr val="FF7FB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939417" y="3509670"/>
            <a:ext cx="1048151" cy="685256"/>
          </a:xfrm>
          <a:prstGeom prst="rect">
            <a:avLst/>
          </a:prstGeom>
        </p:spPr>
      </p:pic>
      <p:pic>
        <p:nvPicPr>
          <p:cNvPr id="180" name="Image 179" descr="a_un_wesh.JPG"/>
          <p:cNvPicPr>
            <a:picLocks noChangeAspect="1"/>
          </p:cNvPicPr>
          <p:nvPr/>
        </p:nvPicPr>
        <p:blipFill>
          <a:blip r:embed="rId29" cstate="print">
            <a:clrChange>
              <a:clrFrom>
                <a:srgbClr val="FF7FBF"/>
              </a:clrFrom>
              <a:clrTo>
                <a:srgbClr val="FF7FB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86166" y="2937234"/>
            <a:ext cx="1098080" cy="712541"/>
          </a:xfrm>
          <a:prstGeom prst="rect">
            <a:avLst/>
          </a:prstGeom>
        </p:spPr>
      </p:pic>
      <p:pic>
        <p:nvPicPr>
          <p:cNvPr id="156" name="Image 155" descr="loukoumsB.JPG"/>
          <p:cNvPicPr>
            <a:picLocks noChangeAspect="1"/>
          </p:cNvPicPr>
          <p:nvPr/>
        </p:nvPicPr>
        <p:blipFill>
          <a:blip r:embed="rId30" cstate="print">
            <a:clrChange>
              <a:clrFrom>
                <a:srgbClr val="FF7FBF"/>
              </a:clrFrom>
              <a:clrTo>
                <a:srgbClr val="FF7FB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780499" y="4628439"/>
            <a:ext cx="1135684" cy="710584"/>
          </a:xfrm>
          <a:prstGeom prst="rect">
            <a:avLst/>
          </a:prstGeom>
        </p:spPr>
      </p:pic>
      <p:pic>
        <p:nvPicPr>
          <p:cNvPr id="168" name="Image 167" descr="maximeF06.JPG"/>
          <p:cNvPicPr>
            <a:picLocks noChangeAspect="1"/>
          </p:cNvPicPr>
          <p:nvPr/>
        </p:nvPicPr>
        <p:blipFill>
          <a:blip r:embed="rId31" cstate="print">
            <a:clrChange>
              <a:clrFrom>
                <a:srgbClr val="FF7FBF"/>
              </a:clrFrom>
              <a:clrTo>
                <a:srgbClr val="FF7FB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325829" y="6422902"/>
            <a:ext cx="1040671" cy="656864"/>
          </a:xfrm>
          <a:prstGeom prst="rect">
            <a:avLst/>
          </a:prstGeom>
        </p:spPr>
      </p:pic>
      <p:grpSp>
        <p:nvGrpSpPr>
          <p:cNvPr id="327" name="Groupe 326"/>
          <p:cNvGrpSpPr/>
          <p:nvPr/>
        </p:nvGrpSpPr>
        <p:grpSpPr>
          <a:xfrm>
            <a:off x="6358036" y="7216201"/>
            <a:ext cx="1176134" cy="410594"/>
            <a:chOff x="0" y="31295"/>
            <a:chExt cx="1165895" cy="410595"/>
          </a:xfrm>
        </p:grpSpPr>
        <p:sp>
          <p:nvSpPr>
            <p:cNvPr id="403" name="ZoneTexte 154"/>
            <p:cNvSpPr txBox="1"/>
            <p:nvPr/>
          </p:nvSpPr>
          <p:spPr>
            <a:xfrm>
              <a:off x="0" y="31295"/>
              <a:ext cx="1165895" cy="192818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fld id="{AB4AD028-BFE8-4C5E-B4C3-55AE3AFFF9A8}" type="TxLink">
                <a:rPr lang="fr-FR" sz="1000" b="0" i="0" u="none" strike="noStrike">
                  <a:solidFill>
                    <a:srgbClr val="000000"/>
                  </a:solidFill>
                  <a:latin typeface="Calibri"/>
                </a:rPr>
                <a:pPr algn="ctr"/>
                <a:t>Vince1-4</a:t>
              </a:fld>
              <a:endParaRPr lang="fr-FR" sz="1000" dirty="0"/>
            </a:p>
          </p:txBody>
        </p:sp>
        <p:grpSp>
          <p:nvGrpSpPr>
            <p:cNvPr id="404" name="Groupe 403"/>
            <p:cNvGrpSpPr/>
            <p:nvPr/>
          </p:nvGrpSpPr>
          <p:grpSpPr>
            <a:xfrm rot="756034">
              <a:off x="7456" y="154871"/>
              <a:ext cx="877528" cy="287019"/>
              <a:chOff x="7456" y="154870"/>
              <a:chExt cx="959069" cy="313689"/>
            </a:xfrm>
          </p:grpSpPr>
          <p:sp>
            <p:nvSpPr>
              <p:cNvPr id="405" name="Rectangle à coins arrondis 404"/>
              <p:cNvSpPr/>
              <p:nvPr/>
            </p:nvSpPr>
            <p:spPr>
              <a:xfrm rot="20808349">
                <a:off x="7456" y="271338"/>
                <a:ext cx="666963" cy="197221"/>
              </a:xfrm>
              <a:prstGeom prst="roundRect">
                <a:avLst/>
              </a:prstGeom>
              <a:solidFill>
                <a:schemeClr val="tx1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0" tIns="0" rIns="0" bIns="0" rtlCol="0" anchor="ctr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fld id="{EE3B5D08-8FFF-4CF3-9256-57C58BF47619}" type="TxLink">
                  <a:rPr lang="fr-FR" sz="1000" b="1" i="0" u="none" strike="noStrike">
                    <a:solidFill>
                      <a:schemeClr val="bg1"/>
                    </a:solidFill>
                    <a:latin typeface="Calibri"/>
                  </a:rPr>
                  <a:pPr algn="ctr"/>
                  <a:t>01:28,126</a:t>
                </a:fld>
                <a:endParaRPr lang="fr-FR" sz="10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406" name="Rectangle à coins arrondis 405"/>
              <p:cNvSpPr/>
              <p:nvPr/>
            </p:nvSpPr>
            <p:spPr>
              <a:xfrm rot="20808349">
                <a:off x="686877" y="154870"/>
                <a:ext cx="279648" cy="216024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0" tIns="0" rIns="0" bIns="0" rtlCol="0" anchor="ctr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fr-FR" sz="1600" b="1">
                    <a:solidFill>
                      <a:srgbClr val="FF0000"/>
                    </a:solidFill>
                  </a:rPr>
                  <a:t>1</a:t>
                </a:r>
              </a:p>
            </p:txBody>
          </p:sp>
        </p:grpSp>
      </p:grpSp>
      <p:grpSp>
        <p:nvGrpSpPr>
          <p:cNvPr id="328" name="Groupe 327"/>
          <p:cNvGrpSpPr/>
          <p:nvPr/>
        </p:nvGrpSpPr>
        <p:grpSpPr>
          <a:xfrm>
            <a:off x="6654145" y="4750024"/>
            <a:ext cx="904344" cy="435202"/>
            <a:chOff x="1004054" y="51541"/>
            <a:chExt cx="896471" cy="435203"/>
          </a:xfrm>
        </p:grpSpPr>
        <p:sp>
          <p:nvSpPr>
            <p:cNvPr id="399" name="ZoneTexte 154"/>
            <p:cNvSpPr txBox="1"/>
            <p:nvPr/>
          </p:nvSpPr>
          <p:spPr>
            <a:xfrm>
              <a:off x="1004054" y="51541"/>
              <a:ext cx="896471" cy="168089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fld id="{50A5310E-47AD-416E-A57A-40E830D692D1}" type="TxLink">
                <a:rPr lang="fr-FR" sz="1000" b="0" i="0" u="none" strike="noStrike">
                  <a:solidFill>
                    <a:srgbClr val="000000"/>
                  </a:solidFill>
                  <a:latin typeface="Calibri"/>
                </a:rPr>
                <a:pPr algn="ctr"/>
                <a:t>lionelbailly</a:t>
              </a:fld>
              <a:endParaRPr lang="fr-FR" sz="1000" dirty="0"/>
            </a:p>
          </p:txBody>
        </p:sp>
        <p:grpSp>
          <p:nvGrpSpPr>
            <p:cNvPr id="400" name="Groupe 399"/>
            <p:cNvGrpSpPr/>
            <p:nvPr/>
          </p:nvGrpSpPr>
          <p:grpSpPr>
            <a:xfrm rot="756034">
              <a:off x="1010551" y="195133"/>
              <a:ext cx="885383" cy="291611"/>
              <a:chOff x="1010551" y="195133"/>
              <a:chExt cx="967651" cy="318712"/>
            </a:xfrm>
          </p:grpSpPr>
          <p:sp>
            <p:nvSpPr>
              <p:cNvPr id="401" name="Rectangle à coins arrondis 400"/>
              <p:cNvSpPr/>
              <p:nvPr/>
            </p:nvSpPr>
            <p:spPr>
              <a:xfrm rot="20808349">
                <a:off x="1311239" y="195133"/>
                <a:ext cx="666963" cy="197221"/>
              </a:xfrm>
              <a:prstGeom prst="roundRect">
                <a:avLst/>
              </a:prstGeom>
              <a:solidFill>
                <a:schemeClr val="tx1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0" tIns="0" rIns="0" bIns="0" rtlCol="0" anchor="ctr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fld id="{6E81C04A-4A36-48FA-803A-B299B4C3460C}" type="TxLink">
                  <a:rPr lang="fr-FR" sz="1000" b="1" i="0" u="none" strike="noStrike">
                    <a:solidFill>
                      <a:schemeClr val="bg1"/>
                    </a:solidFill>
                    <a:latin typeface="Calibri"/>
                  </a:rPr>
                  <a:pPr algn="ctr"/>
                  <a:t>01:28,237</a:t>
                </a:fld>
                <a:endParaRPr lang="fr-FR" sz="1000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402" name="Rectangle à coins arrondis 401"/>
              <p:cNvSpPr/>
              <p:nvPr/>
            </p:nvSpPr>
            <p:spPr>
              <a:xfrm rot="20808349">
                <a:off x="1010551" y="297819"/>
                <a:ext cx="279647" cy="216026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0" tIns="0" rIns="0" bIns="0" rtlCol="0" anchor="ctr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fr-FR" sz="1600" b="1">
                    <a:solidFill>
                      <a:srgbClr val="FF0000"/>
                    </a:solidFill>
                  </a:rPr>
                  <a:t>2</a:t>
                </a:r>
              </a:p>
            </p:txBody>
          </p:sp>
        </p:grpSp>
      </p:grpSp>
      <p:grpSp>
        <p:nvGrpSpPr>
          <p:cNvPr id="329" name="Groupe 328"/>
          <p:cNvGrpSpPr/>
          <p:nvPr/>
        </p:nvGrpSpPr>
        <p:grpSpPr>
          <a:xfrm>
            <a:off x="5402054" y="6751334"/>
            <a:ext cx="907971" cy="387065"/>
            <a:chOff x="1982094" y="47058"/>
            <a:chExt cx="900066" cy="387066"/>
          </a:xfrm>
        </p:grpSpPr>
        <p:sp>
          <p:nvSpPr>
            <p:cNvPr id="395" name="ZoneTexte 154"/>
            <p:cNvSpPr txBox="1"/>
            <p:nvPr/>
          </p:nvSpPr>
          <p:spPr>
            <a:xfrm>
              <a:off x="1985689" y="47058"/>
              <a:ext cx="896471" cy="168089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fld id="{0C297498-9A25-45BB-8B22-255C32458AA3}" type="TxLink">
                <a:rPr lang="fr-FR" sz="1000" b="0" i="0" u="none" strike="noStrike">
                  <a:solidFill>
                    <a:srgbClr val="000000"/>
                  </a:solidFill>
                  <a:latin typeface="Calibri"/>
                </a:rPr>
                <a:pPr algn="ctr"/>
                <a:t>Benjamin-3034</a:t>
              </a:fld>
              <a:endParaRPr lang="fr-FR" sz="1000" dirty="0"/>
            </a:p>
          </p:txBody>
        </p:sp>
        <p:grpSp>
          <p:nvGrpSpPr>
            <p:cNvPr id="396" name="Groupe 395"/>
            <p:cNvGrpSpPr/>
            <p:nvPr/>
          </p:nvGrpSpPr>
          <p:grpSpPr>
            <a:xfrm rot="756034">
              <a:off x="1982094" y="144685"/>
              <a:ext cx="888444" cy="289439"/>
              <a:chOff x="1982094" y="144685"/>
              <a:chExt cx="970996" cy="316336"/>
            </a:xfrm>
          </p:grpSpPr>
          <p:sp>
            <p:nvSpPr>
              <p:cNvPr id="397" name="Rectangle à coins arrondis 396"/>
              <p:cNvSpPr/>
              <p:nvPr/>
            </p:nvSpPr>
            <p:spPr>
              <a:xfrm rot="20808349">
                <a:off x="1982094" y="263800"/>
                <a:ext cx="666963" cy="197221"/>
              </a:xfrm>
              <a:prstGeom prst="roundRect">
                <a:avLst/>
              </a:prstGeom>
              <a:solidFill>
                <a:schemeClr val="tx1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0" tIns="0" rIns="0" bIns="0" rtlCol="0" anchor="ctr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fld id="{C4B4C09E-92B2-4023-B78E-9A8EAF1F9E87}" type="TxLink">
                  <a:rPr lang="fr-FR" sz="1000" b="1" i="0" u="none" strike="noStrike">
                    <a:solidFill>
                      <a:schemeClr val="bg1"/>
                    </a:solidFill>
                    <a:latin typeface="Calibri"/>
                  </a:rPr>
                  <a:pPr algn="ctr"/>
                  <a:t>01:29,055</a:t>
                </a:fld>
                <a:endParaRPr lang="fr-FR" sz="1000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398" name="Rectangle à coins arrondis 397"/>
              <p:cNvSpPr/>
              <p:nvPr/>
            </p:nvSpPr>
            <p:spPr>
              <a:xfrm rot="20808349">
                <a:off x="2673443" y="144685"/>
                <a:ext cx="279647" cy="216025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0" tIns="0" rIns="0" bIns="0" rtlCol="0" anchor="ctr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fr-FR" sz="1600" b="1">
                    <a:solidFill>
                      <a:srgbClr val="FF0000"/>
                    </a:solidFill>
                  </a:rPr>
                  <a:t>3</a:t>
                </a:r>
              </a:p>
            </p:txBody>
          </p:sp>
        </p:grpSp>
      </p:grpSp>
      <p:grpSp>
        <p:nvGrpSpPr>
          <p:cNvPr id="330" name="Groupe 329"/>
          <p:cNvGrpSpPr/>
          <p:nvPr/>
        </p:nvGrpSpPr>
        <p:grpSpPr>
          <a:xfrm>
            <a:off x="5845402" y="4299386"/>
            <a:ext cx="904344" cy="435184"/>
            <a:chOff x="2960602" y="47058"/>
            <a:chExt cx="896471" cy="435185"/>
          </a:xfrm>
        </p:grpSpPr>
        <p:sp>
          <p:nvSpPr>
            <p:cNvPr id="391" name="ZoneTexte 154"/>
            <p:cNvSpPr txBox="1"/>
            <p:nvPr/>
          </p:nvSpPr>
          <p:spPr>
            <a:xfrm>
              <a:off x="2960602" y="47058"/>
              <a:ext cx="896471" cy="168089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fld id="{8247F052-D26D-4E78-8414-43D113B25720}" type="TxLink">
                <a:rPr lang="fr-FR" sz="1000" b="0" i="0" u="none" strike="noStrike">
                  <a:solidFill>
                    <a:srgbClr val="000000"/>
                  </a:solidFill>
                  <a:latin typeface="Calibri"/>
                </a:rPr>
                <a:pPr algn="ctr"/>
                <a:t>padquartier</a:t>
              </a:fld>
              <a:endParaRPr lang="fr-FR" sz="1000"/>
            </a:p>
          </p:txBody>
        </p:sp>
        <p:grpSp>
          <p:nvGrpSpPr>
            <p:cNvPr id="392" name="Groupe 391"/>
            <p:cNvGrpSpPr/>
            <p:nvPr/>
          </p:nvGrpSpPr>
          <p:grpSpPr>
            <a:xfrm rot="756034">
              <a:off x="2967103" y="190632"/>
              <a:ext cx="885383" cy="291611"/>
              <a:chOff x="2967103" y="190632"/>
              <a:chExt cx="967651" cy="318712"/>
            </a:xfrm>
          </p:grpSpPr>
          <p:sp>
            <p:nvSpPr>
              <p:cNvPr id="393" name="Rectangle à coins arrondis 392"/>
              <p:cNvSpPr/>
              <p:nvPr/>
            </p:nvSpPr>
            <p:spPr>
              <a:xfrm rot="20808349">
                <a:off x="3267791" y="190632"/>
                <a:ext cx="666963" cy="197221"/>
              </a:xfrm>
              <a:prstGeom prst="roundRect">
                <a:avLst/>
              </a:prstGeom>
              <a:solidFill>
                <a:schemeClr val="tx1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0" tIns="0" rIns="0" bIns="0" rtlCol="0" anchor="ctr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fld id="{785C74BB-4747-424E-9C2E-345FAEFF87E7}" type="TxLink">
                  <a:rPr lang="fr-FR" sz="1000" b="1" i="0" u="none" strike="noStrike">
                    <a:solidFill>
                      <a:schemeClr val="bg1"/>
                    </a:solidFill>
                    <a:latin typeface="Calibri"/>
                  </a:rPr>
                  <a:pPr algn="ctr"/>
                  <a:t>01:27,715</a:t>
                </a:fld>
                <a:endParaRPr lang="fr-FR" sz="10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94" name="Rectangle à coins arrondis 393"/>
              <p:cNvSpPr/>
              <p:nvPr/>
            </p:nvSpPr>
            <p:spPr>
              <a:xfrm rot="20808349">
                <a:off x="2967103" y="293318"/>
                <a:ext cx="279647" cy="216026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0" tIns="0" rIns="0" bIns="0" rtlCol="0" anchor="ctr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fr-FR" sz="1600" b="1">
                    <a:solidFill>
                      <a:srgbClr val="FF0000"/>
                    </a:solidFill>
                  </a:rPr>
                  <a:t>4</a:t>
                </a:r>
              </a:p>
            </p:txBody>
          </p:sp>
        </p:grpSp>
      </p:grpSp>
      <p:grpSp>
        <p:nvGrpSpPr>
          <p:cNvPr id="331" name="Groupe 330"/>
          <p:cNvGrpSpPr/>
          <p:nvPr/>
        </p:nvGrpSpPr>
        <p:grpSpPr>
          <a:xfrm>
            <a:off x="4429616" y="6299378"/>
            <a:ext cx="907971" cy="387065"/>
            <a:chOff x="3916230" y="42576"/>
            <a:chExt cx="900066" cy="387066"/>
          </a:xfrm>
        </p:grpSpPr>
        <p:sp>
          <p:nvSpPr>
            <p:cNvPr id="387" name="ZoneTexte 154"/>
            <p:cNvSpPr txBox="1"/>
            <p:nvPr/>
          </p:nvSpPr>
          <p:spPr>
            <a:xfrm>
              <a:off x="3919825" y="42576"/>
              <a:ext cx="896471" cy="168089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fld id="{32C8DC3C-9DE7-4B24-BA62-07BDEB434B51}" type="TxLink">
                <a:rPr lang="fr-FR" sz="1000" b="0" i="0" u="none" strike="noStrike">
                  <a:solidFill>
                    <a:srgbClr val="000000"/>
                  </a:solidFill>
                  <a:latin typeface="Calibri"/>
                </a:rPr>
                <a:pPr algn="ctr"/>
                <a:t>yayou02</a:t>
              </a:fld>
              <a:endParaRPr lang="fr-FR" sz="1000" dirty="0"/>
            </a:p>
          </p:txBody>
        </p:sp>
        <p:grpSp>
          <p:nvGrpSpPr>
            <p:cNvPr id="388" name="Groupe 387"/>
            <p:cNvGrpSpPr/>
            <p:nvPr/>
          </p:nvGrpSpPr>
          <p:grpSpPr>
            <a:xfrm rot="756034">
              <a:off x="3916230" y="140203"/>
              <a:ext cx="888444" cy="289439"/>
              <a:chOff x="3916230" y="140203"/>
              <a:chExt cx="970996" cy="316336"/>
            </a:xfrm>
          </p:grpSpPr>
          <p:sp>
            <p:nvSpPr>
              <p:cNvPr id="389" name="Rectangle à coins arrondis 388"/>
              <p:cNvSpPr/>
              <p:nvPr/>
            </p:nvSpPr>
            <p:spPr>
              <a:xfrm rot="20808349">
                <a:off x="3916230" y="259318"/>
                <a:ext cx="666963" cy="197221"/>
              </a:xfrm>
              <a:prstGeom prst="roundRect">
                <a:avLst/>
              </a:prstGeom>
              <a:solidFill>
                <a:schemeClr val="tx1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0" tIns="0" rIns="0" bIns="0" rtlCol="0" anchor="ctr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fld id="{E370FD84-0EEE-422B-B07E-8B35412ECB93}" type="TxLink">
                  <a:rPr lang="fr-FR" sz="1000" b="1" i="0" u="none" strike="noStrike">
                    <a:solidFill>
                      <a:schemeClr val="bg1"/>
                    </a:solidFill>
                    <a:latin typeface="Calibri"/>
                  </a:rPr>
                  <a:pPr algn="ctr"/>
                  <a:t>01:28,720</a:t>
                </a:fld>
                <a:endParaRPr lang="fr-FR" sz="10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90" name="Rectangle à coins arrondis 389"/>
              <p:cNvSpPr/>
              <p:nvPr/>
            </p:nvSpPr>
            <p:spPr>
              <a:xfrm rot="20808349">
                <a:off x="4607579" y="140203"/>
                <a:ext cx="279647" cy="216025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0" tIns="0" rIns="0" bIns="0" rtlCol="0" anchor="ctr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fr-FR" sz="1600" b="1">
                    <a:solidFill>
                      <a:srgbClr val="FF0000"/>
                    </a:solidFill>
                  </a:rPr>
                  <a:t>5</a:t>
                </a:r>
              </a:p>
            </p:txBody>
          </p:sp>
        </p:grpSp>
      </p:grpSp>
      <p:grpSp>
        <p:nvGrpSpPr>
          <p:cNvPr id="332" name="Groupe 331"/>
          <p:cNvGrpSpPr/>
          <p:nvPr/>
        </p:nvGrpSpPr>
        <p:grpSpPr>
          <a:xfrm>
            <a:off x="3583092" y="5841480"/>
            <a:ext cx="904344" cy="435184"/>
            <a:chOff x="4883532" y="42575"/>
            <a:chExt cx="896471" cy="435185"/>
          </a:xfrm>
        </p:grpSpPr>
        <p:sp>
          <p:nvSpPr>
            <p:cNvPr id="383" name="ZoneTexte 154"/>
            <p:cNvSpPr txBox="1"/>
            <p:nvPr/>
          </p:nvSpPr>
          <p:spPr>
            <a:xfrm>
              <a:off x="4883532" y="42575"/>
              <a:ext cx="896471" cy="168089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fld id="{FFA4EC8B-7DE0-4547-A576-73B677F41971}" type="TxLink">
                <a:rPr lang="fr-FR" sz="1000" b="0" i="0" u="none" strike="noStrike">
                  <a:solidFill>
                    <a:srgbClr val="000000"/>
                  </a:solidFill>
                  <a:latin typeface="Calibri"/>
                </a:rPr>
                <a:pPr algn="ctr"/>
                <a:t>saxon0202</a:t>
              </a:fld>
              <a:endParaRPr lang="fr-FR" sz="1000"/>
            </a:p>
          </p:txBody>
        </p:sp>
        <p:grpSp>
          <p:nvGrpSpPr>
            <p:cNvPr id="384" name="Groupe 383"/>
            <p:cNvGrpSpPr/>
            <p:nvPr/>
          </p:nvGrpSpPr>
          <p:grpSpPr>
            <a:xfrm rot="756034">
              <a:off x="4890033" y="186149"/>
              <a:ext cx="885383" cy="291611"/>
              <a:chOff x="4890033" y="186149"/>
              <a:chExt cx="967651" cy="318712"/>
            </a:xfrm>
          </p:grpSpPr>
          <p:sp>
            <p:nvSpPr>
              <p:cNvPr id="385" name="Rectangle à coins arrondis 384"/>
              <p:cNvSpPr/>
              <p:nvPr/>
            </p:nvSpPr>
            <p:spPr>
              <a:xfrm rot="20808349">
                <a:off x="5190721" y="186149"/>
                <a:ext cx="666963" cy="197221"/>
              </a:xfrm>
              <a:prstGeom prst="roundRect">
                <a:avLst/>
              </a:prstGeom>
              <a:solidFill>
                <a:schemeClr val="tx1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0" tIns="0" rIns="0" bIns="0" rtlCol="0" anchor="ctr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fld id="{F500A31E-9C9A-4F3A-AF6F-9E723A74F335}" type="TxLink">
                  <a:rPr lang="fr-FR" sz="1000" b="1" i="0" u="none" strike="noStrike">
                    <a:solidFill>
                      <a:schemeClr val="bg1"/>
                    </a:solidFill>
                    <a:latin typeface="Calibri"/>
                  </a:rPr>
                  <a:pPr algn="ctr"/>
                  <a:t>01:29,497</a:t>
                </a:fld>
                <a:endParaRPr lang="fr-FR" sz="1000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386" name="Rectangle à coins arrondis 385"/>
              <p:cNvSpPr/>
              <p:nvPr/>
            </p:nvSpPr>
            <p:spPr>
              <a:xfrm rot="20808349">
                <a:off x="4890033" y="288835"/>
                <a:ext cx="279647" cy="216026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0" tIns="0" rIns="0" bIns="0" rtlCol="0" anchor="ctr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fr-FR" sz="1600" b="1">
                    <a:solidFill>
                      <a:srgbClr val="FF0000"/>
                    </a:solidFill>
                  </a:rPr>
                  <a:t>6</a:t>
                </a:r>
              </a:p>
            </p:txBody>
          </p:sp>
        </p:grpSp>
      </p:grpSp>
      <p:grpSp>
        <p:nvGrpSpPr>
          <p:cNvPr id="333" name="Groupe 332"/>
          <p:cNvGrpSpPr/>
          <p:nvPr/>
        </p:nvGrpSpPr>
        <p:grpSpPr>
          <a:xfrm>
            <a:off x="5026967" y="3852298"/>
            <a:ext cx="907971" cy="387065"/>
            <a:chOff x="5861572" y="38094"/>
            <a:chExt cx="900066" cy="387066"/>
          </a:xfrm>
        </p:grpSpPr>
        <p:sp>
          <p:nvSpPr>
            <p:cNvPr id="379" name="ZoneTexte 154"/>
            <p:cNvSpPr txBox="1"/>
            <p:nvPr/>
          </p:nvSpPr>
          <p:spPr>
            <a:xfrm>
              <a:off x="5865167" y="38094"/>
              <a:ext cx="896471" cy="168089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fld id="{62F8912A-9844-44B0-A984-AB42DF8BC245}" type="TxLink">
                <a:rPr lang="fr-FR" sz="1000" b="0" i="0" u="none" strike="noStrike">
                  <a:solidFill>
                    <a:srgbClr val="000000"/>
                  </a:solidFill>
                  <a:latin typeface="Calibri"/>
                </a:rPr>
                <a:pPr algn="ctr"/>
                <a:t>a_un_wesh</a:t>
              </a:fld>
              <a:endParaRPr lang="fr-FR" sz="1000"/>
            </a:p>
          </p:txBody>
        </p:sp>
        <p:grpSp>
          <p:nvGrpSpPr>
            <p:cNvPr id="380" name="Groupe 379"/>
            <p:cNvGrpSpPr/>
            <p:nvPr/>
          </p:nvGrpSpPr>
          <p:grpSpPr>
            <a:xfrm rot="756034">
              <a:off x="5861572" y="135721"/>
              <a:ext cx="888444" cy="289439"/>
              <a:chOff x="5861572" y="135721"/>
              <a:chExt cx="970996" cy="316336"/>
            </a:xfrm>
          </p:grpSpPr>
          <p:sp>
            <p:nvSpPr>
              <p:cNvPr id="381" name="Rectangle à coins arrondis 380"/>
              <p:cNvSpPr/>
              <p:nvPr/>
            </p:nvSpPr>
            <p:spPr>
              <a:xfrm rot="20808349">
                <a:off x="5861572" y="254836"/>
                <a:ext cx="666963" cy="197221"/>
              </a:xfrm>
              <a:prstGeom prst="roundRect">
                <a:avLst/>
              </a:prstGeom>
              <a:solidFill>
                <a:schemeClr val="tx1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0" tIns="0" rIns="0" bIns="0" rtlCol="0" anchor="ctr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fld id="{A62D9CB0-659A-4E90-AE9F-87923169DFDB}" type="TxLink">
                  <a:rPr lang="fr-FR" sz="1000" b="1" i="0" u="none" strike="noStrike">
                    <a:solidFill>
                      <a:schemeClr val="bg1"/>
                    </a:solidFill>
                    <a:latin typeface="Calibri"/>
                  </a:rPr>
                  <a:pPr algn="ctr"/>
                  <a:t>01:29,147</a:t>
                </a:fld>
                <a:endParaRPr lang="fr-FR" sz="1000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382" name="Rectangle à coins arrondis 381"/>
              <p:cNvSpPr/>
              <p:nvPr/>
            </p:nvSpPr>
            <p:spPr>
              <a:xfrm rot="20808349">
                <a:off x="6552921" y="135721"/>
                <a:ext cx="279647" cy="216025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0" tIns="0" rIns="0" bIns="0" rtlCol="0" anchor="ctr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fr-FR" sz="1600" b="1">
                    <a:solidFill>
                      <a:srgbClr val="FF0000"/>
                    </a:solidFill>
                  </a:rPr>
                  <a:t>7</a:t>
                </a:r>
              </a:p>
            </p:txBody>
          </p:sp>
        </p:grpSp>
      </p:grpSp>
      <p:grpSp>
        <p:nvGrpSpPr>
          <p:cNvPr id="334" name="Groupe 333"/>
          <p:cNvGrpSpPr/>
          <p:nvPr/>
        </p:nvGrpSpPr>
        <p:grpSpPr>
          <a:xfrm>
            <a:off x="2767090" y="5417184"/>
            <a:ext cx="904344" cy="435184"/>
            <a:chOff x="6824384" y="33616"/>
            <a:chExt cx="896471" cy="435185"/>
          </a:xfrm>
        </p:grpSpPr>
        <p:sp>
          <p:nvSpPr>
            <p:cNvPr id="375" name="ZoneTexte 154"/>
            <p:cNvSpPr txBox="1"/>
            <p:nvPr/>
          </p:nvSpPr>
          <p:spPr>
            <a:xfrm>
              <a:off x="6824384" y="33616"/>
              <a:ext cx="896471" cy="168089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fld id="{F4D55141-A2E6-4609-B0EB-E627C313EEED}" type="TxLink">
                <a:rPr lang="fr-FR" sz="1000" b="0" i="0" u="none" strike="noStrike">
                  <a:solidFill>
                    <a:srgbClr val="000000"/>
                  </a:solidFill>
                  <a:latin typeface="Calibri"/>
                </a:rPr>
                <a:pPr algn="ctr"/>
                <a:t>hommellrs</a:t>
              </a:fld>
              <a:endParaRPr lang="fr-FR" sz="1000"/>
            </a:p>
          </p:txBody>
        </p:sp>
        <p:grpSp>
          <p:nvGrpSpPr>
            <p:cNvPr id="376" name="Groupe 375"/>
            <p:cNvGrpSpPr/>
            <p:nvPr/>
          </p:nvGrpSpPr>
          <p:grpSpPr>
            <a:xfrm rot="756034">
              <a:off x="6830885" y="177190"/>
              <a:ext cx="885383" cy="291611"/>
              <a:chOff x="6830885" y="177190"/>
              <a:chExt cx="967651" cy="318712"/>
            </a:xfrm>
          </p:grpSpPr>
          <p:sp>
            <p:nvSpPr>
              <p:cNvPr id="377" name="Rectangle à coins arrondis 376"/>
              <p:cNvSpPr/>
              <p:nvPr/>
            </p:nvSpPr>
            <p:spPr>
              <a:xfrm rot="20808349">
                <a:off x="7131573" y="177190"/>
                <a:ext cx="666963" cy="197221"/>
              </a:xfrm>
              <a:prstGeom prst="roundRect">
                <a:avLst/>
              </a:prstGeom>
              <a:solidFill>
                <a:schemeClr val="tx1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0" tIns="0" rIns="0" bIns="0" rtlCol="0" anchor="ctr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fld id="{940532D1-EA80-4F5A-81F0-3FB49277028D}" type="TxLink">
                  <a:rPr lang="fr-FR" sz="1000" b="1" i="0" u="none" strike="noStrike">
                    <a:solidFill>
                      <a:schemeClr val="bg1"/>
                    </a:solidFill>
                    <a:latin typeface="Calibri"/>
                  </a:rPr>
                  <a:pPr algn="ctr"/>
                  <a:t>01:31,810</a:t>
                </a:fld>
                <a:endParaRPr lang="fr-FR" sz="1000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378" name="Rectangle à coins arrondis 377"/>
              <p:cNvSpPr/>
              <p:nvPr/>
            </p:nvSpPr>
            <p:spPr>
              <a:xfrm rot="20808349">
                <a:off x="6830885" y="279876"/>
                <a:ext cx="279647" cy="216026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0" tIns="0" rIns="0" bIns="0" rtlCol="0" anchor="ctr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fr-FR" sz="1600" b="1">
                    <a:solidFill>
                      <a:srgbClr val="FF0000"/>
                    </a:solidFill>
                  </a:rPr>
                  <a:t>8</a:t>
                </a:r>
              </a:p>
            </p:txBody>
          </p:sp>
        </p:grpSp>
      </p:grpSp>
      <p:grpSp>
        <p:nvGrpSpPr>
          <p:cNvPr id="335" name="Groupe 334"/>
          <p:cNvGrpSpPr/>
          <p:nvPr/>
        </p:nvGrpSpPr>
        <p:grpSpPr>
          <a:xfrm>
            <a:off x="4012652" y="3497292"/>
            <a:ext cx="949569" cy="387065"/>
            <a:chOff x="7765679" y="11200"/>
            <a:chExt cx="941302" cy="387066"/>
          </a:xfrm>
        </p:grpSpPr>
        <p:sp>
          <p:nvSpPr>
            <p:cNvPr id="371" name="ZoneTexte 154"/>
            <p:cNvSpPr txBox="1"/>
            <p:nvPr/>
          </p:nvSpPr>
          <p:spPr>
            <a:xfrm>
              <a:off x="7765679" y="11200"/>
              <a:ext cx="941302" cy="156889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fld id="{72B59D3B-40BA-4841-A642-1CA0B558AFAD}" type="TxLink">
                <a:rPr lang="fr-FR" sz="1000" b="0" i="0" u="none" strike="noStrike">
                  <a:solidFill>
                    <a:srgbClr val="000000"/>
                  </a:solidFill>
                  <a:latin typeface="Calibri"/>
                </a:rPr>
                <a:pPr algn="ctr"/>
                <a:t>schumichris</a:t>
              </a:fld>
              <a:endParaRPr lang="fr-FR" sz="1000" dirty="0"/>
            </a:p>
          </p:txBody>
        </p:sp>
        <p:grpSp>
          <p:nvGrpSpPr>
            <p:cNvPr id="372" name="Groupe 371"/>
            <p:cNvGrpSpPr/>
            <p:nvPr/>
          </p:nvGrpSpPr>
          <p:grpSpPr>
            <a:xfrm rot="756034">
              <a:off x="7806914" y="108827"/>
              <a:ext cx="888444" cy="289439"/>
              <a:chOff x="7806914" y="108827"/>
              <a:chExt cx="970996" cy="316336"/>
            </a:xfrm>
          </p:grpSpPr>
          <p:sp>
            <p:nvSpPr>
              <p:cNvPr id="373" name="Rectangle à coins arrondis 372"/>
              <p:cNvSpPr/>
              <p:nvPr/>
            </p:nvSpPr>
            <p:spPr>
              <a:xfrm rot="20808349">
                <a:off x="7806914" y="227942"/>
                <a:ext cx="666963" cy="197221"/>
              </a:xfrm>
              <a:prstGeom prst="roundRect">
                <a:avLst/>
              </a:prstGeom>
              <a:solidFill>
                <a:schemeClr val="tx1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0" tIns="0" rIns="0" bIns="0" rtlCol="0" anchor="ctr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fld id="{3E3972A3-E7B0-43DB-BBF5-B1EA5DFDB6A5}" type="TxLink">
                  <a:rPr lang="fr-FR" sz="1000" b="1" i="0" u="none" strike="noStrike">
                    <a:solidFill>
                      <a:schemeClr val="bg1"/>
                    </a:solidFill>
                    <a:latin typeface="Calibri"/>
                  </a:rPr>
                  <a:pPr algn="ctr"/>
                  <a:t>01:30,469</a:t>
                </a:fld>
                <a:endParaRPr lang="fr-FR" sz="1000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374" name="Rectangle à coins arrondis 373"/>
              <p:cNvSpPr/>
              <p:nvPr/>
            </p:nvSpPr>
            <p:spPr>
              <a:xfrm rot="20808349">
                <a:off x="8498263" y="108827"/>
                <a:ext cx="279647" cy="216025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0" tIns="0" rIns="0" bIns="0" rtlCol="0" anchor="ctr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fr-FR" sz="1600" b="1">
                    <a:solidFill>
                      <a:srgbClr val="FF0000"/>
                    </a:solidFill>
                  </a:rPr>
                  <a:t>9</a:t>
                </a:r>
              </a:p>
            </p:txBody>
          </p:sp>
        </p:grpSp>
      </p:grpSp>
      <p:grpSp>
        <p:nvGrpSpPr>
          <p:cNvPr id="336" name="Groupe 335"/>
          <p:cNvGrpSpPr/>
          <p:nvPr/>
        </p:nvGrpSpPr>
        <p:grpSpPr>
          <a:xfrm>
            <a:off x="1779095" y="5059903"/>
            <a:ext cx="987995" cy="435184"/>
            <a:chOff x="8758520" y="6720"/>
            <a:chExt cx="979394" cy="435185"/>
          </a:xfrm>
        </p:grpSpPr>
        <p:sp>
          <p:nvSpPr>
            <p:cNvPr id="367" name="ZoneTexte 154"/>
            <p:cNvSpPr txBox="1"/>
            <p:nvPr/>
          </p:nvSpPr>
          <p:spPr>
            <a:xfrm>
              <a:off x="8758520" y="6720"/>
              <a:ext cx="979394" cy="217398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fld id="{B4F51FA8-F935-46F0-A1A5-6CAD8AF216C3}" type="TxLink">
                <a:rPr lang="fr-FR" sz="1000" b="0" i="0" u="none" strike="noStrike">
                  <a:solidFill>
                    <a:srgbClr val="000000"/>
                  </a:solidFill>
                  <a:latin typeface="Calibri"/>
                </a:rPr>
                <a:pPr algn="ctr"/>
                <a:t>elvis-62100</a:t>
              </a:fld>
              <a:endParaRPr lang="fr-FR" sz="1000" dirty="0"/>
            </a:p>
          </p:txBody>
        </p:sp>
        <p:grpSp>
          <p:nvGrpSpPr>
            <p:cNvPr id="368" name="Groupe 367"/>
            <p:cNvGrpSpPr/>
            <p:nvPr/>
          </p:nvGrpSpPr>
          <p:grpSpPr>
            <a:xfrm rot="756034">
              <a:off x="8765021" y="150294"/>
              <a:ext cx="885383" cy="291611"/>
              <a:chOff x="8765021" y="150294"/>
              <a:chExt cx="967651" cy="318712"/>
            </a:xfrm>
          </p:grpSpPr>
          <p:sp>
            <p:nvSpPr>
              <p:cNvPr id="369" name="Rectangle à coins arrondis 368"/>
              <p:cNvSpPr/>
              <p:nvPr/>
            </p:nvSpPr>
            <p:spPr>
              <a:xfrm rot="20808349">
                <a:off x="9065709" y="150294"/>
                <a:ext cx="666963" cy="197221"/>
              </a:xfrm>
              <a:prstGeom prst="roundRect">
                <a:avLst/>
              </a:prstGeom>
              <a:solidFill>
                <a:schemeClr val="tx1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0" tIns="0" rIns="0" bIns="0" rtlCol="0" anchor="ctr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fld id="{ECF2CD33-A2AB-49C1-B3FC-6F197EDD81FF}" type="TxLink">
                  <a:rPr lang="fr-FR" sz="1000" b="1" i="0" u="none" strike="noStrike">
                    <a:solidFill>
                      <a:schemeClr val="bg1"/>
                    </a:solidFill>
                    <a:latin typeface="Calibri"/>
                  </a:rPr>
                  <a:pPr algn="ctr"/>
                  <a:t>01:29,792</a:t>
                </a:fld>
                <a:endParaRPr lang="fr-FR" sz="1000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370" name="Rectangle à coins arrondis 369"/>
              <p:cNvSpPr/>
              <p:nvPr/>
            </p:nvSpPr>
            <p:spPr>
              <a:xfrm rot="20808349">
                <a:off x="8765021" y="252980"/>
                <a:ext cx="279647" cy="216026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0" tIns="0" rIns="0" bIns="0" rtlCol="0" anchor="ctr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fr-FR" sz="1600" b="1">
                    <a:solidFill>
                      <a:srgbClr val="FF0000"/>
                    </a:solidFill>
                  </a:rPr>
                  <a:t>10</a:t>
                </a:r>
              </a:p>
            </p:txBody>
          </p:sp>
        </p:grpSp>
      </p:grpSp>
      <p:grpSp>
        <p:nvGrpSpPr>
          <p:cNvPr id="337" name="Groupe 336"/>
          <p:cNvGrpSpPr/>
          <p:nvPr/>
        </p:nvGrpSpPr>
        <p:grpSpPr>
          <a:xfrm>
            <a:off x="3192411" y="2999856"/>
            <a:ext cx="907971" cy="387065"/>
            <a:chOff x="9763461" y="6718"/>
            <a:chExt cx="900066" cy="387066"/>
          </a:xfrm>
        </p:grpSpPr>
        <p:sp>
          <p:nvSpPr>
            <p:cNvPr id="363" name="ZoneTexte 154"/>
            <p:cNvSpPr txBox="1"/>
            <p:nvPr/>
          </p:nvSpPr>
          <p:spPr>
            <a:xfrm>
              <a:off x="9767056" y="6718"/>
              <a:ext cx="896471" cy="168089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fld id="{DAC62A66-BEF2-422E-8584-AC170AE10975}" type="TxLink">
                <a:rPr lang="fr-FR" sz="900"/>
                <a:pPr algn="ctr"/>
                <a:t>Slimjohn82</a:t>
              </a:fld>
              <a:endParaRPr lang="fr-FR" sz="900" dirty="0"/>
            </a:p>
          </p:txBody>
        </p:sp>
        <p:grpSp>
          <p:nvGrpSpPr>
            <p:cNvPr id="364" name="Groupe 363"/>
            <p:cNvGrpSpPr/>
            <p:nvPr/>
          </p:nvGrpSpPr>
          <p:grpSpPr>
            <a:xfrm rot="756034">
              <a:off x="9763461" y="104345"/>
              <a:ext cx="888444" cy="289439"/>
              <a:chOff x="9763461" y="104345"/>
              <a:chExt cx="970996" cy="316336"/>
            </a:xfrm>
          </p:grpSpPr>
          <p:sp>
            <p:nvSpPr>
              <p:cNvPr id="365" name="Rectangle à coins arrondis 364"/>
              <p:cNvSpPr/>
              <p:nvPr/>
            </p:nvSpPr>
            <p:spPr>
              <a:xfrm rot="20808349">
                <a:off x="9763461" y="223460"/>
                <a:ext cx="666963" cy="197221"/>
              </a:xfrm>
              <a:prstGeom prst="roundRect">
                <a:avLst/>
              </a:prstGeom>
              <a:solidFill>
                <a:schemeClr val="tx1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0" tIns="0" rIns="0" bIns="0" rtlCol="0" anchor="ctr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fld id="{C6D795EF-A323-4B95-A149-A331326E1285}" type="TxLink">
                  <a:rPr lang="en-US" sz="1000" b="1" i="0" u="none" strike="noStrike">
                    <a:solidFill>
                      <a:schemeClr val="bg1"/>
                    </a:solidFill>
                    <a:latin typeface="Calibri"/>
                  </a:rPr>
                  <a:pPr algn="ctr"/>
                  <a:t>01:32,437</a:t>
                </a:fld>
                <a:endParaRPr lang="fr-FR" sz="800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366" name="Rectangle à coins arrondis 365"/>
              <p:cNvSpPr/>
              <p:nvPr/>
            </p:nvSpPr>
            <p:spPr>
              <a:xfrm rot="20808349">
                <a:off x="10454810" y="104345"/>
                <a:ext cx="279647" cy="216025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0" tIns="0" rIns="0" bIns="0" rtlCol="0" anchor="ctr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fr-FR" sz="1600" b="1">
                    <a:solidFill>
                      <a:srgbClr val="FF0000"/>
                    </a:solidFill>
                  </a:rPr>
                  <a:t>11</a:t>
                </a:r>
              </a:p>
            </p:txBody>
          </p:sp>
        </p:grpSp>
      </p:grpSp>
      <p:grpSp>
        <p:nvGrpSpPr>
          <p:cNvPr id="338" name="Groupe 337"/>
          <p:cNvGrpSpPr/>
          <p:nvPr/>
        </p:nvGrpSpPr>
        <p:grpSpPr>
          <a:xfrm>
            <a:off x="1024841" y="4589243"/>
            <a:ext cx="904344" cy="435184"/>
            <a:chOff x="10712826" y="2"/>
            <a:chExt cx="896471" cy="435185"/>
          </a:xfrm>
        </p:grpSpPr>
        <p:sp>
          <p:nvSpPr>
            <p:cNvPr id="359" name="ZoneTexte 154"/>
            <p:cNvSpPr txBox="1"/>
            <p:nvPr/>
          </p:nvSpPr>
          <p:spPr>
            <a:xfrm>
              <a:off x="10712826" y="2"/>
              <a:ext cx="896471" cy="168089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fld id="{B15C214B-A0E9-4616-84FF-3C353C654FA9}" type="TxLink">
                <a:rPr lang="fr-FR" sz="1000"/>
                <a:pPr algn="ctr"/>
                <a:t>The faucheur 59</a:t>
              </a:fld>
              <a:endParaRPr lang="fr-FR" sz="1000"/>
            </a:p>
          </p:txBody>
        </p:sp>
        <p:grpSp>
          <p:nvGrpSpPr>
            <p:cNvPr id="360" name="Groupe 359"/>
            <p:cNvGrpSpPr/>
            <p:nvPr/>
          </p:nvGrpSpPr>
          <p:grpSpPr>
            <a:xfrm rot="756034">
              <a:off x="10719327" y="143576"/>
              <a:ext cx="885383" cy="291611"/>
              <a:chOff x="10719327" y="143576"/>
              <a:chExt cx="967651" cy="318712"/>
            </a:xfrm>
          </p:grpSpPr>
          <p:sp>
            <p:nvSpPr>
              <p:cNvPr id="361" name="Rectangle à coins arrondis 360"/>
              <p:cNvSpPr/>
              <p:nvPr/>
            </p:nvSpPr>
            <p:spPr>
              <a:xfrm rot="20808349">
                <a:off x="11020015" y="143576"/>
                <a:ext cx="666963" cy="197221"/>
              </a:xfrm>
              <a:prstGeom prst="roundRect">
                <a:avLst/>
              </a:prstGeom>
              <a:solidFill>
                <a:schemeClr val="tx1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0" tIns="0" rIns="0" bIns="0" rtlCol="0" anchor="ctr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fld id="{E858B421-A150-4944-9112-3898D195F759}" type="TxLink">
                  <a:rPr lang="fr-FR" sz="1000" b="1" i="0" u="none" strike="noStrike">
                    <a:solidFill>
                      <a:schemeClr val="bg1"/>
                    </a:solidFill>
                    <a:latin typeface="Calibri"/>
                  </a:rPr>
                  <a:pPr algn="ctr"/>
                  <a:t>01:29,117</a:t>
                </a:fld>
                <a:endParaRPr lang="fr-FR" sz="1000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362" name="Rectangle à coins arrondis 361"/>
              <p:cNvSpPr/>
              <p:nvPr/>
            </p:nvSpPr>
            <p:spPr>
              <a:xfrm rot="20808349">
                <a:off x="10719327" y="246262"/>
                <a:ext cx="279647" cy="216026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0" tIns="0" rIns="0" bIns="0" rtlCol="0" anchor="ctr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fr-FR" sz="1600" b="1">
                    <a:solidFill>
                      <a:srgbClr val="FF0000"/>
                    </a:solidFill>
                  </a:rPr>
                  <a:t>12</a:t>
                </a:r>
              </a:p>
            </p:txBody>
          </p:sp>
        </p:grpSp>
      </p:grpSp>
      <p:grpSp>
        <p:nvGrpSpPr>
          <p:cNvPr id="339" name="Groupe 338"/>
          <p:cNvGrpSpPr/>
          <p:nvPr/>
        </p:nvGrpSpPr>
        <p:grpSpPr>
          <a:xfrm>
            <a:off x="2025142" y="2551865"/>
            <a:ext cx="1012160" cy="387065"/>
            <a:chOff x="11717767" y="0"/>
            <a:chExt cx="900066" cy="387066"/>
          </a:xfrm>
        </p:grpSpPr>
        <p:sp>
          <p:nvSpPr>
            <p:cNvPr id="355" name="ZoneTexte 154"/>
            <p:cNvSpPr txBox="1"/>
            <p:nvPr/>
          </p:nvSpPr>
          <p:spPr>
            <a:xfrm>
              <a:off x="11721362" y="0"/>
              <a:ext cx="896471" cy="168089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fld id="{E80BB07D-656C-47AE-BAB3-EE701C710954}" type="TxLink">
                <a:rPr lang="fr-FR" sz="1000"/>
                <a:pPr algn="ctr"/>
                <a:t>Gouloumou-R4G3</a:t>
              </a:fld>
              <a:endParaRPr lang="fr-FR" sz="1000" dirty="0"/>
            </a:p>
          </p:txBody>
        </p:sp>
        <p:grpSp>
          <p:nvGrpSpPr>
            <p:cNvPr id="356" name="Groupe 355"/>
            <p:cNvGrpSpPr/>
            <p:nvPr/>
          </p:nvGrpSpPr>
          <p:grpSpPr>
            <a:xfrm rot="756034">
              <a:off x="11717767" y="97627"/>
              <a:ext cx="888444" cy="289439"/>
              <a:chOff x="11717767" y="97627"/>
              <a:chExt cx="970996" cy="316336"/>
            </a:xfrm>
          </p:grpSpPr>
          <p:sp>
            <p:nvSpPr>
              <p:cNvPr id="357" name="Rectangle à coins arrondis 356"/>
              <p:cNvSpPr/>
              <p:nvPr/>
            </p:nvSpPr>
            <p:spPr>
              <a:xfrm rot="20808349">
                <a:off x="11717767" y="216742"/>
                <a:ext cx="666963" cy="197221"/>
              </a:xfrm>
              <a:prstGeom prst="roundRect">
                <a:avLst/>
              </a:prstGeom>
              <a:solidFill>
                <a:schemeClr val="tx1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0" tIns="0" rIns="0" bIns="0" rtlCol="0" anchor="ctr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fld id="{683E7D05-299F-48EE-A0B1-21D7C62C276F}" type="TxLink">
                  <a:rPr lang="fr-FR" sz="1000" b="1" i="0" u="none" strike="noStrike">
                    <a:solidFill>
                      <a:schemeClr val="bg1"/>
                    </a:solidFill>
                    <a:latin typeface="Calibri"/>
                  </a:rPr>
                  <a:pPr algn="ctr"/>
                  <a:t>01:29,690</a:t>
                </a:fld>
                <a:endParaRPr lang="fr-FR" sz="10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58" name="Rectangle à coins arrondis 357"/>
              <p:cNvSpPr/>
              <p:nvPr/>
            </p:nvSpPr>
            <p:spPr>
              <a:xfrm rot="20808349">
                <a:off x="12409116" y="97627"/>
                <a:ext cx="279647" cy="216025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0" tIns="0" rIns="0" bIns="0" rtlCol="0" anchor="ctr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fr-FR" sz="1600" b="1">
                    <a:solidFill>
                      <a:srgbClr val="FF0000"/>
                    </a:solidFill>
                  </a:rPr>
                  <a:t>13</a:t>
                </a:r>
              </a:p>
            </p:txBody>
          </p:sp>
        </p:grpSp>
      </p:grpSp>
      <p:grpSp>
        <p:nvGrpSpPr>
          <p:cNvPr id="340" name="Groupe 339"/>
          <p:cNvGrpSpPr/>
          <p:nvPr/>
        </p:nvGrpSpPr>
        <p:grpSpPr>
          <a:xfrm>
            <a:off x="92404" y="4293948"/>
            <a:ext cx="904344" cy="435184"/>
            <a:chOff x="12658168" y="6726"/>
            <a:chExt cx="896471" cy="435185"/>
          </a:xfrm>
        </p:grpSpPr>
        <p:sp>
          <p:nvSpPr>
            <p:cNvPr id="351" name="ZoneTexte 154"/>
            <p:cNvSpPr txBox="1"/>
            <p:nvPr/>
          </p:nvSpPr>
          <p:spPr>
            <a:xfrm>
              <a:off x="12658168" y="6726"/>
              <a:ext cx="896471" cy="168089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fld id="{8DD7AB66-3C31-433A-987F-768B7518B369}" type="TxLink">
                <a:rPr lang="fr-FR" sz="1000"/>
                <a:pPr algn="ctr"/>
                <a:t>rugire</a:t>
              </a:fld>
              <a:endParaRPr lang="fr-FR" sz="1000" dirty="0"/>
            </a:p>
          </p:txBody>
        </p:sp>
        <p:grpSp>
          <p:nvGrpSpPr>
            <p:cNvPr id="352" name="Groupe 351"/>
            <p:cNvGrpSpPr/>
            <p:nvPr/>
          </p:nvGrpSpPr>
          <p:grpSpPr>
            <a:xfrm rot="756034">
              <a:off x="12664669" y="150300"/>
              <a:ext cx="885383" cy="291611"/>
              <a:chOff x="12664669" y="150300"/>
              <a:chExt cx="967651" cy="318712"/>
            </a:xfrm>
          </p:grpSpPr>
          <p:sp>
            <p:nvSpPr>
              <p:cNvPr id="353" name="Rectangle à coins arrondis 352"/>
              <p:cNvSpPr/>
              <p:nvPr/>
            </p:nvSpPr>
            <p:spPr>
              <a:xfrm rot="20808349">
                <a:off x="12965357" y="150300"/>
                <a:ext cx="666963" cy="197221"/>
              </a:xfrm>
              <a:prstGeom prst="roundRect">
                <a:avLst/>
              </a:prstGeom>
              <a:solidFill>
                <a:schemeClr val="tx1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0" tIns="0" rIns="0" bIns="0" rtlCol="0" anchor="ctr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fld id="{6CADD335-2EFB-4813-8DFF-74536937160E}" type="TxLink">
                  <a:rPr lang="fr-FR" sz="1000" b="1"/>
                  <a:pPr algn="ctr"/>
                  <a:t>/</a:t>
                </a:fld>
                <a:endParaRPr lang="fr-FR" sz="1000" b="1"/>
              </a:p>
            </p:txBody>
          </p:sp>
          <p:sp>
            <p:nvSpPr>
              <p:cNvPr id="354" name="Rectangle à coins arrondis 353"/>
              <p:cNvSpPr/>
              <p:nvPr/>
            </p:nvSpPr>
            <p:spPr>
              <a:xfrm rot="20808349">
                <a:off x="12664669" y="252986"/>
                <a:ext cx="279647" cy="216026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0" tIns="0" rIns="0" bIns="0" rtlCol="0" anchor="ctr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fr-FR" sz="1600" b="1">
                    <a:solidFill>
                      <a:srgbClr val="FF0000"/>
                    </a:solidFill>
                  </a:rPr>
                  <a:t>14</a:t>
                </a:r>
              </a:p>
            </p:txBody>
          </p:sp>
        </p:grpSp>
      </p:grpSp>
      <p:grpSp>
        <p:nvGrpSpPr>
          <p:cNvPr id="341" name="Groupe 340"/>
          <p:cNvGrpSpPr/>
          <p:nvPr/>
        </p:nvGrpSpPr>
        <p:grpSpPr>
          <a:xfrm>
            <a:off x="-2481530" y="6916827"/>
            <a:ext cx="907971" cy="387065"/>
            <a:chOff x="13663109" y="6724"/>
            <a:chExt cx="900066" cy="387066"/>
          </a:xfrm>
        </p:grpSpPr>
        <p:sp>
          <p:nvSpPr>
            <p:cNvPr id="347" name="ZoneTexte 154"/>
            <p:cNvSpPr txBox="1"/>
            <p:nvPr/>
          </p:nvSpPr>
          <p:spPr>
            <a:xfrm>
              <a:off x="13666704" y="6724"/>
              <a:ext cx="896471" cy="168089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fld id="{2D0A9ADD-F983-412F-B95B-98694ABF10D3}" type="TxLink">
                <a:rPr lang="fr-FR" sz="1000"/>
                <a:pPr algn="ctr"/>
                <a:t> </a:t>
              </a:fld>
              <a:endParaRPr lang="fr-FR" sz="1000"/>
            </a:p>
          </p:txBody>
        </p:sp>
        <p:grpSp>
          <p:nvGrpSpPr>
            <p:cNvPr id="348" name="Groupe 347"/>
            <p:cNvGrpSpPr/>
            <p:nvPr/>
          </p:nvGrpSpPr>
          <p:grpSpPr>
            <a:xfrm rot="756034">
              <a:off x="13663109" y="104351"/>
              <a:ext cx="888444" cy="289439"/>
              <a:chOff x="13663109" y="104351"/>
              <a:chExt cx="970996" cy="316336"/>
            </a:xfrm>
          </p:grpSpPr>
          <p:sp>
            <p:nvSpPr>
              <p:cNvPr id="349" name="Rectangle à coins arrondis 348"/>
              <p:cNvSpPr/>
              <p:nvPr/>
            </p:nvSpPr>
            <p:spPr>
              <a:xfrm rot="20808349">
                <a:off x="13663109" y="223466"/>
                <a:ext cx="666963" cy="197221"/>
              </a:xfrm>
              <a:prstGeom prst="roundRect">
                <a:avLst/>
              </a:prstGeom>
              <a:solidFill>
                <a:schemeClr val="tx1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0" tIns="0" rIns="0" bIns="0" rtlCol="0" anchor="ctr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fld id="{EB8C57F2-CFBB-4220-98CC-BFE67934359B}" type="TxLink">
                  <a:rPr lang="fr-FR" sz="1000" b="1">
                    <a:solidFill>
                      <a:schemeClr val="bg1"/>
                    </a:solidFill>
                  </a:rPr>
                  <a:pPr algn="ctr"/>
                  <a:t> </a:t>
                </a:fld>
                <a:endParaRPr lang="fr-FR" sz="1000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350" name="Rectangle à coins arrondis 349"/>
              <p:cNvSpPr/>
              <p:nvPr/>
            </p:nvSpPr>
            <p:spPr>
              <a:xfrm rot="20808349">
                <a:off x="14354458" y="104351"/>
                <a:ext cx="279647" cy="216025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0" tIns="0" rIns="0" bIns="0" rtlCol="0" anchor="ctr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fr-FR" sz="1600" b="1">
                    <a:solidFill>
                      <a:srgbClr val="FF0000"/>
                    </a:solidFill>
                  </a:rPr>
                  <a:t>15</a:t>
                </a:r>
              </a:p>
            </p:txBody>
          </p:sp>
        </p:grpSp>
      </p:grpSp>
      <p:grpSp>
        <p:nvGrpSpPr>
          <p:cNvPr id="342" name="Groupe 341"/>
          <p:cNvGrpSpPr/>
          <p:nvPr/>
        </p:nvGrpSpPr>
        <p:grpSpPr>
          <a:xfrm>
            <a:off x="-1573559" y="6751539"/>
            <a:ext cx="904344" cy="435184"/>
            <a:chOff x="14614715" y="13450"/>
            <a:chExt cx="896471" cy="435185"/>
          </a:xfrm>
        </p:grpSpPr>
        <p:sp>
          <p:nvSpPr>
            <p:cNvPr id="343" name="ZoneTexte 154"/>
            <p:cNvSpPr txBox="1"/>
            <p:nvPr/>
          </p:nvSpPr>
          <p:spPr>
            <a:xfrm>
              <a:off x="14614715" y="13450"/>
              <a:ext cx="896471" cy="168089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fld id="{A33C23D7-13E5-47B9-82D9-3A2E7A250D50}" type="TxLink">
                <a:rPr lang="fr-FR" sz="1000"/>
                <a:pPr algn="ctr"/>
                <a:t> </a:t>
              </a:fld>
              <a:endParaRPr lang="fr-FR" sz="1000"/>
            </a:p>
          </p:txBody>
        </p:sp>
        <p:grpSp>
          <p:nvGrpSpPr>
            <p:cNvPr id="344" name="Groupe 343"/>
            <p:cNvGrpSpPr/>
            <p:nvPr/>
          </p:nvGrpSpPr>
          <p:grpSpPr>
            <a:xfrm rot="756034">
              <a:off x="14621216" y="157024"/>
              <a:ext cx="885383" cy="291611"/>
              <a:chOff x="14621216" y="157024"/>
              <a:chExt cx="967651" cy="318712"/>
            </a:xfrm>
          </p:grpSpPr>
          <p:sp>
            <p:nvSpPr>
              <p:cNvPr id="345" name="Rectangle à coins arrondis 344"/>
              <p:cNvSpPr/>
              <p:nvPr/>
            </p:nvSpPr>
            <p:spPr>
              <a:xfrm rot="20808349">
                <a:off x="14921904" y="157024"/>
                <a:ext cx="666963" cy="197221"/>
              </a:xfrm>
              <a:prstGeom prst="roundRect">
                <a:avLst/>
              </a:prstGeom>
              <a:solidFill>
                <a:schemeClr val="tx1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0" tIns="0" rIns="0" bIns="0" rtlCol="0" anchor="ctr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fld id="{21278E87-70FA-4E66-B1A6-189DE2D0D513}" type="TxLink">
                  <a:rPr lang="fr-FR" sz="1000" b="1">
                    <a:solidFill>
                      <a:schemeClr val="bg1"/>
                    </a:solidFill>
                  </a:rPr>
                  <a:pPr algn="ctr"/>
                  <a:t> </a:t>
                </a:fld>
                <a:endParaRPr lang="fr-FR" sz="1000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346" name="Rectangle à coins arrondis 345"/>
              <p:cNvSpPr/>
              <p:nvPr/>
            </p:nvSpPr>
            <p:spPr>
              <a:xfrm rot="20808349">
                <a:off x="14621216" y="259710"/>
                <a:ext cx="279647" cy="216026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0" tIns="0" rIns="0" bIns="0" rtlCol="0" anchor="ctr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fr-FR" sz="1600" b="1">
                    <a:solidFill>
                      <a:srgbClr val="FF0000"/>
                    </a:solidFill>
                  </a:rPr>
                  <a:t>16</a:t>
                </a:r>
              </a:p>
            </p:txBody>
          </p:sp>
        </p:grpSp>
      </p:grpSp>
      <p:pic>
        <p:nvPicPr>
          <p:cNvPr id="2050" name="Picture 2" descr="C:\Users\Faucheur59\Desktop\Mini drivers\mc1.png"/>
          <p:cNvPicPr>
            <a:picLocks noChangeAspect="1" noChangeArrowheads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1229" y="7585081"/>
            <a:ext cx="2247900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Faucheur59\Desktop\Mini drivers\st2.png"/>
          <p:cNvPicPr>
            <a:picLocks noChangeAspect="1" noChangeArrowheads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3711" y="6970442"/>
            <a:ext cx="1933575" cy="2276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Faucheur59\Desktop\Mini drivers\lo2.png"/>
          <p:cNvPicPr>
            <a:picLocks noChangeAspect="1" noChangeArrowheads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218" y="7284152"/>
            <a:ext cx="2114550" cy="232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Faucheur59\Desktop\Mini drivers\comi3.png"/>
          <p:cNvPicPr>
            <a:picLocks noChangeAspect="1" noChangeArrowheads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7758" y="8376977"/>
            <a:ext cx="2228850" cy="2333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e 2"/>
          <p:cNvGrpSpPr/>
          <p:nvPr/>
        </p:nvGrpSpPr>
        <p:grpSpPr>
          <a:xfrm>
            <a:off x="4155377" y="1740192"/>
            <a:ext cx="787796" cy="914700"/>
            <a:chOff x="7957095" y="3218362"/>
            <a:chExt cx="1221976" cy="1418820"/>
          </a:xfrm>
        </p:grpSpPr>
        <p:pic>
          <p:nvPicPr>
            <p:cNvPr id="2" name="Image 1"/>
            <p:cNvPicPr>
              <a:picLocks noChangeAspect="1"/>
            </p:cNvPicPr>
            <p:nvPr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118" t="37923" r="2875" b="32380"/>
            <a:stretch/>
          </p:blipFill>
          <p:spPr>
            <a:xfrm>
              <a:off x="8159903" y="3679953"/>
              <a:ext cx="1019168" cy="957229"/>
            </a:xfrm>
            <a:prstGeom prst="rect">
              <a:avLst/>
            </a:prstGeom>
          </p:spPr>
        </p:pic>
        <p:pic>
          <p:nvPicPr>
            <p:cNvPr id="153" name="Image 152"/>
            <p:cNvPicPr>
              <a:picLocks noChangeAspect="1"/>
            </p:cNvPicPr>
            <p:nvPr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646" b="63664"/>
            <a:stretch/>
          </p:blipFill>
          <p:spPr>
            <a:xfrm>
              <a:off x="7957095" y="3218362"/>
              <a:ext cx="1193294" cy="1171198"/>
            </a:xfrm>
            <a:prstGeom prst="rect">
              <a:avLst/>
            </a:prstGeom>
          </p:spPr>
        </p:pic>
      </p:grpSp>
      <p:sp>
        <p:nvSpPr>
          <p:cNvPr id="198" name="ZoneTexte 197"/>
          <p:cNvSpPr txBox="1"/>
          <p:nvPr/>
        </p:nvSpPr>
        <p:spPr>
          <a:xfrm>
            <a:off x="2354496" y="6682766"/>
            <a:ext cx="1639792" cy="276999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fr-FR" sz="1800" b="1" dirty="0" smtClean="0">
                <a:solidFill>
                  <a:srgbClr val="C00000"/>
                </a:solidFill>
              </a:rPr>
              <a:t>Vince1-4</a:t>
            </a:r>
            <a:endParaRPr lang="fr-FR" sz="1800" b="1" dirty="0" smtClean="0">
              <a:solidFill>
                <a:srgbClr val="C00000"/>
              </a:solidFill>
            </a:endParaRPr>
          </a:p>
        </p:txBody>
      </p:sp>
      <p:sp>
        <p:nvSpPr>
          <p:cNvPr id="199" name="ZoneTexte 198"/>
          <p:cNvSpPr txBox="1"/>
          <p:nvPr/>
        </p:nvSpPr>
        <p:spPr>
          <a:xfrm>
            <a:off x="462047" y="6998155"/>
            <a:ext cx="1639792" cy="276999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fr-FR" sz="1800" b="1" dirty="0" err="1" smtClean="0">
                <a:solidFill>
                  <a:srgbClr val="C00000"/>
                </a:solidFill>
              </a:rPr>
              <a:t>LionelBailly</a:t>
            </a:r>
            <a:endParaRPr lang="fr-FR" sz="1800" b="1" dirty="0" smtClean="0">
              <a:solidFill>
                <a:srgbClr val="C00000"/>
              </a:solidFill>
            </a:endParaRPr>
          </a:p>
        </p:txBody>
      </p:sp>
      <p:sp>
        <p:nvSpPr>
          <p:cNvPr id="205" name="ZoneTexte 204"/>
          <p:cNvSpPr txBox="1"/>
          <p:nvPr/>
        </p:nvSpPr>
        <p:spPr>
          <a:xfrm>
            <a:off x="3613347" y="7407925"/>
            <a:ext cx="1639792" cy="276999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fr-FR" sz="1800" b="1" dirty="0" smtClean="0">
                <a:solidFill>
                  <a:srgbClr val="C00000"/>
                </a:solidFill>
              </a:rPr>
              <a:t>Benjamin-3034</a:t>
            </a:r>
            <a:endParaRPr lang="fr-FR" sz="1800" b="1" dirty="0" smtClean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75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75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5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5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5" presetID="26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3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3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/>
                                        <p:tgtEl>
                                          <p:spTgt spid="3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9" dur="500"/>
                                        <p:tgtEl>
                                          <p:spTgt spid="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1" grpId="0"/>
      <p:bldP spid="198" grpId="0"/>
      <p:bldP spid="199" grpId="0"/>
      <p:bldP spid="20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7" name="Image 216" descr="depositphotos_32942243-Fond-mtal-ou-texture-plaque-daluminium-bros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20072"/>
            <a:ext cx="7551854" cy="10713472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75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</p:pic>
      <p:grpSp>
        <p:nvGrpSpPr>
          <p:cNvPr id="86" name="Groupe 85"/>
          <p:cNvGrpSpPr/>
          <p:nvPr/>
        </p:nvGrpSpPr>
        <p:grpSpPr>
          <a:xfrm>
            <a:off x="-7273710" y="9061"/>
            <a:ext cx="6913613" cy="1004302"/>
            <a:chOff x="0" y="606366"/>
            <a:chExt cx="6913613" cy="1004302"/>
          </a:xfrm>
        </p:grpSpPr>
        <p:sp>
          <p:nvSpPr>
            <p:cNvPr id="87" name="Rectangle 86"/>
            <p:cNvSpPr/>
            <p:nvPr/>
          </p:nvSpPr>
          <p:spPr>
            <a:xfrm>
              <a:off x="504478" y="606366"/>
              <a:ext cx="6409135" cy="707886"/>
            </a:xfrm>
            <a:prstGeom prst="rect">
              <a:avLst/>
            </a:prstGeom>
            <a:noFill/>
            <a:effectLst>
              <a:innerShdw blurRad="114300">
                <a:prstClr val="black"/>
              </a:innerShdw>
            </a:effectLst>
            <a:scene3d>
              <a:camera prst="orthographicFront"/>
              <a:lightRig rig="soft" dir="tl">
                <a:rot lat="0" lon="0" rev="0"/>
              </a:lightRig>
            </a:scene3d>
            <a:sp3d>
              <a:bevelT/>
            </a:sp3d>
          </p:spPr>
          <p:txBody>
            <a:bodyPr wrap="square" lIns="91440" tIns="45720" rIns="91440" bIns="45720">
              <a:spAutoFit/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r>
                <a:rPr lang="fr-FR" sz="40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Qualification</a:t>
              </a:r>
              <a:endParaRPr lang="fr-FR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  <p:cxnSp>
          <p:nvCxnSpPr>
            <p:cNvPr id="88" name="Connecteur droit 87"/>
            <p:cNvCxnSpPr/>
            <p:nvPr/>
          </p:nvCxnSpPr>
          <p:spPr>
            <a:xfrm>
              <a:off x="0" y="1305868"/>
              <a:ext cx="4608935" cy="8384"/>
            </a:xfrm>
            <a:prstGeom prst="line">
              <a:avLst/>
            </a:prstGeom>
            <a:ln w="76200">
              <a:solidFill>
                <a:srgbClr val="FF0000"/>
              </a:solidFill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Connecteur droit 88"/>
            <p:cNvCxnSpPr/>
            <p:nvPr/>
          </p:nvCxnSpPr>
          <p:spPr>
            <a:xfrm>
              <a:off x="0" y="1458268"/>
              <a:ext cx="4248895" cy="0"/>
            </a:xfrm>
            <a:prstGeom prst="line">
              <a:avLst/>
            </a:prstGeom>
            <a:ln w="57150">
              <a:solidFill>
                <a:srgbClr val="FF0000"/>
              </a:solidFill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Connecteur droit 89"/>
            <p:cNvCxnSpPr/>
            <p:nvPr/>
          </p:nvCxnSpPr>
          <p:spPr>
            <a:xfrm flipV="1">
              <a:off x="423" y="1602284"/>
              <a:ext cx="3816424" cy="8384"/>
            </a:xfrm>
            <a:prstGeom prst="line">
              <a:avLst/>
            </a:prstGeom>
            <a:ln w="28575">
              <a:solidFill>
                <a:srgbClr val="FF0000"/>
              </a:solidFill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8495539" y="417478"/>
            <a:ext cx="1639936" cy="461665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AUSTRALIE</a:t>
            </a:r>
            <a:endParaRPr lang="fr-FR" sz="2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pic>
        <p:nvPicPr>
          <p:cNvPr id="168" name="Image 167" descr="preview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8617" b="64256"/>
          <a:stretch>
            <a:fillRect/>
          </a:stretch>
        </p:blipFill>
        <p:spPr>
          <a:xfrm>
            <a:off x="-1577219" y="917544"/>
            <a:ext cx="985751" cy="932675"/>
          </a:xfrm>
          <a:prstGeom prst="rect">
            <a:avLst/>
          </a:prstGeom>
        </p:spPr>
      </p:pic>
      <p:pic>
        <p:nvPicPr>
          <p:cNvPr id="223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920685" y="774668"/>
            <a:ext cx="1008112" cy="805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" name="Image 68" descr="flowharibo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7FBF"/>
              </a:clrFrom>
              <a:clrTo>
                <a:srgbClr val="FF7FB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37085" y="2719200"/>
            <a:ext cx="1170754" cy="710579"/>
          </a:xfrm>
          <a:prstGeom prst="rect">
            <a:avLst/>
          </a:prstGeom>
        </p:spPr>
      </p:pic>
      <p:pic>
        <p:nvPicPr>
          <p:cNvPr id="201" name="Image 200" descr="preview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1655" t="35744" b="32980"/>
          <a:stretch>
            <a:fillRect/>
          </a:stretch>
        </p:blipFill>
        <p:spPr>
          <a:xfrm>
            <a:off x="-1505781" y="1774800"/>
            <a:ext cx="1145684" cy="1008112"/>
          </a:xfrm>
          <a:prstGeom prst="rect">
            <a:avLst/>
          </a:prstGeom>
        </p:spPr>
      </p:pic>
      <p:grpSp>
        <p:nvGrpSpPr>
          <p:cNvPr id="245" name="Groupe 244"/>
          <p:cNvGrpSpPr/>
          <p:nvPr/>
        </p:nvGrpSpPr>
        <p:grpSpPr>
          <a:xfrm>
            <a:off x="8638415" y="4846634"/>
            <a:ext cx="7015731" cy="4664153"/>
            <a:chOff x="221284" y="3786586"/>
            <a:chExt cx="7015731" cy="4664153"/>
          </a:xfrm>
        </p:grpSpPr>
        <p:grpSp>
          <p:nvGrpSpPr>
            <p:cNvPr id="125" name="Groupe 124"/>
            <p:cNvGrpSpPr/>
            <p:nvPr/>
          </p:nvGrpSpPr>
          <p:grpSpPr>
            <a:xfrm>
              <a:off x="5436815" y="7569076"/>
              <a:ext cx="864096" cy="72008"/>
              <a:chOff x="6444927" y="5058668"/>
              <a:chExt cx="864096" cy="72008"/>
            </a:xfrm>
          </p:grpSpPr>
          <p:cxnSp>
            <p:nvCxnSpPr>
              <p:cNvPr id="126" name="Connecteur droit 125"/>
              <p:cNvCxnSpPr/>
              <p:nvPr/>
            </p:nvCxnSpPr>
            <p:spPr>
              <a:xfrm flipH="1">
                <a:off x="6804967" y="5058668"/>
                <a:ext cx="504056" cy="72008"/>
              </a:xfrm>
              <a:prstGeom prst="line">
                <a:avLst/>
              </a:prstGeom>
              <a:ln w="57150"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1" name="Connecteur droit 160"/>
              <p:cNvCxnSpPr/>
              <p:nvPr/>
            </p:nvCxnSpPr>
            <p:spPr>
              <a:xfrm flipH="1" flipV="1">
                <a:off x="6444927" y="5058668"/>
                <a:ext cx="360040" cy="72008"/>
              </a:xfrm>
              <a:prstGeom prst="line">
                <a:avLst/>
              </a:prstGeom>
              <a:ln w="57150"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1" name="Groupe 120"/>
            <p:cNvGrpSpPr/>
            <p:nvPr/>
          </p:nvGrpSpPr>
          <p:grpSpPr>
            <a:xfrm>
              <a:off x="6372919" y="6848996"/>
              <a:ext cx="864096" cy="72008"/>
              <a:chOff x="6444927" y="5058668"/>
              <a:chExt cx="864096" cy="72008"/>
            </a:xfrm>
          </p:grpSpPr>
          <p:cxnSp>
            <p:nvCxnSpPr>
              <p:cNvPr id="118" name="Connecteur droit 117"/>
              <p:cNvCxnSpPr/>
              <p:nvPr/>
            </p:nvCxnSpPr>
            <p:spPr>
              <a:xfrm flipH="1">
                <a:off x="6804967" y="5058668"/>
                <a:ext cx="504056" cy="72008"/>
              </a:xfrm>
              <a:prstGeom prst="line">
                <a:avLst/>
              </a:prstGeom>
              <a:ln w="57150"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" name="Connecteur droit 119"/>
              <p:cNvCxnSpPr/>
              <p:nvPr/>
            </p:nvCxnSpPr>
            <p:spPr>
              <a:xfrm flipH="1" flipV="1">
                <a:off x="6444927" y="5058668"/>
                <a:ext cx="360040" cy="72008"/>
              </a:xfrm>
              <a:prstGeom prst="line">
                <a:avLst/>
              </a:prstGeom>
              <a:ln w="57150"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2" name="Groupe 121"/>
            <p:cNvGrpSpPr/>
            <p:nvPr/>
          </p:nvGrpSpPr>
          <p:grpSpPr>
            <a:xfrm>
              <a:off x="6372919" y="7929116"/>
              <a:ext cx="864096" cy="72008"/>
              <a:chOff x="6444927" y="5058668"/>
              <a:chExt cx="864096" cy="72008"/>
            </a:xfrm>
          </p:grpSpPr>
          <p:cxnSp>
            <p:nvCxnSpPr>
              <p:cNvPr id="123" name="Connecteur droit 122"/>
              <p:cNvCxnSpPr/>
              <p:nvPr/>
            </p:nvCxnSpPr>
            <p:spPr>
              <a:xfrm flipH="1">
                <a:off x="6804967" y="5058668"/>
                <a:ext cx="504056" cy="72008"/>
              </a:xfrm>
              <a:prstGeom prst="line">
                <a:avLst/>
              </a:prstGeom>
              <a:ln w="57150"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Connecteur droit 123"/>
              <p:cNvCxnSpPr/>
              <p:nvPr/>
            </p:nvCxnSpPr>
            <p:spPr>
              <a:xfrm flipH="1" flipV="1">
                <a:off x="6444927" y="5058668"/>
                <a:ext cx="360040" cy="72008"/>
              </a:xfrm>
              <a:prstGeom prst="line">
                <a:avLst/>
              </a:prstGeom>
              <a:ln w="57150"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2" name="Groupe 161"/>
            <p:cNvGrpSpPr/>
            <p:nvPr/>
          </p:nvGrpSpPr>
          <p:grpSpPr>
            <a:xfrm>
              <a:off x="5436815" y="6488956"/>
              <a:ext cx="864096" cy="72008"/>
              <a:chOff x="6444927" y="5058668"/>
              <a:chExt cx="864096" cy="72008"/>
            </a:xfrm>
          </p:grpSpPr>
          <p:cxnSp>
            <p:nvCxnSpPr>
              <p:cNvPr id="173" name="Connecteur droit 172"/>
              <p:cNvCxnSpPr/>
              <p:nvPr/>
            </p:nvCxnSpPr>
            <p:spPr>
              <a:xfrm flipH="1">
                <a:off x="6804967" y="5058668"/>
                <a:ext cx="504056" cy="72008"/>
              </a:xfrm>
              <a:prstGeom prst="line">
                <a:avLst/>
              </a:prstGeom>
              <a:ln w="57150"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4" name="Connecteur droit 173"/>
              <p:cNvCxnSpPr/>
              <p:nvPr/>
            </p:nvCxnSpPr>
            <p:spPr>
              <a:xfrm flipH="1" flipV="1">
                <a:off x="6444927" y="5058668"/>
                <a:ext cx="360040" cy="72008"/>
              </a:xfrm>
              <a:prstGeom prst="line">
                <a:avLst/>
              </a:prstGeom>
              <a:ln w="57150"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5" name="Groupe 174"/>
            <p:cNvGrpSpPr/>
            <p:nvPr/>
          </p:nvGrpSpPr>
          <p:grpSpPr>
            <a:xfrm>
              <a:off x="4644727" y="6224164"/>
              <a:ext cx="864096" cy="72008"/>
              <a:chOff x="6444927" y="5058668"/>
              <a:chExt cx="864096" cy="72008"/>
            </a:xfrm>
          </p:grpSpPr>
          <p:cxnSp>
            <p:nvCxnSpPr>
              <p:cNvPr id="176" name="Connecteur droit 175"/>
              <p:cNvCxnSpPr/>
              <p:nvPr/>
            </p:nvCxnSpPr>
            <p:spPr>
              <a:xfrm flipH="1">
                <a:off x="6804967" y="5058668"/>
                <a:ext cx="504056" cy="72008"/>
              </a:xfrm>
              <a:prstGeom prst="line">
                <a:avLst/>
              </a:prstGeom>
              <a:ln w="57150"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7" name="Connecteur droit 176"/>
              <p:cNvCxnSpPr/>
              <p:nvPr/>
            </p:nvCxnSpPr>
            <p:spPr>
              <a:xfrm flipH="1" flipV="1">
                <a:off x="6444927" y="5058668"/>
                <a:ext cx="360040" cy="72008"/>
              </a:xfrm>
              <a:prstGeom prst="line">
                <a:avLst/>
              </a:prstGeom>
              <a:ln w="57150"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8" name="Groupe 177"/>
            <p:cNvGrpSpPr/>
            <p:nvPr/>
          </p:nvGrpSpPr>
          <p:grpSpPr>
            <a:xfrm>
              <a:off x="3780631" y="5912892"/>
              <a:ext cx="864096" cy="72008"/>
              <a:chOff x="6444927" y="5058668"/>
              <a:chExt cx="864096" cy="72008"/>
            </a:xfrm>
          </p:grpSpPr>
          <p:cxnSp>
            <p:nvCxnSpPr>
              <p:cNvPr id="179" name="Connecteur droit 178"/>
              <p:cNvCxnSpPr/>
              <p:nvPr/>
            </p:nvCxnSpPr>
            <p:spPr>
              <a:xfrm flipH="1">
                <a:off x="6804967" y="5058668"/>
                <a:ext cx="504056" cy="72008"/>
              </a:xfrm>
              <a:prstGeom prst="line">
                <a:avLst/>
              </a:prstGeom>
              <a:ln w="57150"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0" name="Connecteur droit 179"/>
              <p:cNvCxnSpPr/>
              <p:nvPr/>
            </p:nvCxnSpPr>
            <p:spPr>
              <a:xfrm flipH="1" flipV="1">
                <a:off x="6444927" y="5058668"/>
                <a:ext cx="360040" cy="72008"/>
              </a:xfrm>
              <a:prstGeom prst="line">
                <a:avLst/>
              </a:prstGeom>
              <a:ln w="57150"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81" name="Groupe 180"/>
            <p:cNvGrpSpPr/>
            <p:nvPr/>
          </p:nvGrpSpPr>
          <p:grpSpPr>
            <a:xfrm>
              <a:off x="2988543" y="5624860"/>
              <a:ext cx="864096" cy="72008"/>
              <a:chOff x="6444927" y="5058668"/>
              <a:chExt cx="864096" cy="72008"/>
            </a:xfrm>
          </p:grpSpPr>
          <p:cxnSp>
            <p:nvCxnSpPr>
              <p:cNvPr id="182" name="Connecteur droit 181"/>
              <p:cNvCxnSpPr/>
              <p:nvPr/>
            </p:nvCxnSpPr>
            <p:spPr>
              <a:xfrm flipH="1">
                <a:off x="6804967" y="5058668"/>
                <a:ext cx="504056" cy="72008"/>
              </a:xfrm>
              <a:prstGeom prst="line">
                <a:avLst/>
              </a:prstGeom>
              <a:ln w="57150"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" name="Connecteur droit 182"/>
              <p:cNvCxnSpPr/>
              <p:nvPr/>
            </p:nvCxnSpPr>
            <p:spPr>
              <a:xfrm flipH="1" flipV="1">
                <a:off x="6444927" y="5058668"/>
                <a:ext cx="360040" cy="72008"/>
              </a:xfrm>
              <a:prstGeom prst="line">
                <a:avLst/>
              </a:prstGeom>
              <a:ln w="57150"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84" name="Groupe 183"/>
            <p:cNvGrpSpPr/>
            <p:nvPr/>
          </p:nvGrpSpPr>
          <p:grpSpPr>
            <a:xfrm>
              <a:off x="2196455" y="5336828"/>
              <a:ext cx="864096" cy="72008"/>
              <a:chOff x="6444927" y="5058668"/>
              <a:chExt cx="864096" cy="72008"/>
            </a:xfrm>
          </p:grpSpPr>
          <p:cxnSp>
            <p:nvCxnSpPr>
              <p:cNvPr id="185" name="Connecteur droit 184"/>
              <p:cNvCxnSpPr/>
              <p:nvPr/>
            </p:nvCxnSpPr>
            <p:spPr>
              <a:xfrm flipH="1">
                <a:off x="6804967" y="5058668"/>
                <a:ext cx="504056" cy="72008"/>
              </a:xfrm>
              <a:prstGeom prst="line">
                <a:avLst/>
              </a:prstGeom>
              <a:ln w="57150"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6" name="Connecteur droit 185"/>
              <p:cNvCxnSpPr/>
              <p:nvPr/>
            </p:nvCxnSpPr>
            <p:spPr>
              <a:xfrm flipH="1" flipV="1">
                <a:off x="6444927" y="5058668"/>
                <a:ext cx="360040" cy="72008"/>
              </a:xfrm>
              <a:prstGeom prst="line">
                <a:avLst/>
              </a:prstGeom>
              <a:ln w="57150"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87" name="Groupe 186"/>
            <p:cNvGrpSpPr/>
            <p:nvPr/>
          </p:nvGrpSpPr>
          <p:grpSpPr>
            <a:xfrm>
              <a:off x="1404367" y="5048796"/>
              <a:ext cx="864096" cy="72008"/>
              <a:chOff x="6444927" y="5058668"/>
              <a:chExt cx="864096" cy="72008"/>
            </a:xfrm>
          </p:grpSpPr>
          <p:cxnSp>
            <p:nvCxnSpPr>
              <p:cNvPr id="188" name="Connecteur droit 187"/>
              <p:cNvCxnSpPr/>
              <p:nvPr/>
            </p:nvCxnSpPr>
            <p:spPr>
              <a:xfrm flipH="1">
                <a:off x="6804967" y="5058668"/>
                <a:ext cx="504056" cy="72008"/>
              </a:xfrm>
              <a:prstGeom prst="line">
                <a:avLst/>
              </a:prstGeom>
              <a:ln w="57150"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9" name="Connecteur droit 188"/>
              <p:cNvCxnSpPr/>
              <p:nvPr/>
            </p:nvCxnSpPr>
            <p:spPr>
              <a:xfrm flipH="1" flipV="1">
                <a:off x="6444927" y="5058668"/>
                <a:ext cx="360040" cy="72008"/>
              </a:xfrm>
              <a:prstGeom prst="line">
                <a:avLst/>
              </a:prstGeom>
              <a:ln w="57150"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90" name="Groupe 189"/>
            <p:cNvGrpSpPr/>
            <p:nvPr/>
          </p:nvGrpSpPr>
          <p:grpSpPr>
            <a:xfrm>
              <a:off x="612279" y="4760764"/>
              <a:ext cx="864096" cy="72008"/>
              <a:chOff x="6444927" y="5058668"/>
              <a:chExt cx="864096" cy="72008"/>
            </a:xfrm>
          </p:grpSpPr>
          <p:cxnSp>
            <p:nvCxnSpPr>
              <p:cNvPr id="191" name="Connecteur droit 190"/>
              <p:cNvCxnSpPr/>
              <p:nvPr/>
            </p:nvCxnSpPr>
            <p:spPr>
              <a:xfrm flipH="1">
                <a:off x="6804967" y="5058668"/>
                <a:ext cx="504056" cy="72008"/>
              </a:xfrm>
              <a:prstGeom prst="line">
                <a:avLst/>
              </a:prstGeom>
              <a:ln w="57150"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2" name="Connecteur droit 191"/>
              <p:cNvCxnSpPr/>
              <p:nvPr/>
            </p:nvCxnSpPr>
            <p:spPr>
              <a:xfrm flipH="1" flipV="1">
                <a:off x="6444927" y="5058668"/>
                <a:ext cx="360040" cy="72008"/>
              </a:xfrm>
              <a:prstGeom prst="line">
                <a:avLst/>
              </a:prstGeom>
              <a:ln w="57150"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93" name="Groupe 192"/>
            <p:cNvGrpSpPr/>
            <p:nvPr/>
          </p:nvGrpSpPr>
          <p:grpSpPr>
            <a:xfrm>
              <a:off x="4644727" y="7281044"/>
              <a:ext cx="864096" cy="72008"/>
              <a:chOff x="6444927" y="5058668"/>
              <a:chExt cx="864096" cy="72008"/>
            </a:xfrm>
          </p:grpSpPr>
          <p:cxnSp>
            <p:nvCxnSpPr>
              <p:cNvPr id="194" name="Connecteur droit 193"/>
              <p:cNvCxnSpPr/>
              <p:nvPr/>
            </p:nvCxnSpPr>
            <p:spPr>
              <a:xfrm flipH="1">
                <a:off x="6804967" y="5058668"/>
                <a:ext cx="504056" cy="72008"/>
              </a:xfrm>
              <a:prstGeom prst="line">
                <a:avLst/>
              </a:prstGeom>
              <a:ln w="57150"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5" name="Connecteur droit 194"/>
              <p:cNvCxnSpPr/>
              <p:nvPr/>
            </p:nvCxnSpPr>
            <p:spPr>
              <a:xfrm flipH="1" flipV="1">
                <a:off x="6444927" y="5058668"/>
                <a:ext cx="360040" cy="72008"/>
              </a:xfrm>
              <a:prstGeom prst="line">
                <a:avLst/>
              </a:prstGeom>
              <a:ln w="57150"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96" name="Groupe 195"/>
            <p:cNvGrpSpPr/>
            <p:nvPr/>
          </p:nvGrpSpPr>
          <p:grpSpPr>
            <a:xfrm>
              <a:off x="3780631" y="6993012"/>
              <a:ext cx="864096" cy="72008"/>
              <a:chOff x="6444927" y="5058668"/>
              <a:chExt cx="864096" cy="72008"/>
            </a:xfrm>
          </p:grpSpPr>
          <p:cxnSp>
            <p:nvCxnSpPr>
              <p:cNvPr id="197" name="Connecteur droit 196"/>
              <p:cNvCxnSpPr/>
              <p:nvPr/>
            </p:nvCxnSpPr>
            <p:spPr>
              <a:xfrm flipH="1">
                <a:off x="6804967" y="5058668"/>
                <a:ext cx="504056" cy="72008"/>
              </a:xfrm>
              <a:prstGeom prst="line">
                <a:avLst/>
              </a:prstGeom>
              <a:ln w="57150"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8" name="Connecteur droit 197"/>
              <p:cNvCxnSpPr/>
              <p:nvPr/>
            </p:nvCxnSpPr>
            <p:spPr>
              <a:xfrm flipH="1" flipV="1">
                <a:off x="6444927" y="5058668"/>
                <a:ext cx="360040" cy="72008"/>
              </a:xfrm>
              <a:prstGeom prst="line">
                <a:avLst/>
              </a:prstGeom>
              <a:ln w="57150"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04" name="Groupe 203"/>
            <p:cNvGrpSpPr/>
            <p:nvPr/>
          </p:nvGrpSpPr>
          <p:grpSpPr>
            <a:xfrm>
              <a:off x="2988543" y="6704980"/>
              <a:ext cx="864096" cy="72008"/>
              <a:chOff x="6444927" y="5058668"/>
              <a:chExt cx="864096" cy="72008"/>
            </a:xfrm>
          </p:grpSpPr>
          <p:cxnSp>
            <p:nvCxnSpPr>
              <p:cNvPr id="205" name="Connecteur droit 204"/>
              <p:cNvCxnSpPr/>
              <p:nvPr/>
            </p:nvCxnSpPr>
            <p:spPr>
              <a:xfrm flipH="1">
                <a:off x="6804967" y="5058668"/>
                <a:ext cx="504056" cy="72008"/>
              </a:xfrm>
              <a:prstGeom prst="line">
                <a:avLst/>
              </a:prstGeom>
              <a:ln w="57150"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6" name="Connecteur droit 205"/>
              <p:cNvCxnSpPr/>
              <p:nvPr/>
            </p:nvCxnSpPr>
            <p:spPr>
              <a:xfrm flipH="1" flipV="1">
                <a:off x="6444927" y="5058668"/>
                <a:ext cx="360040" cy="72008"/>
              </a:xfrm>
              <a:prstGeom prst="line">
                <a:avLst/>
              </a:prstGeom>
              <a:ln w="57150"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07" name="Groupe 206"/>
            <p:cNvGrpSpPr/>
            <p:nvPr/>
          </p:nvGrpSpPr>
          <p:grpSpPr>
            <a:xfrm>
              <a:off x="2196455" y="6416948"/>
              <a:ext cx="864096" cy="72008"/>
              <a:chOff x="6444927" y="5058668"/>
              <a:chExt cx="864096" cy="72008"/>
            </a:xfrm>
          </p:grpSpPr>
          <p:cxnSp>
            <p:nvCxnSpPr>
              <p:cNvPr id="208" name="Connecteur droit 207"/>
              <p:cNvCxnSpPr/>
              <p:nvPr/>
            </p:nvCxnSpPr>
            <p:spPr>
              <a:xfrm flipH="1">
                <a:off x="6804967" y="5058668"/>
                <a:ext cx="504056" cy="72008"/>
              </a:xfrm>
              <a:prstGeom prst="line">
                <a:avLst/>
              </a:prstGeom>
              <a:ln w="57150"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9" name="Connecteur droit 208"/>
              <p:cNvCxnSpPr/>
              <p:nvPr/>
            </p:nvCxnSpPr>
            <p:spPr>
              <a:xfrm flipH="1" flipV="1">
                <a:off x="6444927" y="5058668"/>
                <a:ext cx="360040" cy="72008"/>
              </a:xfrm>
              <a:prstGeom prst="line">
                <a:avLst/>
              </a:prstGeom>
              <a:ln w="57150"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10" name="Groupe 209"/>
            <p:cNvGrpSpPr/>
            <p:nvPr/>
          </p:nvGrpSpPr>
          <p:grpSpPr>
            <a:xfrm>
              <a:off x="1404367" y="6128916"/>
              <a:ext cx="864096" cy="72008"/>
              <a:chOff x="6444927" y="5058668"/>
              <a:chExt cx="864096" cy="72008"/>
            </a:xfrm>
          </p:grpSpPr>
          <p:cxnSp>
            <p:nvCxnSpPr>
              <p:cNvPr id="211" name="Connecteur droit 210"/>
              <p:cNvCxnSpPr/>
              <p:nvPr/>
            </p:nvCxnSpPr>
            <p:spPr>
              <a:xfrm flipH="1">
                <a:off x="6804967" y="5058668"/>
                <a:ext cx="504056" cy="72008"/>
              </a:xfrm>
              <a:prstGeom prst="line">
                <a:avLst/>
              </a:prstGeom>
              <a:ln w="57150"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2" name="Connecteur droit 211"/>
              <p:cNvCxnSpPr/>
              <p:nvPr/>
            </p:nvCxnSpPr>
            <p:spPr>
              <a:xfrm flipH="1" flipV="1">
                <a:off x="6444927" y="5058668"/>
                <a:ext cx="360040" cy="72008"/>
              </a:xfrm>
              <a:prstGeom prst="line">
                <a:avLst/>
              </a:prstGeom>
              <a:ln w="57150"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13" name="Groupe 212"/>
            <p:cNvGrpSpPr/>
            <p:nvPr/>
          </p:nvGrpSpPr>
          <p:grpSpPr>
            <a:xfrm>
              <a:off x="612279" y="5840884"/>
              <a:ext cx="864096" cy="72008"/>
              <a:chOff x="6444927" y="5058668"/>
              <a:chExt cx="864096" cy="72008"/>
            </a:xfrm>
          </p:grpSpPr>
          <p:cxnSp>
            <p:nvCxnSpPr>
              <p:cNvPr id="214" name="Connecteur droit 213"/>
              <p:cNvCxnSpPr/>
              <p:nvPr/>
            </p:nvCxnSpPr>
            <p:spPr>
              <a:xfrm flipH="1">
                <a:off x="6804967" y="5058668"/>
                <a:ext cx="504056" cy="72008"/>
              </a:xfrm>
              <a:prstGeom prst="line">
                <a:avLst/>
              </a:prstGeom>
              <a:ln w="57150"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5" name="Connecteur droit 214"/>
              <p:cNvCxnSpPr/>
              <p:nvPr/>
            </p:nvCxnSpPr>
            <p:spPr>
              <a:xfrm flipH="1" flipV="1">
                <a:off x="6444927" y="5058668"/>
                <a:ext cx="360040" cy="72008"/>
              </a:xfrm>
              <a:prstGeom prst="line">
                <a:avLst/>
              </a:prstGeom>
              <a:ln w="57150"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2" name="Groupe 81"/>
            <p:cNvGrpSpPr/>
            <p:nvPr/>
          </p:nvGrpSpPr>
          <p:grpSpPr>
            <a:xfrm>
              <a:off x="1332359" y="4123174"/>
              <a:ext cx="758515" cy="206905"/>
              <a:chOff x="2052439" y="2610396"/>
              <a:chExt cx="864096" cy="216024"/>
            </a:xfrm>
          </p:grpSpPr>
          <p:sp>
            <p:nvSpPr>
              <p:cNvPr id="83" name="Rectangle à coins arrondis 82"/>
              <p:cNvSpPr/>
              <p:nvPr/>
            </p:nvSpPr>
            <p:spPr>
              <a:xfrm>
                <a:off x="2340471" y="2610396"/>
                <a:ext cx="576064" cy="216024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fr-FR" sz="1000" b="1" dirty="0" smtClean="0"/>
                  <a:t>1:46.942</a:t>
                </a:r>
                <a:endParaRPr lang="fr-FR" sz="1000" b="1" dirty="0"/>
              </a:p>
            </p:txBody>
          </p:sp>
          <p:sp>
            <p:nvSpPr>
              <p:cNvPr id="84" name="Rectangle à coins arrondis 83"/>
              <p:cNvSpPr/>
              <p:nvPr/>
            </p:nvSpPr>
            <p:spPr>
              <a:xfrm>
                <a:off x="2052439" y="2610396"/>
                <a:ext cx="279648" cy="216024"/>
              </a:xfrm>
              <a:prstGeom prst="round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fr-FR" sz="1600" b="1" dirty="0" smtClean="0">
                    <a:solidFill>
                      <a:srgbClr val="FF0000"/>
                    </a:solidFill>
                  </a:rPr>
                  <a:t>14</a:t>
                </a:r>
                <a:endParaRPr lang="fr-FR" sz="1600" b="1" dirty="0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95" name="Groupe 94"/>
            <p:cNvGrpSpPr/>
            <p:nvPr/>
          </p:nvGrpSpPr>
          <p:grpSpPr>
            <a:xfrm>
              <a:off x="5527111" y="5666782"/>
              <a:ext cx="773800" cy="179988"/>
              <a:chOff x="2052439" y="2610396"/>
              <a:chExt cx="864096" cy="216024"/>
            </a:xfrm>
          </p:grpSpPr>
          <p:sp>
            <p:nvSpPr>
              <p:cNvPr id="96" name="Rectangle à coins arrondis 95"/>
              <p:cNvSpPr/>
              <p:nvPr/>
            </p:nvSpPr>
            <p:spPr>
              <a:xfrm>
                <a:off x="2340471" y="2610396"/>
                <a:ext cx="576064" cy="216024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fr-FR" sz="1000" b="1" dirty="0" smtClean="0"/>
                  <a:t>1:39.109</a:t>
                </a:r>
                <a:endParaRPr lang="fr-FR" sz="1000" b="1" dirty="0"/>
              </a:p>
            </p:txBody>
          </p:sp>
          <p:sp>
            <p:nvSpPr>
              <p:cNvPr id="97" name="Rectangle à coins arrondis 96"/>
              <p:cNvSpPr/>
              <p:nvPr/>
            </p:nvSpPr>
            <p:spPr>
              <a:xfrm>
                <a:off x="2052439" y="2610396"/>
                <a:ext cx="279648" cy="216024"/>
              </a:xfrm>
              <a:prstGeom prst="round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fr-FR" sz="1600" b="1" dirty="0" smtClean="0">
                    <a:solidFill>
                      <a:srgbClr val="FF0000"/>
                    </a:solidFill>
                  </a:rPr>
                  <a:t>4</a:t>
                </a:r>
                <a:endParaRPr lang="fr-FR" sz="1600" b="1" dirty="0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98" name="Groupe 97"/>
            <p:cNvGrpSpPr/>
            <p:nvPr/>
          </p:nvGrpSpPr>
          <p:grpSpPr>
            <a:xfrm>
              <a:off x="6444927" y="5901612"/>
              <a:ext cx="792088" cy="198022"/>
              <a:chOff x="2052439" y="2610396"/>
              <a:chExt cx="864096" cy="216024"/>
            </a:xfrm>
          </p:grpSpPr>
          <p:sp>
            <p:nvSpPr>
              <p:cNvPr id="99" name="Rectangle à coins arrondis 98"/>
              <p:cNvSpPr/>
              <p:nvPr/>
            </p:nvSpPr>
            <p:spPr>
              <a:xfrm>
                <a:off x="2340471" y="2610396"/>
                <a:ext cx="576064" cy="216024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fr-FR" sz="1000" b="1" dirty="0" smtClean="0"/>
                  <a:t>1:38.929</a:t>
                </a:r>
                <a:endParaRPr lang="fr-FR" sz="1000" b="1" dirty="0"/>
              </a:p>
            </p:txBody>
          </p:sp>
          <p:sp>
            <p:nvSpPr>
              <p:cNvPr id="100" name="Rectangle à coins arrondis 99"/>
              <p:cNvSpPr/>
              <p:nvPr/>
            </p:nvSpPr>
            <p:spPr>
              <a:xfrm>
                <a:off x="2052439" y="2610396"/>
                <a:ext cx="279648" cy="216024"/>
              </a:xfrm>
              <a:prstGeom prst="round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fr-FR" sz="1600" b="1" dirty="0" smtClean="0">
                    <a:solidFill>
                      <a:srgbClr val="FF0000"/>
                    </a:solidFill>
                  </a:rPr>
                  <a:t>2</a:t>
                </a:r>
                <a:endParaRPr lang="fr-FR" sz="1600" b="1" dirty="0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85" name="Groupe 84"/>
            <p:cNvGrpSpPr/>
            <p:nvPr/>
          </p:nvGrpSpPr>
          <p:grpSpPr>
            <a:xfrm>
              <a:off x="4619147" y="5301496"/>
              <a:ext cx="756881" cy="189220"/>
              <a:chOff x="2052439" y="2610396"/>
              <a:chExt cx="864096" cy="216024"/>
            </a:xfrm>
          </p:grpSpPr>
          <p:sp>
            <p:nvSpPr>
              <p:cNvPr id="91" name="Rectangle à coins arrondis 90"/>
              <p:cNvSpPr/>
              <p:nvPr/>
            </p:nvSpPr>
            <p:spPr>
              <a:xfrm>
                <a:off x="2340471" y="2610396"/>
                <a:ext cx="576064" cy="216024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fr-FR" sz="1000" b="1" dirty="0" smtClean="0"/>
                  <a:t>1:39.960</a:t>
                </a:r>
                <a:endParaRPr lang="fr-FR" sz="1000" b="1" dirty="0"/>
              </a:p>
            </p:txBody>
          </p:sp>
          <p:sp>
            <p:nvSpPr>
              <p:cNvPr id="92" name="Rectangle à coins arrondis 91"/>
              <p:cNvSpPr/>
              <p:nvPr/>
            </p:nvSpPr>
            <p:spPr>
              <a:xfrm>
                <a:off x="2052439" y="2610396"/>
                <a:ext cx="279648" cy="216024"/>
              </a:xfrm>
              <a:prstGeom prst="round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fr-FR" sz="1600" b="1" dirty="0" smtClean="0">
                    <a:solidFill>
                      <a:srgbClr val="FF0000"/>
                    </a:solidFill>
                  </a:rPr>
                  <a:t>6</a:t>
                </a:r>
                <a:endParaRPr lang="fr-FR" sz="1600" b="1" dirty="0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134" name="Groupe 81"/>
            <p:cNvGrpSpPr/>
            <p:nvPr/>
          </p:nvGrpSpPr>
          <p:grpSpPr>
            <a:xfrm>
              <a:off x="2844527" y="4771246"/>
              <a:ext cx="758515" cy="206905"/>
              <a:chOff x="2052439" y="2610396"/>
              <a:chExt cx="864096" cy="216024"/>
            </a:xfrm>
          </p:grpSpPr>
          <p:sp>
            <p:nvSpPr>
              <p:cNvPr id="135" name="Rectangle à coins arrondis 134"/>
              <p:cNvSpPr/>
              <p:nvPr/>
            </p:nvSpPr>
            <p:spPr>
              <a:xfrm>
                <a:off x="2340471" y="2610396"/>
                <a:ext cx="576064" cy="216024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fr-FR" sz="1000" b="1" dirty="0" smtClean="0"/>
                  <a:t>1:41.040</a:t>
                </a:r>
                <a:endParaRPr lang="fr-FR" sz="1000" b="1" dirty="0"/>
              </a:p>
            </p:txBody>
          </p:sp>
          <p:sp>
            <p:nvSpPr>
              <p:cNvPr id="136" name="Rectangle à coins arrondis 135"/>
              <p:cNvSpPr/>
              <p:nvPr/>
            </p:nvSpPr>
            <p:spPr>
              <a:xfrm>
                <a:off x="2052439" y="2610396"/>
                <a:ext cx="279648" cy="216024"/>
              </a:xfrm>
              <a:prstGeom prst="round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fr-FR" sz="1600" b="1" dirty="0" smtClean="0">
                    <a:solidFill>
                      <a:srgbClr val="FF0000"/>
                    </a:solidFill>
                  </a:rPr>
                  <a:t>10</a:t>
                </a:r>
                <a:endParaRPr lang="fr-FR" sz="1600" b="1" dirty="0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140" name="Groupe 81"/>
            <p:cNvGrpSpPr/>
            <p:nvPr/>
          </p:nvGrpSpPr>
          <p:grpSpPr>
            <a:xfrm>
              <a:off x="3780631" y="5059278"/>
              <a:ext cx="758515" cy="206905"/>
              <a:chOff x="2052439" y="2610396"/>
              <a:chExt cx="864096" cy="216024"/>
            </a:xfrm>
          </p:grpSpPr>
          <p:sp>
            <p:nvSpPr>
              <p:cNvPr id="141" name="Rectangle à coins arrondis 140"/>
              <p:cNvSpPr/>
              <p:nvPr/>
            </p:nvSpPr>
            <p:spPr>
              <a:xfrm>
                <a:off x="2340471" y="2610396"/>
                <a:ext cx="576064" cy="216024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fr-FR" sz="1000" b="1" dirty="0" smtClean="0"/>
                  <a:t>1:40.702</a:t>
                </a:r>
              </a:p>
            </p:txBody>
          </p:sp>
          <p:sp>
            <p:nvSpPr>
              <p:cNvPr id="144" name="Rectangle à coins arrondis 143"/>
              <p:cNvSpPr/>
              <p:nvPr/>
            </p:nvSpPr>
            <p:spPr>
              <a:xfrm>
                <a:off x="2052439" y="2610396"/>
                <a:ext cx="279648" cy="216024"/>
              </a:xfrm>
              <a:prstGeom prst="round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fr-FR" sz="1600" b="1" dirty="0" smtClean="0">
                    <a:solidFill>
                      <a:srgbClr val="FF0000"/>
                    </a:solidFill>
                  </a:rPr>
                  <a:t>8</a:t>
                </a:r>
                <a:endParaRPr lang="fr-FR" sz="1600" b="1" dirty="0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147" name="Groupe 81"/>
            <p:cNvGrpSpPr/>
            <p:nvPr/>
          </p:nvGrpSpPr>
          <p:grpSpPr>
            <a:xfrm>
              <a:off x="2124447" y="4411206"/>
              <a:ext cx="758515" cy="206905"/>
              <a:chOff x="2052439" y="2610396"/>
              <a:chExt cx="864096" cy="216024"/>
            </a:xfrm>
          </p:grpSpPr>
          <p:sp>
            <p:nvSpPr>
              <p:cNvPr id="148" name="Rectangle à coins arrondis 147"/>
              <p:cNvSpPr/>
              <p:nvPr/>
            </p:nvSpPr>
            <p:spPr>
              <a:xfrm>
                <a:off x="2340471" y="2610396"/>
                <a:ext cx="576064" cy="216024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fr-FR" sz="1000" b="1" dirty="0" smtClean="0"/>
                  <a:t>1:42.555</a:t>
                </a:r>
                <a:endParaRPr lang="fr-FR" sz="1000" b="1" dirty="0"/>
              </a:p>
            </p:txBody>
          </p:sp>
          <p:sp>
            <p:nvSpPr>
              <p:cNvPr id="149" name="Rectangle à coins arrondis 148"/>
              <p:cNvSpPr/>
              <p:nvPr/>
            </p:nvSpPr>
            <p:spPr>
              <a:xfrm>
                <a:off x="2052439" y="2610396"/>
                <a:ext cx="279648" cy="216024"/>
              </a:xfrm>
              <a:prstGeom prst="round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fr-FR" sz="1600" b="1" dirty="0" smtClean="0">
                    <a:solidFill>
                      <a:srgbClr val="FF0000"/>
                    </a:solidFill>
                  </a:rPr>
                  <a:t>12</a:t>
                </a:r>
                <a:endParaRPr lang="fr-FR" sz="1600" b="1" dirty="0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152" name="Groupe 81"/>
            <p:cNvGrpSpPr/>
            <p:nvPr/>
          </p:nvGrpSpPr>
          <p:grpSpPr>
            <a:xfrm>
              <a:off x="534981" y="3786586"/>
              <a:ext cx="758515" cy="206905"/>
              <a:chOff x="2052439" y="2610396"/>
              <a:chExt cx="864096" cy="216024"/>
            </a:xfrm>
          </p:grpSpPr>
          <p:sp>
            <p:nvSpPr>
              <p:cNvPr id="153" name="Rectangle à coins arrondis 152"/>
              <p:cNvSpPr/>
              <p:nvPr/>
            </p:nvSpPr>
            <p:spPr>
              <a:xfrm>
                <a:off x="2340471" y="2610396"/>
                <a:ext cx="576064" cy="216024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fr-FR" sz="1000" b="1" dirty="0"/>
                  <a:t>-</a:t>
                </a:r>
                <a:r>
                  <a:rPr lang="fr-FR" sz="1000" b="1" dirty="0" smtClean="0"/>
                  <a:t>:--.---</a:t>
                </a:r>
                <a:endParaRPr lang="fr-FR" sz="1000" b="1" dirty="0"/>
              </a:p>
            </p:txBody>
          </p:sp>
          <p:sp>
            <p:nvSpPr>
              <p:cNvPr id="154" name="Rectangle à coins arrondis 153"/>
              <p:cNvSpPr/>
              <p:nvPr/>
            </p:nvSpPr>
            <p:spPr>
              <a:xfrm>
                <a:off x="2052439" y="2610396"/>
                <a:ext cx="279648" cy="216024"/>
              </a:xfrm>
              <a:prstGeom prst="round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fr-FR" sz="1600" b="1" dirty="0" smtClean="0">
                    <a:solidFill>
                      <a:srgbClr val="FF0000"/>
                    </a:solidFill>
                  </a:rPr>
                  <a:t>16</a:t>
                </a:r>
                <a:endParaRPr lang="fr-FR" sz="1600" b="1" dirty="0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157" name="Groupe 70"/>
            <p:cNvGrpSpPr/>
            <p:nvPr/>
          </p:nvGrpSpPr>
          <p:grpSpPr>
            <a:xfrm rot="756034">
              <a:off x="5148783" y="7641084"/>
              <a:ext cx="793495" cy="294496"/>
              <a:chOff x="5806302" y="5807812"/>
              <a:chExt cx="867228" cy="321861"/>
            </a:xfrm>
          </p:grpSpPr>
          <p:sp>
            <p:nvSpPr>
              <p:cNvPr id="159" name="Rectangle à coins arrondis 158"/>
              <p:cNvSpPr/>
              <p:nvPr/>
            </p:nvSpPr>
            <p:spPr>
              <a:xfrm rot="20808349">
                <a:off x="5806302" y="5913649"/>
                <a:ext cx="576064" cy="216024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fr-FR" sz="1000" b="1" dirty="0" smtClean="0"/>
                  <a:t>1:39.060</a:t>
                </a:r>
                <a:endParaRPr lang="fr-FR" sz="1000" b="1" dirty="0"/>
              </a:p>
            </p:txBody>
          </p:sp>
          <p:sp>
            <p:nvSpPr>
              <p:cNvPr id="160" name="Rectangle à coins arrondis 159"/>
              <p:cNvSpPr/>
              <p:nvPr/>
            </p:nvSpPr>
            <p:spPr>
              <a:xfrm rot="20808349">
                <a:off x="6393882" y="5807812"/>
                <a:ext cx="279648" cy="216024"/>
              </a:xfrm>
              <a:prstGeom prst="round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fr-FR" sz="1600" b="1" dirty="0" smtClean="0">
                    <a:solidFill>
                      <a:srgbClr val="FF0000"/>
                    </a:solidFill>
                  </a:rPr>
                  <a:t>3</a:t>
                </a:r>
                <a:endParaRPr lang="fr-FR" sz="1600" b="1" dirty="0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164" name="Groupe 70"/>
            <p:cNvGrpSpPr/>
            <p:nvPr/>
          </p:nvGrpSpPr>
          <p:grpSpPr>
            <a:xfrm rot="756034">
              <a:off x="4284687" y="7353052"/>
              <a:ext cx="793495" cy="294496"/>
              <a:chOff x="5806302" y="5807812"/>
              <a:chExt cx="867228" cy="321861"/>
            </a:xfrm>
          </p:grpSpPr>
          <p:sp>
            <p:nvSpPr>
              <p:cNvPr id="166" name="Rectangle à coins arrondis 165"/>
              <p:cNvSpPr/>
              <p:nvPr/>
            </p:nvSpPr>
            <p:spPr>
              <a:xfrm rot="20808349">
                <a:off x="5806302" y="5913649"/>
                <a:ext cx="576064" cy="216024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fr-FR" sz="1000" b="1" dirty="0" smtClean="0"/>
                  <a:t>1:39.246</a:t>
                </a:r>
                <a:endParaRPr lang="fr-FR" sz="1000" b="1" dirty="0"/>
              </a:p>
            </p:txBody>
          </p:sp>
          <p:sp>
            <p:nvSpPr>
              <p:cNvPr id="167" name="Rectangle à coins arrondis 166"/>
              <p:cNvSpPr/>
              <p:nvPr/>
            </p:nvSpPr>
            <p:spPr>
              <a:xfrm rot="20808349">
                <a:off x="6393882" y="5807812"/>
                <a:ext cx="279648" cy="216024"/>
              </a:xfrm>
              <a:prstGeom prst="round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fr-FR" sz="1600" b="1" dirty="0" smtClean="0">
                    <a:solidFill>
                      <a:srgbClr val="FF0000"/>
                    </a:solidFill>
                  </a:rPr>
                  <a:t>5</a:t>
                </a:r>
                <a:endParaRPr lang="fr-FR" sz="1600" b="1" dirty="0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169" name="Groupe 70"/>
            <p:cNvGrpSpPr/>
            <p:nvPr/>
          </p:nvGrpSpPr>
          <p:grpSpPr>
            <a:xfrm rot="756034">
              <a:off x="3492599" y="7065020"/>
              <a:ext cx="793495" cy="294496"/>
              <a:chOff x="5806302" y="5807812"/>
              <a:chExt cx="867228" cy="321861"/>
            </a:xfrm>
          </p:grpSpPr>
          <p:sp>
            <p:nvSpPr>
              <p:cNvPr id="171" name="Rectangle à coins arrondis 170"/>
              <p:cNvSpPr/>
              <p:nvPr/>
            </p:nvSpPr>
            <p:spPr>
              <a:xfrm rot="20808349">
                <a:off x="5806302" y="5913649"/>
                <a:ext cx="576064" cy="216024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fr-FR" sz="1000" b="1" dirty="0" smtClean="0"/>
                  <a:t>1:40.633</a:t>
                </a:r>
                <a:endParaRPr lang="fr-FR" sz="1000" b="1" dirty="0"/>
              </a:p>
            </p:txBody>
          </p:sp>
          <p:sp>
            <p:nvSpPr>
              <p:cNvPr id="172" name="Rectangle à coins arrondis 171"/>
              <p:cNvSpPr/>
              <p:nvPr/>
            </p:nvSpPr>
            <p:spPr>
              <a:xfrm rot="20808349">
                <a:off x="6393882" y="5807812"/>
                <a:ext cx="279648" cy="216024"/>
              </a:xfrm>
              <a:prstGeom prst="round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fr-FR" sz="1600" b="1" dirty="0" smtClean="0">
                    <a:solidFill>
                      <a:srgbClr val="FF0000"/>
                    </a:solidFill>
                  </a:rPr>
                  <a:t>7</a:t>
                </a:r>
                <a:endParaRPr lang="fr-FR" sz="1600" b="1" dirty="0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113" name="Groupe 70"/>
            <p:cNvGrpSpPr/>
            <p:nvPr/>
          </p:nvGrpSpPr>
          <p:grpSpPr>
            <a:xfrm rot="756034">
              <a:off x="2628503" y="6776988"/>
              <a:ext cx="793495" cy="294496"/>
              <a:chOff x="5806302" y="5807812"/>
              <a:chExt cx="867228" cy="321861"/>
            </a:xfrm>
          </p:grpSpPr>
          <p:sp>
            <p:nvSpPr>
              <p:cNvPr id="115" name="Rectangle à coins arrondis 114"/>
              <p:cNvSpPr/>
              <p:nvPr/>
            </p:nvSpPr>
            <p:spPr>
              <a:xfrm rot="20808349">
                <a:off x="5806302" y="5913649"/>
                <a:ext cx="576064" cy="216024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fr-FR" sz="1000" b="1" dirty="0" smtClean="0"/>
                  <a:t>1:40.707</a:t>
                </a:r>
                <a:endParaRPr lang="fr-FR" sz="1000" b="1" dirty="0"/>
              </a:p>
            </p:txBody>
          </p:sp>
          <p:sp>
            <p:nvSpPr>
              <p:cNvPr id="116" name="Rectangle à coins arrondis 115"/>
              <p:cNvSpPr/>
              <p:nvPr/>
            </p:nvSpPr>
            <p:spPr>
              <a:xfrm rot="20808349">
                <a:off x="6393882" y="5807812"/>
                <a:ext cx="279648" cy="216024"/>
              </a:xfrm>
              <a:prstGeom prst="round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fr-FR" sz="1600" b="1" dirty="0" smtClean="0">
                    <a:solidFill>
                      <a:srgbClr val="FF0000"/>
                    </a:solidFill>
                  </a:rPr>
                  <a:t>9</a:t>
                </a:r>
                <a:endParaRPr lang="fr-FR" sz="1600" b="1" dirty="0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71" name="Groupe 70"/>
            <p:cNvGrpSpPr/>
            <p:nvPr/>
          </p:nvGrpSpPr>
          <p:grpSpPr>
            <a:xfrm rot="756034">
              <a:off x="6084887" y="8001124"/>
              <a:ext cx="793495" cy="294496"/>
              <a:chOff x="5806302" y="5807812"/>
              <a:chExt cx="867228" cy="321861"/>
            </a:xfrm>
          </p:grpSpPr>
          <p:sp>
            <p:nvSpPr>
              <p:cNvPr id="65" name="Rectangle à coins arrondis 64"/>
              <p:cNvSpPr/>
              <p:nvPr/>
            </p:nvSpPr>
            <p:spPr>
              <a:xfrm rot="20808349">
                <a:off x="5806302" y="5913649"/>
                <a:ext cx="576064" cy="216024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fr-FR" sz="1000" b="1" dirty="0" smtClean="0"/>
                  <a:t>1:38.648</a:t>
                </a:r>
                <a:endParaRPr lang="fr-FR" sz="1000" b="1" dirty="0"/>
              </a:p>
            </p:txBody>
          </p:sp>
          <p:sp>
            <p:nvSpPr>
              <p:cNvPr id="66" name="Rectangle à coins arrondis 65"/>
              <p:cNvSpPr/>
              <p:nvPr/>
            </p:nvSpPr>
            <p:spPr>
              <a:xfrm rot="20808349">
                <a:off x="6393882" y="5807812"/>
                <a:ext cx="279648" cy="216024"/>
              </a:xfrm>
              <a:prstGeom prst="round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fr-FR" sz="1600" b="1" dirty="0" smtClean="0">
                    <a:solidFill>
                      <a:srgbClr val="FF0000"/>
                    </a:solidFill>
                  </a:rPr>
                  <a:t>1</a:t>
                </a:r>
                <a:endParaRPr lang="fr-FR" sz="1600" b="1" dirty="0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218" name="Groupe 70"/>
            <p:cNvGrpSpPr/>
            <p:nvPr/>
          </p:nvGrpSpPr>
          <p:grpSpPr>
            <a:xfrm rot="756034">
              <a:off x="1836415" y="6488956"/>
              <a:ext cx="793495" cy="294496"/>
              <a:chOff x="5806302" y="5807812"/>
              <a:chExt cx="867228" cy="321861"/>
            </a:xfrm>
          </p:grpSpPr>
          <p:sp>
            <p:nvSpPr>
              <p:cNvPr id="220" name="Rectangle à coins arrondis 219"/>
              <p:cNvSpPr/>
              <p:nvPr/>
            </p:nvSpPr>
            <p:spPr>
              <a:xfrm rot="20808349">
                <a:off x="5806302" y="5913649"/>
                <a:ext cx="576064" cy="216024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fr-FR" sz="1000" b="1" dirty="0" smtClean="0"/>
                  <a:t>1:41.172</a:t>
                </a:r>
                <a:endParaRPr lang="fr-FR" sz="1000" b="1" dirty="0"/>
              </a:p>
            </p:txBody>
          </p:sp>
          <p:sp>
            <p:nvSpPr>
              <p:cNvPr id="221" name="Rectangle à coins arrondis 220"/>
              <p:cNvSpPr/>
              <p:nvPr/>
            </p:nvSpPr>
            <p:spPr>
              <a:xfrm rot="20808349">
                <a:off x="6393882" y="5807812"/>
                <a:ext cx="279648" cy="216024"/>
              </a:xfrm>
              <a:prstGeom prst="round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fr-FR" sz="1600" b="1" dirty="0" smtClean="0">
                    <a:solidFill>
                      <a:srgbClr val="FF0000"/>
                    </a:solidFill>
                  </a:rPr>
                  <a:t>11</a:t>
                </a:r>
                <a:endParaRPr lang="fr-FR" sz="1600" b="1" dirty="0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224" name="Groupe 70"/>
            <p:cNvGrpSpPr/>
            <p:nvPr/>
          </p:nvGrpSpPr>
          <p:grpSpPr>
            <a:xfrm rot="756034">
              <a:off x="1116335" y="6200924"/>
              <a:ext cx="793495" cy="294496"/>
              <a:chOff x="5806302" y="5807812"/>
              <a:chExt cx="867228" cy="321861"/>
            </a:xfrm>
          </p:grpSpPr>
          <p:sp>
            <p:nvSpPr>
              <p:cNvPr id="226" name="Rectangle à coins arrondis 225"/>
              <p:cNvSpPr/>
              <p:nvPr/>
            </p:nvSpPr>
            <p:spPr>
              <a:xfrm rot="20808349">
                <a:off x="5806302" y="5913649"/>
                <a:ext cx="576064" cy="216024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fr-FR" sz="1000" b="1" dirty="0" smtClean="0"/>
                  <a:t>1:43.602</a:t>
                </a:r>
                <a:endParaRPr lang="fr-FR" sz="1000" b="1" dirty="0"/>
              </a:p>
            </p:txBody>
          </p:sp>
          <p:sp>
            <p:nvSpPr>
              <p:cNvPr id="227" name="Rectangle à coins arrondis 226"/>
              <p:cNvSpPr/>
              <p:nvPr/>
            </p:nvSpPr>
            <p:spPr>
              <a:xfrm rot="20808349">
                <a:off x="6393882" y="5807812"/>
                <a:ext cx="279648" cy="216024"/>
              </a:xfrm>
              <a:prstGeom prst="round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fr-FR" sz="1600" b="1" dirty="0" smtClean="0">
                    <a:solidFill>
                      <a:srgbClr val="FF0000"/>
                    </a:solidFill>
                  </a:rPr>
                  <a:t>13</a:t>
                </a:r>
                <a:endParaRPr lang="fr-FR" sz="1600" b="1" dirty="0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230" name="Groupe 70"/>
            <p:cNvGrpSpPr/>
            <p:nvPr/>
          </p:nvGrpSpPr>
          <p:grpSpPr>
            <a:xfrm rot="756034">
              <a:off x="252239" y="5912892"/>
              <a:ext cx="793495" cy="294496"/>
              <a:chOff x="5806302" y="5807812"/>
              <a:chExt cx="867228" cy="321861"/>
            </a:xfrm>
          </p:grpSpPr>
          <p:sp>
            <p:nvSpPr>
              <p:cNvPr id="232" name="Rectangle à coins arrondis 231"/>
              <p:cNvSpPr/>
              <p:nvPr/>
            </p:nvSpPr>
            <p:spPr>
              <a:xfrm rot="20808349">
                <a:off x="5806302" y="5913649"/>
                <a:ext cx="576064" cy="216024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fr-FR" sz="1000" b="1" dirty="0" smtClean="0"/>
                  <a:t>-:--.---</a:t>
                </a:r>
                <a:endParaRPr lang="fr-FR" sz="1000" b="1" dirty="0"/>
              </a:p>
            </p:txBody>
          </p:sp>
          <p:sp>
            <p:nvSpPr>
              <p:cNvPr id="233" name="Rectangle à coins arrondis 232"/>
              <p:cNvSpPr/>
              <p:nvPr/>
            </p:nvSpPr>
            <p:spPr>
              <a:xfrm rot="20808349">
                <a:off x="6393882" y="5807812"/>
                <a:ext cx="279648" cy="216024"/>
              </a:xfrm>
              <a:prstGeom prst="round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fr-FR" sz="1600" b="1" dirty="0" smtClean="0">
                    <a:solidFill>
                      <a:srgbClr val="FF0000"/>
                    </a:solidFill>
                  </a:rPr>
                  <a:t>15</a:t>
                </a:r>
                <a:endParaRPr lang="fr-FR" sz="1600" b="1" dirty="0">
                  <a:solidFill>
                    <a:srgbClr val="FF0000"/>
                  </a:solidFill>
                </a:endParaRPr>
              </a:p>
            </p:txBody>
          </p:sp>
        </p:grpSp>
        <p:pic>
          <p:nvPicPr>
            <p:cNvPr id="39" name="Image 38" descr="Schumichris52.JPG"/>
            <p:cNvPicPr>
              <a:picLocks noChangeAspect="1"/>
            </p:cNvPicPr>
            <p:nvPr/>
          </p:nvPicPr>
          <p:blipFill>
            <a:blip r:embed="rId6" cstate="print">
              <a:clrChange>
                <a:clrFrom>
                  <a:srgbClr val="FF7FBF"/>
                </a:clrFrom>
                <a:clrTo>
                  <a:srgbClr val="FF7FB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908423" y="5850756"/>
              <a:ext cx="991619" cy="612043"/>
            </a:xfrm>
            <a:prstGeom prst="rect">
              <a:avLst/>
            </a:prstGeom>
          </p:spPr>
        </p:pic>
        <p:sp>
          <p:nvSpPr>
            <p:cNvPr id="43" name="ZoneTexte 42"/>
            <p:cNvSpPr txBox="1"/>
            <p:nvPr/>
          </p:nvSpPr>
          <p:spPr>
            <a:xfrm>
              <a:off x="6516935" y="5706740"/>
              <a:ext cx="632096" cy="153889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r>
                <a:rPr lang="fr-FR" sz="1000" dirty="0" smtClean="0"/>
                <a:t>maximeF06</a:t>
              </a:r>
              <a:endParaRPr lang="fr-FR" sz="1000" dirty="0"/>
            </a:p>
          </p:txBody>
        </p:sp>
        <p:sp>
          <p:nvSpPr>
            <p:cNvPr id="44" name="ZoneTexte 43"/>
            <p:cNvSpPr txBox="1"/>
            <p:nvPr/>
          </p:nvSpPr>
          <p:spPr>
            <a:xfrm>
              <a:off x="5436815" y="5490716"/>
              <a:ext cx="644833" cy="153888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r>
                <a:rPr lang="fr-FR" sz="1000" dirty="0" smtClean="0"/>
                <a:t>padquartier</a:t>
              </a:r>
              <a:endParaRPr lang="fr-FR" sz="1000" dirty="0"/>
            </a:p>
          </p:txBody>
        </p:sp>
        <p:sp>
          <p:nvSpPr>
            <p:cNvPr id="81" name="ZoneTexte 80"/>
            <p:cNvSpPr txBox="1"/>
            <p:nvPr/>
          </p:nvSpPr>
          <p:spPr>
            <a:xfrm>
              <a:off x="3852639" y="4914652"/>
              <a:ext cx="660073" cy="141064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r>
                <a:rPr lang="fr-FR" sz="1000" dirty="0" smtClean="0"/>
                <a:t>saxon0202</a:t>
              </a:r>
              <a:endParaRPr lang="fr-FR" sz="1000" dirty="0"/>
            </a:p>
          </p:txBody>
        </p:sp>
        <p:sp>
          <p:nvSpPr>
            <p:cNvPr id="104" name="ZoneTexte 103"/>
            <p:cNvSpPr txBox="1"/>
            <p:nvPr/>
          </p:nvSpPr>
          <p:spPr>
            <a:xfrm>
              <a:off x="3447678" y="7324725"/>
              <a:ext cx="839495" cy="134794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r>
                <a:rPr lang="fr-FR" sz="1000" dirty="0" smtClean="0"/>
                <a:t>benjamin_3034</a:t>
              </a:r>
              <a:endParaRPr lang="fr-FR" sz="1000" dirty="0"/>
            </a:p>
          </p:txBody>
        </p:sp>
        <p:sp>
          <p:nvSpPr>
            <p:cNvPr id="133" name="ZoneTexte 132"/>
            <p:cNvSpPr txBox="1"/>
            <p:nvPr/>
          </p:nvSpPr>
          <p:spPr>
            <a:xfrm>
              <a:off x="540271" y="4266580"/>
              <a:ext cx="632096" cy="153889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r>
                <a:rPr lang="fr-FR" sz="1000" dirty="0" smtClean="0"/>
                <a:t>flowharibo</a:t>
              </a:r>
              <a:endParaRPr lang="fr-FR" sz="1000" dirty="0"/>
            </a:p>
          </p:txBody>
        </p:sp>
        <p:sp>
          <p:nvSpPr>
            <p:cNvPr id="139" name="ZoneTexte 138"/>
            <p:cNvSpPr txBox="1"/>
            <p:nvPr/>
          </p:nvSpPr>
          <p:spPr>
            <a:xfrm>
              <a:off x="2183773" y="4251432"/>
              <a:ext cx="632096" cy="153889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r>
                <a:rPr lang="fr-FR" sz="1000" dirty="0" smtClean="0"/>
                <a:t>hommellrs</a:t>
              </a:r>
              <a:endParaRPr lang="fr-FR" sz="1000" dirty="0"/>
            </a:p>
          </p:txBody>
        </p:sp>
        <p:sp>
          <p:nvSpPr>
            <p:cNvPr id="146" name="ZoneTexte 145"/>
            <p:cNvSpPr txBox="1"/>
            <p:nvPr/>
          </p:nvSpPr>
          <p:spPr>
            <a:xfrm>
              <a:off x="1050840" y="6483925"/>
              <a:ext cx="632096" cy="153889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r>
                <a:rPr lang="fr-FR" sz="1000" dirty="0" smtClean="0"/>
                <a:t>viking76lh</a:t>
              </a:r>
              <a:endParaRPr lang="fr-FR" sz="1000" dirty="0"/>
            </a:p>
          </p:txBody>
        </p:sp>
        <p:sp>
          <p:nvSpPr>
            <p:cNvPr id="151" name="ZoneTexte 150"/>
            <p:cNvSpPr txBox="1"/>
            <p:nvPr/>
          </p:nvSpPr>
          <p:spPr>
            <a:xfrm>
              <a:off x="1839094" y="6762750"/>
              <a:ext cx="632096" cy="153889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r>
                <a:rPr lang="fr-FR" sz="1000" dirty="0" smtClean="0"/>
                <a:t>schumichris</a:t>
              </a:r>
              <a:endParaRPr lang="fr-FR" sz="1000" dirty="0"/>
            </a:p>
          </p:txBody>
        </p:sp>
        <p:sp>
          <p:nvSpPr>
            <p:cNvPr id="158" name="ZoneTexte 157"/>
            <p:cNvSpPr txBox="1"/>
            <p:nvPr/>
          </p:nvSpPr>
          <p:spPr>
            <a:xfrm>
              <a:off x="5148783" y="7910265"/>
              <a:ext cx="720080" cy="153888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r>
                <a:rPr lang="fr-FR" sz="1000" dirty="0" smtClean="0"/>
                <a:t>flexxelf</a:t>
              </a:r>
              <a:endParaRPr lang="fr-FR" sz="1000" dirty="0"/>
            </a:p>
          </p:txBody>
        </p:sp>
        <p:sp>
          <p:nvSpPr>
            <p:cNvPr id="165" name="ZoneTexte 164"/>
            <p:cNvSpPr txBox="1"/>
            <p:nvPr/>
          </p:nvSpPr>
          <p:spPr>
            <a:xfrm>
              <a:off x="2844527" y="4626620"/>
              <a:ext cx="720080" cy="153888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r>
                <a:rPr lang="fr-FR" sz="1000" dirty="0" smtClean="0"/>
                <a:t>doumid</a:t>
              </a:r>
              <a:endParaRPr lang="fr-FR" sz="1000" dirty="0"/>
            </a:p>
          </p:txBody>
        </p:sp>
        <p:sp>
          <p:nvSpPr>
            <p:cNvPr id="170" name="ZoneTexte 169"/>
            <p:cNvSpPr txBox="1"/>
            <p:nvPr/>
          </p:nvSpPr>
          <p:spPr>
            <a:xfrm>
              <a:off x="4376801" y="7644077"/>
              <a:ext cx="720080" cy="153888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r>
                <a:rPr lang="fr-FR" sz="1000" dirty="0" smtClean="0"/>
                <a:t>loukoums</a:t>
              </a:r>
              <a:endParaRPr lang="fr-FR" sz="1000" dirty="0"/>
            </a:p>
          </p:txBody>
        </p:sp>
        <p:sp>
          <p:nvSpPr>
            <p:cNvPr id="114" name="ZoneTexte 113"/>
            <p:cNvSpPr txBox="1"/>
            <p:nvPr/>
          </p:nvSpPr>
          <p:spPr>
            <a:xfrm>
              <a:off x="2719272" y="7039731"/>
              <a:ext cx="720080" cy="153888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r>
                <a:rPr lang="fr-FR" sz="1000" dirty="0" smtClean="0"/>
                <a:t>kensora</a:t>
              </a:r>
              <a:endParaRPr lang="fr-FR" sz="1000" dirty="0"/>
            </a:p>
          </p:txBody>
        </p:sp>
        <p:sp>
          <p:nvSpPr>
            <p:cNvPr id="80" name="ZoneTexte 79"/>
            <p:cNvSpPr txBox="1"/>
            <p:nvPr/>
          </p:nvSpPr>
          <p:spPr>
            <a:xfrm>
              <a:off x="4644727" y="5130676"/>
              <a:ext cx="720080" cy="153888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r>
                <a:rPr lang="fr-FR" sz="1000" dirty="0" smtClean="0"/>
                <a:t>a_un_wesh</a:t>
              </a:r>
              <a:endParaRPr lang="fr-FR" sz="1000" dirty="0"/>
            </a:p>
          </p:txBody>
        </p:sp>
        <p:pic>
          <p:nvPicPr>
            <p:cNvPr id="76" name="Image 75" descr="viking76lh.JPG"/>
            <p:cNvPicPr>
              <a:picLocks noChangeAspect="1"/>
            </p:cNvPicPr>
            <p:nvPr/>
          </p:nvPicPr>
          <p:blipFill>
            <a:blip r:embed="rId7" cstate="print">
              <a:clrChange>
                <a:clrFrom>
                  <a:srgbClr val="FF7FBF"/>
                </a:clrFrom>
                <a:clrTo>
                  <a:srgbClr val="FF7FB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150394" y="5577985"/>
              <a:ext cx="896438" cy="580627"/>
            </a:xfrm>
            <a:prstGeom prst="rect">
              <a:avLst/>
            </a:prstGeom>
          </p:spPr>
        </p:pic>
        <p:pic>
          <p:nvPicPr>
            <p:cNvPr id="127" name="Image 126" descr="maximeF06.JPG"/>
            <p:cNvPicPr>
              <a:picLocks noChangeAspect="1"/>
            </p:cNvPicPr>
            <p:nvPr/>
          </p:nvPicPr>
          <p:blipFill>
            <a:blip r:embed="rId8" cstate="print">
              <a:clrChange>
                <a:clrFrom>
                  <a:srgbClr val="FF7FBF"/>
                </a:clrFrom>
                <a:clrTo>
                  <a:srgbClr val="FF7FB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074066" y="6232438"/>
              <a:ext cx="1040671" cy="656864"/>
            </a:xfrm>
            <a:prstGeom prst="rect">
              <a:avLst/>
            </a:prstGeom>
          </p:spPr>
        </p:pic>
        <p:pic>
          <p:nvPicPr>
            <p:cNvPr id="216" name="Image 215" descr="rugire.BMP"/>
            <p:cNvPicPr>
              <a:picLocks noChangeAspect="1"/>
            </p:cNvPicPr>
            <p:nvPr/>
          </p:nvPicPr>
          <p:blipFill>
            <a:blip r:embed="rId9" cstate="print">
              <a:clrChange>
                <a:clrFrom>
                  <a:srgbClr val="FF80C0"/>
                </a:clrFrom>
                <a:clrTo>
                  <a:srgbClr val="FF80C0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031645" y="4376282"/>
              <a:ext cx="1152128" cy="742013"/>
            </a:xfrm>
            <a:prstGeom prst="rect">
              <a:avLst/>
            </a:prstGeom>
          </p:spPr>
        </p:pic>
        <p:sp>
          <p:nvSpPr>
            <p:cNvPr id="219" name="ZoneTexte 218"/>
            <p:cNvSpPr txBox="1"/>
            <p:nvPr/>
          </p:nvSpPr>
          <p:spPr>
            <a:xfrm>
              <a:off x="1366888" y="3975534"/>
              <a:ext cx="720080" cy="153888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r>
                <a:rPr lang="fr-FR" sz="1000" dirty="0" smtClean="0"/>
                <a:t>rugire</a:t>
              </a:r>
              <a:endParaRPr lang="fr-FR" sz="1000" dirty="0"/>
            </a:p>
          </p:txBody>
        </p:sp>
        <p:pic>
          <p:nvPicPr>
            <p:cNvPr id="222" name="Image 221" descr="yayou02.BMP"/>
            <p:cNvPicPr>
              <a:picLocks noChangeAspect="1"/>
            </p:cNvPicPr>
            <p:nvPr/>
          </p:nvPicPr>
          <p:blipFill>
            <a:blip r:embed="rId10" cstate="print">
              <a:clrChange>
                <a:clrFrom>
                  <a:srgbClr val="FF80C0"/>
                </a:clrFrom>
                <a:clrTo>
                  <a:srgbClr val="FF80C0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21284" y="5134118"/>
              <a:ext cx="1233814" cy="778774"/>
            </a:xfrm>
            <a:prstGeom prst="rect">
              <a:avLst/>
            </a:prstGeom>
          </p:spPr>
        </p:pic>
        <p:sp>
          <p:nvSpPr>
            <p:cNvPr id="225" name="ZoneTexte 224"/>
            <p:cNvSpPr txBox="1"/>
            <p:nvPr/>
          </p:nvSpPr>
          <p:spPr>
            <a:xfrm>
              <a:off x="221284" y="6196630"/>
              <a:ext cx="720080" cy="153888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r>
                <a:rPr lang="fr-FR" sz="1000" dirty="0" smtClean="0"/>
                <a:t>yayou02</a:t>
              </a:r>
              <a:endParaRPr lang="fr-FR" sz="1000" dirty="0"/>
            </a:p>
          </p:txBody>
        </p:sp>
        <p:sp>
          <p:nvSpPr>
            <p:cNvPr id="231" name="ZoneTexte 230"/>
            <p:cNvSpPr txBox="1"/>
            <p:nvPr/>
          </p:nvSpPr>
          <p:spPr>
            <a:xfrm>
              <a:off x="6064310" y="8281462"/>
              <a:ext cx="1100697" cy="169277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r>
                <a:rPr lang="fr-FR" sz="1100" b="1" dirty="0" smtClean="0"/>
                <a:t>Alex-Jacky-RKL</a:t>
              </a:r>
            </a:p>
          </p:txBody>
        </p:sp>
        <p:pic>
          <p:nvPicPr>
            <p:cNvPr id="103" name="Image 102" descr="kensoraB.BMP"/>
            <p:cNvPicPr>
              <a:picLocks noChangeAspect="1"/>
            </p:cNvPicPr>
            <p:nvPr/>
          </p:nvPicPr>
          <p:blipFill>
            <a:blip r:embed="rId11" cstate="print">
              <a:clrChange>
                <a:clrFrom>
                  <a:srgbClr val="FF80C0"/>
                </a:clrFrom>
                <a:clrTo>
                  <a:srgbClr val="FF80C0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617255" y="6062722"/>
              <a:ext cx="1167901" cy="720847"/>
            </a:xfrm>
            <a:prstGeom prst="rect">
              <a:avLst/>
            </a:prstGeom>
          </p:spPr>
        </p:pic>
        <p:pic>
          <p:nvPicPr>
            <p:cNvPr id="78" name="Image 77" descr="Saxon0202.JPG"/>
            <p:cNvPicPr>
              <a:picLocks noChangeAspect="1"/>
            </p:cNvPicPr>
            <p:nvPr/>
          </p:nvPicPr>
          <p:blipFill>
            <a:blip r:embed="rId12" cstate="print">
              <a:clrChange>
                <a:clrFrom>
                  <a:srgbClr val="FF7FBF"/>
                </a:clrFrom>
                <a:clrTo>
                  <a:srgbClr val="FF7FB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492599" y="5274692"/>
              <a:ext cx="1048151" cy="685256"/>
            </a:xfrm>
            <a:prstGeom prst="rect">
              <a:avLst/>
            </a:prstGeom>
          </p:spPr>
        </p:pic>
        <p:pic>
          <p:nvPicPr>
            <p:cNvPr id="77" name="Image 76" descr="hommellrs.JPG"/>
            <p:cNvPicPr>
              <a:picLocks noChangeAspect="1"/>
            </p:cNvPicPr>
            <p:nvPr/>
          </p:nvPicPr>
          <p:blipFill>
            <a:blip r:embed="rId13" cstate="print">
              <a:clrChange>
                <a:clrFrom>
                  <a:srgbClr val="FF7FBF"/>
                </a:clrFrom>
                <a:clrTo>
                  <a:srgbClr val="FF7FB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914936" y="4734528"/>
              <a:ext cx="1025758" cy="626232"/>
            </a:xfrm>
            <a:prstGeom prst="rect">
              <a:avLst/>
            </a:prstGeom>
          </p:spPr>
        </p:pic>
        <p:sp>
          <p:nvSpPr>
            <p:cNvPr id="200" name="Rectangle 199"/>
            <p:cNvSpPr/>
            <p:nvPr/>
          </p:nvSpPr>
          <p:spPr>
            <a:xfrm>
              <a:off x="612279" y="4410596"/>
              <a:ext cx="579326" cy="40011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fr-FR" sz="2000" b="1" cap="none" spc="0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Abs</a:t>
              </a:r>
              <a:endParaRPr lang="fr-FR" sz="20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  <p:pic>
          <p:nvPicPr>
            <p:cNvPr id="106" name="Image 105" descr="doumid.JPG"/>
            <p:cNvPicPr>
              <a:picLocks noChangeAspect="1"/>
            </p:cNvPicPr>
            <p:nvPr/>
          </p:nvPicPr>
          <p:blipFill>
            <a:blip r:embed="rId14" cstate="print">
              <a:clrChange>
                <a:clrFrom>
                  <a:srgbClr val="FF7FBF"/>
                </a:clrFrom>
                <a:clrTo>
                  <a:srgbClr val="FF7FB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556495" y="4914652"/>
              <a:ext cx="1210065" cy="754355"/>
            </a:xfrm>
            <a:prstGeom prst="rect">
              <a:avLst/>
            </a:prstGeom>
          </p:spPr>
        </p:pic>
        <p:pic>
          <p:nvPicPr>
            <p:cNvPr id="79" name="Image 78" descr="a_un_wesh.JPG"/>
            <p:cNvPicPr>
              <a:picLocks noChangeAspect="1"/>
            </p:cNvPicPr>
            <p:nvPr/>
          </p:nvPicPr>
          <p:blipFill>
            <a:blip r:embed="rId15" cstate="print">
              <a:clrChange>
                <a:clrFrom>
                  <a:srgbClr val="FF7FBF"/>
                </a:clrFrom>
                <a:clrTo>
                  <a:srgbClr val="FF7FB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257987" y="5536839"/>
              <a:ext cx="1098080" cy="712541"/>
            </a:xfrm>
            <a:prstGeom prst="rect">
              <a:avLst/>
            </a:prstGeom>
          </p:spPr>
        </p:pic>
        <p:grpSp>
          <p:nvGrpSpPr>
            <p:cNvPr id="38" name="Groupe 37"/>
            <p:cNvGrpSpPr/>
            <p:nvPr/>
          </p:nvGrpSpPr>
          <p:grpSpPr>
            <a:xfrm>
              <a:off x="3477394" y="6390134"/>
              <a:ext cx="1032687" cy="639899"/>
              <a:chOff x="1044327" y="2538388"/>
              <a:chExt cx="3328416" cy="2151888"/>
            </a:xfrm>
          </p:grpSpPr>
          <p:grpSp>
            <p:nvGrpSpPr>
              <p:cNvPr id="37" name="Groupe 36"/>
              <p:cNvGrpSpPr/>
              <p:nvPr/>
            </p:nvGrpSpPr>
            <p:grpSpPr>
              <a:xfrm>
                <a:off x="1194527" y="2755114"/>
                <a:ext cx="2154056" cy="1519850"/>
                <a:chOff x="1194527" y="2755114"/>
                <a:chExt cx="2154056" cy="1519850"/>
              </a:xfrm>
            </p:grpSpPr>
            <p:sp>
              <p:nvSpPr>
                <p:cNvPr id="27" name="Ellipse 26"/>
                <p:cNvSpPr/>
                <p:nvPr/>
              </p:nvSpPr>
              <p:spPr>
                <a:xfrm>
                  <a:off x="2916535" y="3906540"/>
                  <a:ext cx="432048" cy="288032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28" name="Ellipse 27"/>
                <p:cNvSpPr/>
                <p:nvPr/>
              </p:nvSpPr>
              <p:spPr>
                <a:xfrm>
                  <a:off x="1908423" y="3906540"/>
                  <a:ext cx="296416" cy="36842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29" name="Ellipse 28"/>
                <p:cNvSpPr/>
                <p:nvPr/>
              </p:nvSpPr>
              <p:spPr>
                <a:xfrm>
                  <a:off x="2628503" y="3474492"/>
                  <a:ext cx="296416" cy="36842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30" name="Forme libre 29"/>
                <p:cNvSpPr/>
                <p:nvPr/>
              </p:nvSpPr>
              <p:spPr>
                <a:xfrm>
                  <a:off x="1194527" y="2755114"/>
                  <a:ext cx="825879" cy="503354"/>
                </a:xfrm>
                <a:custGeom>
                  <a:avLst/>
                  <a:gdLst>
                    <a:gd name="connsiteX0" fmla="*/ 287563 w 825879"/>
                    <a:gd name="connsiteY0" fmla="*/ 38100 h 503354"/>
                    <a:gd name="connsiteX1" fmla="*/ 318043 w 825879"/>
                    <a:gd name="connsiteY1" fmla="*/ 49530 h 503354"/>
                    <a:gd name="connsiteX2" fmla="*/ 340903 w 825879"/>
                    <a:gd name="connsiteY2" fmla="*/ 57150 h 503354"/>
                    <a:gd name="connsiteX3" fmla="*/ 439963 w 825879"/>
                    <a:gd name="connsiteY3" fmla="*/ 49530 h 503354"/>
                    <a:gd name="connsiteX4" fmla="*/ 462823 w 825879"/>
                    <a:gd name="connsiteY4" fmla="*/ 41910 h 503354"/>
                    <a:gd name="connsiteX5" fmla="*/ 497113 w 825879"/>
                    <a:gd name="connsiteY5" fmla="*/ 34290 h 503354"/>
                    <a:gd name="connsiteX6" fmla="*/ 512353 w 825879"/>
                    <a:gd name="connsiteY6" fmla="*/ 30480 h 503354"/>
                    <a:gd name="connsiteX7" fmla="*/ 558073 w 825879"/>
                    <a:gd name="connsiteY7" fmla="*/ 26670 h 503354"/>
                    <a:gd name="connsiteX8" fmla="*/ 580933 w 825879"/>
                    <a:gd name="connsiteY8" fmla="*/ 19050 h 503354"/>
                    <a:gd name="connsiteX9" fmla="*/ 649513 w 825879"/>
                    <a:gd name="connsiteY9" fmla="*/ 11430 h 503354"/>
                    <a:gd name="connsiteX10" fmla="*/ 664753 w 825879"/>
                    <a:gd name="connsiteY10" fmla="*/ 7620 h 503354"/>
                    <a:gd name="connsiteX11" fmla="*/ 676183 w 825879"/>
                    <a:gd name="connsiteY11" fmla="*/ 3810 h 503354"/>
                    <a:gd name="connsiteX12" fmla="*/ 733333 w 825879"/>
                    <a:gd name="connsiteY12" fmla="*/ 0 h 503354"/>
                    <a:gd name="connsiteX13" fmla="*/ 805723 w 825879"/>
                    <a:gd name="connsiteY13" fmla="*/ 7620 h 503354"/>
                    <a:gd name="connsiteX14" fmla="*/ 817153 w 825879"/>
                    <a:gd name="connsiteY14" fmla="*/ 11430 h 503354"/>
                    <a:gd name="connsiteX15" fmla="*/ 820963 w 825879"/>
                    <a:gd name="connsiteY15" fmla="*/ 22860 h 503354"/>
                    <a:gd name="connsiteX16" fmla="*/ 824773 w 825879"/>
                    <a:gd name="connsiteY16" fmla="*/ 125730 h 503354"/>
                    <a:gd name="connsiteX17" fmla="*/ 817153 w 825879"/>
                    <a:gd name="connsiteY17" fmla="*/ 140970 h 503354"/>
                    <a:gd name="connsiteX18" fmla="*/ 740953 w 825879"/>
                    <a:gd name="connsiteY18" fmla="*/ 152400 h 503354"/>
                    <a:gd name="connsiteX19" fmla="*/ 725713 w 825879"/>
                    <a:gd name="connsiteY19" fmla="*/ 156210 h 503354"/>
                    <a:gd name="connsiteX20" fmla="*/ 702853 w 825879"/>
                    <a:gd name="connsiteY20" fmla="*/ 163830 h 503354"/>
                    <a:gd name="connsiteX21" fmla="*/ 687613 w 825879"/>
                    <a:gd name="connsiteY21" fmla="*/ 167640 h 503354"/>
                    <a:gd name="connsiteX22" fmla="*/ 676183 w 825879"/>
                    <a:gd name="connsiteY22" fmla="*/ 171450 h 503354"/>
                    <a:gd name="connsiteX23" fmla="*/ 645703 w 825879"/>
                    <a:gd name="connsiteY23" fmla="*/ 175260 h 503354"/>
                    <a:gd name="connsiteX24" fmla="*/ 615223 w 825879"/>
                    <a:gd name="connsiteY24" fmla="*/ 182880 h 503354"/>
                    <a:gd name="connsiteX25" fmla="*/ 474253 w 825879"/>
                    <a:gd name="connsiteY25" fmla="*/ 190500 h 503354"/>
                    <a:gd name="connsiteX26" fmla="*/ 466633 w 825879"/>
                    <a:gd name="connsiteY26" fmla="*/ 201930 h 503354"/>
                    <a:gd name="connsiteX27" fmla="*/ 455203 w 825879"/>
                    <a:gd name="connsiteY27" fmla="*/ 213360 h 503354"/>
                    <a:gd name="connsiteX28" fmla="*/ 436153 w 825879"/>
                    <a:gd name="connsiteY28" fmla="*/ 247650 h 503354"/>
                    <a:gd name="connsiteX29" fmla="*/ 417103 w 825879"/>
                    <a:gd name="connsiteY29" fmla="*/ 259080 h 503354"/>
                    <a:gd name="connsiteX30" fmla="*/ 398053 w 825879"/>
                    <a:gd name="connsiteY30" fmla="*/ 262890 h 503354"/>
                    <a:gd name="connsiteX31" fmla="*/ 386623 w 825879"/>
                    <a:gd name="connsiteY31" fmla="*/ 266700 h 503354"/>
                    <a:gd name="connsiteX32" fmla="*/ 367573 w 825879"/>
                    <a:gd name="connsiteY32" fmla="*/ 281940 h 503354"/>
                    <a:gd name="connsiteX33" fmla="*/ 359953 w 825879"/>
                    <a:gd name="connsiteY33" fmla="*/ 293370 h 503354"/>
                    <a:gd name="connsiteX34" fmla="*/ 348523 w 825879"/>
                    <a:gd name="connsiteY34" fmla="*/ 297180 h 503354"/>
                    <a:gd name="connsiteX35" fmla="*/ 314233 w 825879"/>
                    <a:gd name="connsiteY35" fmla="*/ 312420 h 503354"/>
                    <a:gd name="connsiteX36" fmla="*/ 272323 w 825879"/>
                    <a:gd name="connsiteY36" fmla="*/ 350520 h 503354"/>
                    <a:gd name="connsiteX37" fmla="*/ 264703 w 825879"/>
                    <a:gd name="connsiteY37" fmla="*/ 365760 h 503354"/>
                    <a:gd name="connsiteX38" fmla="*/ 257083 w 825879"/>
                    <a:gd name="connsiteY38" fmla="*/ 377190 h 503354"/>
                    <a:gd name="connsiteX39" fmla="*/ 241843 w 825879"/>
                    <a:gd name="connsiteY39" fmla="*/ 415290 h 503354"/>
                    <a:gd name="connsiteX40" fmla="*/ 230413 w 825879"/>
                    <a:gd name="connsiteY40" fmla="*/ 426720 h 503354"/>
                    <a:gd name="connsiteX41" fmla="*/ 222793 w 825879"/>
                    <a:gd name="connsiteY41" fmla="*/ 438150 h 503354"/>
                    <a:gd name="connsiteX42" fmla="*/ 199933 w 825879"/>
                    <a:gd name="connsiteY42" fmla="*/ 464820 h 503354"/>
                    <a:gd name="connsiteX43" fmla="*/ 184693 w 825879"/>
                    <a:gd name="connsiteY43" fmla="*/ 472440 h 503354"/>
                    <a:gd name="connsiteX44" fmla="*/ 173263 w 825879"/>
                    <a:gd name="connsiteY44" fmla="*/ 480060 h 503354"/>
                    <a:gd name="connsiteX45" fmla="*/ 127543 w 825879"/>
                    <a:gd name="connsiteY45" fmla="*/ 483870 h 503354"/>
                    <a:gd name="connsiteX46" fmla="*/ 17053 w 825879"/>
                    <a:gd name="connsiteY46" fmla="*/ 491490 h 503354"/>
                    <a:gd name="connsiteX47" fmla="*/ 20863 w 825879"/>
                    <a:gd name="connsiteY47" fmla="*/ 430530 h 503354"/>
                    <a:gd name="connsiteX48" fmla="*/ 81823 w 825879"/>
                    <a:gd name="connsiteY48" fmla="*/ 392430 h 503354"/>
                    <a:gd name="connsiteX49" fmla="*/ 104683 w 825879"/>
                    <a:gd name="connsiteY49" fmla="*/ 373380 h 503354"/>
                    <a:gd name="connsiteX50" fmla="*/ 131353 w 825879"/>
                    <a:gd name="connsiteY50" fmla="*/ 339090 h 503354"/>
                    <a:gd name="connsiteX51" fmla="*/ 131353 w 825879"/>
                    <a:gd name="connsiteY51" fmla="*/ 339090 h 503354"/>
                    <a:gd name="connsiteX52" fmla="*/ 150403 w 825879"/>
                    <a:gd name="connsiteY52" fmla="*/ 316230 h 503354"/>
                    <a:gd name="connsiteX53" fmla="*/ 169453 w 825879"/>
                    <a:gd name="connsiteY53" fmla="*/ 281940 h 503354"/>
                    <a:gd name="connsiteX54" fmla="*/ 188503 w 825879"/>
                    <a:gd name="connsiteY54" fmla="*/ 247650 h 503354"/>
                    <a:gd name="connsiteX55" fmla="*/ 207553 w 825879"/>
                    <a:gd name="connsiteY55" fmla="*/ 220980 h 503354"/>
                    <a:gd name="connsiteX56" fmla="*/ 211363 w 825879"/>
                    <a:gd name="connsiteY56" fmla="*/ 209550 h 503354"/>
                    <a:gd name="connsiteX57" fmla="*/ 226603 w 825879"/>
                    <a:gd name="connsiteY57" fmla="*/ 186690 h 503354"/>
                    <a:gd name="connsiteX58" fmla="*/ 238033 w 825879"/>
                    <a:gd name="connsiteY58" fmla="*/ 163830 h 503354"/>
                    <a:gd name="connsiteX59" fmla="*/ 241843 w 825879"/>
                    <a:gd name="connsiteY59" fmla="*/ 152400 h 503354"/>
                    <a:gd name="connsiteX60" fmla="*/ 249463 w 825879"/>
                    <a:gd name="connsiteY60" fmla="*/ 140970 h 503354"/>
                    <a:gd name="connsiteX61" fmla="*/ 276133 w 825879"/>
                    <a:gd name="connsiteY61" fmla="*/ 110490 h 503354"/>
                    <a:gd name="connsiteX62" fmla="*/ 279943 w 825879"/>
                    <a:gd name="connsiteY62" fmla="*/ 99060 h 503354"/>
                    <a:gd name="connsiteX63" fmla="*/ 306613 w 825879"/>
                    <a:gd name="connsiteY63" fmla="*/ 76200 h 503354"/>
                    <a:gd name="connsiteX64" fmla="*/ 314233 w 825879"/>
                    <a:gd name="connsiteY64" fmla="*/ 60960 h 503354"/>
                    <a:gd name="connsiteX65" fmla="*/ 325663 w 825879"/>
                    <a:gd name="connsiteY65" fmla="*/ 53340 h 503354"/>
                    <a:gd name="connsiteX66" fmla="*/ 344713 w 825879"/>
                    <a:gd name="connsiteY66" fmla="*/ 49530 h 5033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</a:cxnLst>
                  <a:rect l="l" t="t" r="r" b="b"/>
                  <a:pathLst>
                    <a:path w="825879" h="503354">
                      <a:moveTo>
                        <a:pt x="287563" y="38100"/>
                      </a:moveTo>
                      <a:cubicBezTo>
                        <a:pt x="313113" y="50875"/>
                        <a:pt x="292105" y="41749"/>
                        <a:pt x="318043" y="49530"/>
                      </a:cubicBezTo>
                      <a:cubicBezTo>
                        <a:pt x="325736" y="51838"/>
                        <a:pt x="340903" y="57150"/>
                        <a:pt x="340903" y="57150"/>
                      </a:cubicBezTo>
                      <a:cubicBezTo>
                        <a:pt x="352794" y="56489"/>
                        <a:pt x="416689" y="54517"/>
                        <a:pt x="439963" y="49530"/>
                      </a:cubicBezTo>
                      <a:cubicBezTo>
                        <a:pt x="447817" y="47847"/>
                        <a:pt x="455031" y="43858"/>
                        <a:pt x="462823" y="41910"/>
                      </a:cubicBezTo>
                      <a:cubicBezTo>
                        <a:pt x="499990" y="32618"/>
                        <a:pt x="453581" y="43964"/>
                        <a:pt x="497113" y="34290"/>
                      </a:cubicBezTo>
                      <a:cubicBezTo>
                        <a:pt x="502225" y="33154"/>
                        <a:pt x="507157" y="31129"/>
                        <a:pt x="512353" y="30480"/>
                      </a:cubicBezTo>
                      <a:cubicBezTo>
                        <a:pt x="527528" y="28583"/>
                        <a:pt x="542833" y="27940"/>
                        <a:pt x="558073" y="26670"/>
                      </a:cubicBezTo>
                      <a:cubicBezTo>
                        <a:pt x="565693" y="24130"/>
                        <a:pt x="572934" y="19777"/>
                        <a:pt x="580933" y="19050"/>
                      </a:cubicBezTo>
                      <a:cubicBezTo>
                        <a:pt x="604636" y="16895"/>
                        <a:pt x="626338" y="15644"/>
                        <a:pt x="649513" y="11430"/>
                      </a:cubicBezTo>
                      <a:cubicBezTo>
                        <a:pt x="654665" y="10493"/>
                        <a:pt x="659718" y="9059"/>
                        <a:pt x="664753" y="7620"/>
                      </a:cubicBezTo>
                      <a:cubicBezTo>
                        <a:pt x="668615" y="6517"/>
                        <a:pt x="672191" y="4254"/>
                        <a:pt x="676183" y="3810"/>
                      </a:cubicBezTo>
                      <a:cubicBezTo>
                        <a:pt x="695159" y="1702"/>
                        <a:pt x="714283" y="1270"/>
                        <a:pt x="733333" y="0"/>
                      </a:cubicBezTo>
                      <a:cubicBezTo>
                        <a:pt x="757463" y="2540"/>
                        <a:pt x="781682" y="4342"/>
                        <a:pt x="805723" y="7620"/>
                      </a:cubicBezTo>
                      <a:cubicBezTo>
                        <a:pt x="809702" y="8163"/>
                        <a:pt x="814313" y="8590"/>
                        <a:pt x="817153" y="11430"/>
                      </a:cubicBezTo>
                      <a:cubicBezTo>
                        <a:pt x="819993" y="14270"/>
                        <a:pt x="819693" y="19050"/>
                        <a:pt x="820963" y="22860"/>
                      </a:cubicBezTo>
                      <a:cubicBezTo>
                        <a:pt x="822233" y="57150"/>
                        <a:pt x="825879" y="91434"/>
                        <a:pt x="824773" y="125730"/>
                      </a:cubicBezTo>
                      <a:cubicBezTo>
                        <a:pt x="824590" y="131407"/>
                        <a:pt x="821697" y="137562"/>
                        <a:pt x="817153" y="140970"/>
                      </a:cubicBezTo>
                      <a:cubicBezTo>
                        <a:pt x="801803" y="152483"/>
                        <a:pt x="748110" y="151889"/>
                        <a:pt x="740953" y="152400"/>
                      </a:cubicBezTo>
                      <a:cubicBezTo>
                        <a:pt x="735873" y="153670"/>
                        <a:pt x="730729" y="154705"/>
                        <a:pt x="725713" y="156210"/>
                      </a:cubicBezTo>
                      <a:cubicBezTo>
                        <a:pt x="718020" y="158518"/>
                        <a:pt x="710645" y="161882"/>
                        <a:pt x="702853" y="163830"/>
                      </a:cubicBezTo>
                      <a:cubicBezTo>
                        <a:pt x="697773" y="165100"/>
                        <a:pt x="692648" y="166201"/>
                        <a:pt x="687613" y="167640"/>
                      </a:cubicBezTo>
                      <a:cubicBezTo>
                        <a:pt x="683751" y="168743"/>
                        <a:pt x="680134" y="170732"/>
                        <a:pt x="676183" y="171450"/>
                      </a:cubicBezTo>
                      <a:cubicBezTo>
                        <a:pt x="666109" y="173282"/>
                        <a:pt x="655767" y="173373"/>
                        <a:pt x="645703" y="175260"/>
                      </a:cubicBezTo>
                      <a:cubicBezTo>
                        <a:pt x="635410" y="177190"/>
                        <a:pt x="625632" y="181723"/>
                        <a:pt x="615223" y="182880"/>
                      </a:cubicBezTo>
                      <a:cubicBezTo>
                        <a:pt x="545568" y="190619"/>
                        <a:pt x="592426" y="186280"/>
                        <a:pt x="474253" y="190500"/>
                      </a:cubicBezTo>
                      <a:cubicBezTo>
                        <a:pt x="471713" y="194310"/>
                        <a:pt x="469564" y="198412"/>
                        <a:pt x="466633" y="201930"/>
                      </a:cubicBezTo>
                      <a:cubicBezTo>
                        <a:pt x="463184" y="206069"/>
                        <a:pt x="458192" y="208877"/>
                        <a:pt x="455203" y="213360"/>
                      </a:cubicBezTo>
                      <a:cubicBezTo>
                        <a:pt x="444980" y="228694"/>
                        <a:pt x="461640" y="232358"/>
                        <a:pt x="436153" y="247650"/>
                      </a:cubicBezTo>
                      <a:cubicBezTo>
                        <a:pt x="429803" y="251460"/>
                        <a:pt x="423979" y="256330"/>
                        <a:pt x="417103" y="259080"/>
                      </a:cubicBezTo>
                      <a:cubicBezTo>
                        <a:pt x="411090" y="261485"/>
                        <a:pt x="404335" y="261319"/>
                        <a:pt x="398053" y="262890"/>
                      </a:cubicBezTo>
                      <a:cubicBezTo>
                        <a:pt x="394157" y="263864"/>
                        <a:pt x="390433" y="265430"/>
                        <a:pt x="386623" y="266700"/>
                      </a:cubicBezTo>
                      <a:cubicBezTo>
                        <a:pt x="380273" y="271780"/>
                        <a:pt x="373323" y="276190"/>
                        <a:pt x="367573" y="281940"/>
                      </a:cubicBezTo>
                      <a:cubicBezTo>
                        <a:pt x="364335" y="285178"/>
                        <a:pt x="363529" y="290509"/>
                        <a:pt x="359953" y="293370"/>
                      </a:cubicBezTo>
                      <a:cubicBezTo>
                        <a:pt x="356817" y="295879"/>
                        <a:pt x="352115" y="295384"/>
                        <a:pt x="348523" y="297180"/>
                      </a:cubicBezTo>
                      <a:cubicBezTo>
                        <a:pt x="315567" y="313658"/>
                        <a:pt x="343315" y="305149"/>
                        <a:pt x="314233" y="312420"/>
                      </a:cubicBezTo>
                      <a:cubicBezTo>
                        <a:pt x="301526" y="321950"/>
                        <a:pt x="278555" y="338056"/>
                        <a:pt x="272323" y="350520"/>
                      </a:cubicBezTo>
                      <a:cubicBezTo>
                        <a:pt x="269783" y="355600"/>
                        <a:pt x="267521" y="360829"/>
                        <a:pt x="264703" y="365760"/>
                      </a:cubicBezTo>
                      <a:cubicBezTo>
                        <a:pt x="262431" y="369736"/>
                        <a:pt x="258943" y="373006"/>
                        <a:pt x="257083" y="377190"/>
                      </a:cubicBezTo>
                      <a:cubicBezTo>
                        <a:pt x="250551" y="391886"/>
                        <a:pt x="251016" y="402448"/>
                        <a:pt x="241843" y="415290"/>
                      </a:cubicBezTo>
                      <a:cubicBezTo>
                        <a:pt x="238711" y="419675"/>
                        <a:pt x="233862" y="422581"/>
                        <a:pt x="230413" y="426720"/>
                      </a:cubicBezTo>
                      <a:cubicBezTo>
                        <a:pt x="227482" y="430238"/>
                        <a:pt x="225455" y="434424"/>
                        <a:pt x="222793" y="438150"/>
                      </a:cubicBezTo>
                      <a:cubicBezTo>
                        <a:pt x="217373" y="445738"/>
                        <a:pt x="208010" y="459051"/>
                        <a:pt x="199933" y="464820"/>
                      </a:cubicBezTo>
                      <a:cubicBezTo>
                        <a:pt x="195311" y="468121"/>
                        <a:pt x="189624" y="469622"/>
                        <a:pt x="184693" y="472440"/>
                      </a:cubicBezTo>
                      <a:cubicBezTo>
                        <a:pt x="180717" y="474712"/>
                        <a:pt x="177753" y="479162"/>
                        <a:pt x="173263" y="480060"/>
                      </a:cubicBezTo>
                      <a:cubicBezTo>
                        <a:pt x="158267" y="483059"/>
                        <a:pt x="142783" y="482600"/>
                        <a:pt x="127543" y="483870"/>
                      </a:cubicBezTo>
                      <a:cubicBezTo>
                        <a:pt x="95501" y="490278"/>
                        <a:pt x="35245" y="503354"/>
                        <a:pt x="17053" y="491490"/>
                      </a:cubicBezTo>
                      <a:cubicBezTo>
                        <a:pt x="0" y="480368"/>
                        <a:pt x="9721" y="447570"/>
                        <a:pt x="20863" y="430530"/>
                      </a:cubicBezTo>
                      <a:cubicBezTo>
                        <a:pt x="33976" y="410474"/>
                        <a:pt x="61563" y="405226"/>
                        <a:pt x="81823" y="392430"/>
                      </a:cubicBezTo>
                      <a:cubicBezTo>
                        <a:pt x="96221" y="383337"/>
                        <a:pt x="91798" y="386265"/>
                        <a:pt x="104683" y="373380"/>
                      </a:cubicBezTo>
                      <a:cubicBezTo>
                        <a:pt x="111901" y="351727"/>
                        <a:pt x="105653" y="364790"/>
                        <a:pt x="131353" y="339090"/>
                      </a:cubicBezTo>
                      <a:lnTo>
                        <a:pt x="131353" y="339090"/>
                      </a:lnTo>
                      <a:cubicBezTo>
                        <a:pt x="141021" y="319754"/>
                        <a:pt x="134247" y="327000"/>
                        <a:pt x="150403" y="316230"/>
                      </a:cubicBezTo>
                      <a:cubicBezTo>
                        <a:pt x="160939" y="284622"/>
                        <a:pt x="143251" y="334343"/>
                        <a:pt x="169453" y="281940"/>
                      </a:cubicBezTo>
                      <a:cubicBezTo>
                        <a:pt x="176716" y="267415"/>
                        <a:pt x="178935" y="262002"/>
                        <a:pt x="188503" y="247650"/>
                      </a:cubicBezTo>
                      <a:cubicBezTo>
                        <a:pt x="191955" y="242473"/>
                        <a:pt x="204145" y="227796"/>
                        <a:pt x="207553" y="220980"/>
                      </a:cubicBezTo>
                      <a:cubicBezTo>
                        <a:pt x="209349" y="217388"/>
                        <a:pt x="209413" y="213061"/>
                        <a:pt x="211363" y="209550"/>
                      </a:cubicBezTo>
                      <a:cubicBezTo>
                        <a:pt x="215811" y="201544"/>
                        <a:pt x="223707" y="195378"/>
                        <a:pt x="226603" y="186690"/>
                      </a:cubicBezTo>
                      <a:cubicBezTo>
                        <a:pt x="236180" y="157960"/>
                        <a:pt x="223261" y="193373"/>
                        <a:pt x="238033" y="163830"/>
                      </a:cubicBezTo>
                      <a:cubicBezTo>
                        <a:pt x="239829" y="160238"/>
                        <a:pt x="240047" y="155992"/>
                        <a:pt x="241843" y="152400"/>
                      </a:cubicBezTo>
                      <a:cubicBezTo>
                        <a:pt x="243891" y="148304"/>
                        <a:pt x="246801" y="144696"/>
                        <a:pt x="249463" y="140970"/>
                      </a:cubicBezTo>
                      <a:cubicBezTo>
                        <a:pt x="262580" y="122606"/>
                        <a:pt x="259371" y="127252"/>
                        <a:pt x="276133" y="110490"/>
                      </a:cubicBezTo>
                      <a:cubicBezTo>
                        <a:pt x="277403" y="106680"/>
                        <a:pt x="277372" y="102145"/>
                        <a:pt x="279943" y="99060"/>
                      </a:cubicBezTo>
                      <a:cubicBezTo>
                        <a:pt x="305958" y="67842"/>
                        <a:pt x="285207" y="106168"/>
                        <a:pt x="306613" y="76200"/>
                      </a:cubicBezTo>
                      <a:cubicBezTo>
                        <a:pt x="309914" y="71578"/>
                        <a:pt x="310597" y="65323"/>
                        <a:pt x="314233" y="60960"/>
                      </a:cubicBezTo>
                      <a:cubicBezTo>
                        <a:pt x="317164" y="57442"/>
                        <a:pt x="321454" y="55144"/>
                        <a:pt x="325663" y="53340"/>
                      </a:cubicBezTo>
                      <a:cubicBezTo>
                        <a:pt x="335272" y="49222"/>
                        <a:pt x="337331" y="49530"/>
                        <a:pt x="344713" y="49530"/>
                      </a:cubicBezTo>
                    </a:path>
                  </a:pathLst>
                </a:cu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31" name="Ellipse 30"/>
                <p:cNvSpPr/>
                <p:nvPr/>
              </p:nvSpPr>
              <p:spPr>
                <a:xfrm>
                  <a:off x="2268463" y="3546500"/>
                  <a:ext cx="296416" cy="36842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32" name="Ellipse 31"/>
                <p:cNvSpPr/>
                <p:nvPr/>
              </p:nvSpPr>
              <p:spPr>
                <a:xfrm>
                  <a:off x="2916535" y="3474492"/>
                  <a:ext cx="296416" cy="36842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33" name="Ellipse 32"/>
                <p:cNvSpPr/>
                <p:nvPr/>
              </p:nvSpPr>
              <p:spPr>
                <a:xfrm>
                  <a:off x="2196455" y="3258468"/>
                  <a:ext cx="1008112" cy="36842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35" name="Ellipse 34"/>
                <p:cNvSpPr/>
                <p:nvPr/>
              </p:nvSpPr>
              <p:spPr>
                <a:xfrm>
                  <a:off x="2628503" y="2898428"/>
                  <a:ext cx="296416" cy="36842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36" name="Ellipse 35"/>
                <p:cNvSpPr/>
                <p:nvPr/>
              </p:nvSpPr>
              <p:spPr>
                <a:xfrm>
                  <a:off x="2124447" y="3042444"/>
                  <a:ext cx="432048" cy="36842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  <p:pic>
            <p:nvPicPr>
              <p:cNvPr id="26" name="Image 25" descr="Benjamin 3034.JPG"/>
              <p:cNvPicPr>
                <a:picLocks noChangeAspect="1"/>
              </p:cNvPicPr>
              <p:nvPr/>
            </p:nvPicPr>
            <p:blipFill>
              <a:blip r:embed="rId16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1044327" y="2538388"/>
                <a:ext cx="3328416" cy="2151888"/>
              </a:xfrm>
              <a:prstGeom prst="rect">
                <a:avLst/>
              </a:prstGeom>
            </p:spPr>
          </p:pic>
        </p:grpSp>
        <p:grpSp>
          <p:nvGrpSpPr>
            <p:cNvPr id="107" name="Groupe 106"/>
            <p:cNvGrpSpPr/>
            <p:nvPr/>
          </p:nvGrpSpPr>
          <p:grpSpPr>
            <a:xfrm>
              <a:off x="5120918" y="5896555"/>
              <a:ext cx="1074634" cy="628021"/>
              <a:chOff x="3564607" y="3030574"/>
              <a:chExt cx="2680344" cy="1737805"/>
            </a:xfrm>
          </p:grpSpPr>
          <p:grpSp>
            <p:nvGrpSpPr>
              <p:cNvPr id="108" name="Groupe 42"/>
              <p:cNvGrpSpPr/>
              <p:nvPr/>
            </p:nvGrpSpPr>
            <p:grpSpPr>
              <a:xfrm>
                <a:off x="3710154" y="3175000"/>
                <a:ext cx="1609290" cy="1202044"/>
                <a:chOff x="3710154" y="3175000"/>
                <a:chExt cx="1609290" cy="1202044"/>
              </a:xfrm>
            </p:grpSpPr>
            <p:sp>
              <p:nvSpPr>
                <p:cNvPr id="110" name="Forme libre 109"/>
                <p:cNvSpPr/>
                <p:nvPr/>
              </p:nvSpPr>
              <p:spPr>
                <a:xfrm>
                  <a:off x="4154243" y="3373120"/>
                  <a:ext cx="1165201" cy="1003924"/>
                </a:xfrm>
                <a:custGeom>
                  <a:avLst/>
                  <a:gdLst>
                    <a:gd name="connsiteX0" fmla="*/ 504117 w 1165201"/>
                    <a:gd name="connsiteY0" fmla="*/ 50800 h 1003924"/>
                    <a:gd name="connsiteX1" fmla="*/ 590477 w 1165201"/>
                    <a:gd name="connsiteY1" fmla="*/ 60960 h 1003924"/>
                    <a:gd name="connsiteX2" fmla="*/ 646357 w 1165201"/>
                    <a:gd name="connsiteY2" fmla="*/ 66040 h 1003924"/>
                    <a:gd name="connsiteX3" fmla="*/ 676837 w 1165201"/>
                    <a:gd name="connsiteY3" fmla="*/ 76200 h 1003924"/>
                    <a:gd name="connsiteX4" fmla="*/ 707317 w 1165201"/>
                    <a:gd name="connsiteY4" fmla="*/ 86360 h 1003924"/>
                    <a:gd name="connsiteX5" fmla="*/ 925757 w 1165201"/>
                    <a:gd name="connsiteY5" fmla="*/ 91440 h 1003924"/>
                    <a:gd name="connsiteX6" fmla="*/ 971477 w 1165201"/>
                    <a:gd name="connsiteY6" fmla="*/ 101600 h 1003924"/>
                    <a:gd name="connsiteX7" fmla="*/ 1007037 w 1165201"/>
                    <a:gd name="connsiteY7" fmla="*/ 116840 h 1003924"/>
                    <a:gd name="connsiteX8" fmla="*/ 1037517 w 1165201"/>
                    <a:gd name="connsiteY8" fmla="*/ 127000 h 1003924"/>
                    <a:gd name="connsiteX9" fmla="*/ 1052757 w 1165201"/>
                    <a:gd name="connsiteY9" fmla="*/ 142240 h 1003924"/>
                    <a:gd name="connsiteX10" fmla="*/ 1067997 w 1165201"/>
                    <a:gd name="connsiteY10" fmla="*/ 152400 h 1003924"/>
                    <a:gd name="connsiteX11" fmla="*/ 1093397 w 1165201"/>
                    <a:gd name="connsiteY11" fmla="*/ 177800 h 1003924"/>
                    <a:gd name="connsiteX12" fmla="*/ 1098477 w 1165201"/>
                    <a:gd name="connsiteY12" fmla="*/ 193040 h 1003924"/>
                    <a:gd name="connsiteX13" fmla="*/ 1118797 w 1165201"/>
                    <a:gd name="connsiteY13" fmla="*/ 223520 h 1003924"/>
                    <a:gd name="connsiteX14" fmla="*/ 1123877 w 1165201"/>
                    <a:gd name="connsiteY14" fmla="*/ 238760 h 1003924"/>
                    <a:gd name="connsiteX15" fmla="*/ 1139117 w 1165201"/>
                    <a:gd name="connsiteY15" fmla="*/ 248920 h 1003924"/>
                    <a:gd name="connsiteX16" fmla="*/ 1149277 w 1165201"/>
                    <a:gd name="connsiteY16" fmla="*/ 264160 h 1003924"/>
                    <a:gd name="connsiteX17" fmla="*/ 1164517 w 1165201"/>
                    <a:gd name="connsiteY17" fmla="*/ 279400 h 1003924"/>
                    <a:gd name="connsiteX18" fmla="*/ 1154357 w 1165201"/>
                    <a:gd name="connsiteY18" fmla="*/ 335280 h 1003924"/>
                    <a:gd name="connsiteX19" fmla="*/ 1149277 w 1165201"/>
                    <a:gd name="connsiteY19" fmla="*/ 416560 h 1003924"/>
                    <a:gd name="connsiteX20" fmla="*/ 1139117 w 1165201"/>
                    <a:gd name="connsiteY20" fmla="*/ 447040 h 1003924"/>
                    <a:gd name="connsiteX21" fmla="*/ 1134037 w 1165201"/>
                    <a:gd name="connsiteY21" fmla="*/ 492760 h 1003924"/>
                    <a:gd name="connsiteX22" fmla="*/ 1123877 w 1165201"/>
                    <a:gd name="connsiteY22" fmla="*/ 538480 h 1003924"/>
                    <a:gd name="connsiteX23" fmla="*/ 1118797 w 1165201"/>
                    <a:gd name="connsiteY23" fmla="*/ 574040 h 1003924"/>
                    <a:gd name="connsiteX24" fmla="*/ 1113717 w 1165201"/>
                    <a:gd name="connsiteY24" fmla="*/ 599440 h 1003924"/>
                    <a:gd name="connsiteX25" fmla="*/ 1118797 w 1165201"/>
                    <a:gd name="connsiteY25" fmla="*/ 756920 h 1003924"/>
                    <a:gd name="connsiteX26" fmla="*/ 1134037 w 1165201"/>
                    <a:gd name="connsiteY26" fmla="*/ 822960 h 1003924"/>
                    <a:gd name="connsiteX27" fmla="*/ 1139117 w 1165201"/>
                    <a:gd name="connsiteY27" fmla="*/ 848360 h 1003924"/>
                    <a:gd name="connsiteX28" fmla="*/ 1154357 w 1165201"/>
                    <a:gd name="connsiteY28" fmla="*/ 894080 h 1003924"/>
                    <a:gd name="connsiteX29" fmla="*/ 1159437 w 1165201"/>
                    <a:gd name="connsiteY29" fmla="*/ 909320 h 1003924"/>
                    <a:gd name="connsiteX30" fmla="*/ 1164517 w 1165201"/>
                    <a:gd name="connsiteY30" fmla="*/ 924560 h 1003924"/>
                    <a:gd name="connsiteX31" fmla="*/ 1128957 w 1165201"/>
                    <a:gd name="connsiteY31" fmla="*/ 980440 h 1003924"/>
                    <a:gd name="connsiteX32" fmla="*/ 1098477 w 1165201"/>
                    <a:gd name="connsiteY32" fmla="*/ 1000760 h 1003924"/>
                    <a:gd name="connsiteX33" fmla="*/ 1022277 w 1165201"/>
                    <a:gd name="connsiteY33" fmla="*/ 990600 h 1003924"/>
                    <a:gd name="connsiteX34" fmla="*/ 981637 w 1165201"/>
                    <a:gd name="connsiteY34" fmla="*/ 929640 h 1003924"/>
                    <a:gd name="connsiteX35" fmla="*/ 971477 w 1165201"/>
                    <a:gd name="connsiteY35" fmla="*/ 914400 h 1003924"/>
                    <a:gd name="connsiteX36" fmla="*/ 966397 w 1165201"/>
                    <a:gd name="connsiteY36" fmla="*/ 894080 h 1003924"/>
                    <a:gd name="connsiteX37" fmla="*/ 951157 w 1165201"/>
                    <a:gd name="connsiteY37" fmla="*/ 878840 h 1003924"/>
                    <a:gd name="connsiteX38" fmla="*/ 946077 w 1165201"/>
                    <a:gd name="connsiteY38" fmla="*/ 843280 h 1003924"/>
                    <a:gd name="connsiteX39" fmla="*/ 925757 w 1165201"/>
                    <a:gd name="connsiteY39" fmla="*/ 817880 h 1003924"/>
                    <a:gd name="connsiteX40" fmla="*/ 915597 w 1165201"/>
                    <a:gd name="connsiteY40" fmla="*/ 802640 h 1003924"/>
                    <a:gd name="connsiteX41" fmla="*/ 874957 w 1165201"/>
                    <a:gd name="connsiteY41" fmla="*/ 792480 h 1003924"/>
                    <a:gd name="connsiteX42" fmla="*/ 859717 w 1165201"/>
                    <a:gd name="connsiteY42" fmla="*/ 762000 h 1003924"/>
                    <a:gd name="connsiteX43" fmla="*/ 854637 w 1165201"/>
                    <a:gd name="connsiteY43" fmla="*/ 741680 h 1003924"/>
                    <a:gd name="connsiteX44" fmla="*/ 803837 w 1165201"/>
                    <a:gd name="connsiteY44" fmla="*/ 716280 h 1003924"/>
                    <a:gd name="connsiteX45" fmla="*/ 686997 w 1165201"/>
                    <a:gd name="connsiteY45" fmla="*/ 711200 h 1003924"/>
                    <a:gd name="connsiteX46" fmla="*/ 595557 w 1165201"/>
                    <a:gd name="connsiteY46" fmla="*/ 701040 h 1003924"/>
                    <a:gd name="connsiteX47" fmla="*/ 580317 w 1165201"/>
                    <a:gd name="connsiteY47" fmla="*/ 695960 h 1003924"/>
                    <a:gd name="connsiteX48" fmla="*/ 565077 w 1165201"/>
                    <a:gd name="connsiteY48" fmla="*/ 685800 h 1003924"/>
                    <a:gd name="connsiteX49" fmla="*/ 549837 w 1165201"/>
                    <a:gd name="connsiteY49" fmla="*/ 670560 h 1003924"/>
                    <a:gd name="connsiteX50" fmla="*/ 519357 w 1165201"/>
                    <a:gd name="connsiteY50" fmla="*/ 660400 h 1003924"/>
                    <a:gd name="connsiteX51" fmla="*/ 483797 w 1165201"/>
                    <a:gd name="connsiteY51" fmla="*/ 640080 h 1003924"/>
                    <a:gd name="connsiteX52" fmla="*/ 427917 w 1165201"/>
                    <a:gd name="connsiteY52" fmla="*/ 594360 h 1003924"/>
                    <a:gd name="connsiteX53" fmla="*/ 417757 w 1165201"/>
                    <a:gd name="connsiteY53" fmla="*/ 579120 h 1003924"/>
                    <a:gd name="connsiteX54" fmla="*/ 412677 w 1165201"/>
                    <a:gd name="connsiteY54" fmla="*/ 548640 h 1003924"/>
                    <a:gd name="connsiteX55" fmla="*/ 402517 w 1165201"/>
                    <a:gd name="connsiteY55" fmla="*/ 523240 h 1003924"/>
                    <a:gd name="connsiteX56" fmla="*/ 397437 w 1165201"/>
                    <a:gd name="connsiteY56" fmla="*/ 477520 h 1003924"/>
                    <a:gd name="connsiteX57" fmla="*/ 382197 w 1165201"/>
                    <a:gd name="connsiteY57" fmla="*/ 411480 h 1003924"/>
                    <a:gd name="connsiteX58" fmla="*/ 372037 w 1165201"/>
                    <a:gd name="connsiteY58" fmla="*/ 426720 h 1003924"/>
                    <a:gd name="connsiteX59" fmla="*/ 366957 w 1165201"/>
                    <a:gd name="connsiteY59" fmla="*/ 447040 h 1003924"/>
                    <a:gd name="connsiteX60" fmla="*/ 361877 w 1165201"/>
                    <a:gd name="connsiteY60" fmla="*/ 462280 h 1003924"/>
                    <a:gd name="connsiteX61" fmla="*/ 356797 w 1165201"/>
                    <a:gd name="connsiteY61" fmla="*/ 482600 h 1003924"/>
                    <a:gd name="connsiteX62" fmla="*/ 341557 w 1165201"/>
                    <a:gd name="connsiteY62" fmla="*/ 518160 h 1003924"/>
                    <a:gd name="connsiteX63" fmla="*/ 326317 w 1165201"/>
                    <a:gd name="connsiteY63" fmla="*/ 568960 h 1003924"/>
                    <a:gd name="connsiteX64" fmla="*/ 321237 w 1165201"/>
                    <a:gd name="connsiteY64" fmla="*/ 594360 h 1003924"/>
                    <a:gd name="connsiteX65" fmla="*/ 316157 w 1165201"/>
                    <a:gd name="connsiteY65" fmla="*/ 609600 h 1003924"/>
                    <a:gd name="connsiteX66" fmla="*/ 316157 w 1165201"/>
                    <a:gd name="connsiteY66" fmla="*/ 736600 h 1003924"/>
                    <a:gd name="connsiteX67" fmla="*/ 326317 w 1165201"/>
                    <a:gd name="connsiteY67" fmla="*/ 767080 h 1003924"/>
                    <a:gd name="connsiteX68" fmla="*/ 341557 w 1165201"/>
                    <a:gd name="connsiteY68" fmla="*/ 817880 h 1003924"/>
                    <a:gd name="connsiteX69" fmla="*/ 351717 w 1165201"/>
                    <a:gd name="connsiteY69" fmla="*/ 848360 h 1003924"/>
                    <a:gd name="connsiteX70" fmla="*/ 331397 w 1165201"/>
                    <a:gd name="connsiteY70" fmla="*/ 899160 h 1003924"/>
                    <a:gd name="connsiteX71" fmla="*/ 316157 w 1165201"/>
                    <a:gd name="connsiteY71" fmla="*/ 904240 h 1003924"/>
                    <a:gd name="connsiteX72" fmla="*/ 255197 w 1165201"/>
                    <a:gd name="connsiteY72" fmla="*/ 929640 h 1003924"/>
                    <a:gd name="connsiteX73" fmla="*/ 239957 w 1165201"/>
                    <a:gd name="connsiteY73" fmla="*/ 939800 h 1003924"/>
                    <a:gd name="connsiteX74" fmla="*/ 219637 w 1165201"/>
                    <a:gd name="connsiteY74" fmla="*/ 949960 h 1003924"/>
                    <a:gd name="connsiteX75" fmla="*/ 204397 w 1165201"/>
                    <a:gd name="connsiteY75" fmla="*/ 965200 h 1003924"/>
                    <a:gd name="connsiteX76" fmla="*/ 189157 w 1165201"/>
                    <a:gd name="connsiteY76" fmla="*/ 975360 h 1003924"/>
                    <a:gd name="connsiteX77" fmla="*/ 138357 w 1165201"/>
                    <a:gd name="connsiteY77" fmla="*/ 960120 h 1003924"/>
                    <a:gd name="connsiteX78" fmla="*/ 133277 w 1165201"/>
                    <a:gd name="connsiteY78" fmla="*/ 939800 h 1003924"/>
                    <a:gd name="connsiteX79" fmla="*/ 118037 w 1165201"/>
                    <a:gd name="connsiteY79" fmla="*/ 919480 h 1003924"/>
                    <a:gd name="connsiteX80" fmla="*/ 112957 w 1165201"/>
                    <a:gd name="connsiteY80" fmla="*/ 904240 h 1003924"/>
                    <a:gd name="connsiteX81" fmla="*/ 102797 w 1165201"/>
                    <a:gd name="connsiteY81" fmla="*/ 889000 h 1003924"/>
                    <a:gd name="connsiteX82" fmla="*/ 97717 w 1165201"/>
                    <a:gd name="connsiteY82" fmla="*/ 741680 h 1003924"/>
                    <a:gd name="connsiteX83" fmla="*/ 77397 w 1165201"/>
                    <a:gd name="connsiteY83" fmla="*/ 711200 h 1003924"/>
                    <a:gd name="connsiteX84" fmla="*/ 67237 w 1165201"/>
                    <a:gd name="connsiteY84" fmla="*/ 685800 h 1003924"/>
                    <a:gd name="connsiteX85" fmla="*/ 62157 w 1165201"/>
                    <a:gd name="connsiteY85" fmla="*/ 640080 h 1003924"/>
                    <a:gd name="connsiteX86" fmla="*/ 51997 w 1165201"/>
                    <a:gd name="connsiteY86" fmla="*/ 609600 h 1003924"/>
                    <a:gd name="connsiteX87" fmla="*/ 46917 w 1165201"/>
                    <a:gd name="connsiteY87" fmla="*/ 594360 h 1003924"/>
                    <a:gd name="connsiteX88" fmla="*/ 36757 w 1165201"/>
                    <a:gd name="connsiteY88" fmla="*/ 579120 h 1003924"/>
                    <a:gd name="connsiteX89" fmla="*/ 11357 w 1165201"/>
                    <a:gd name="connsiteY89" fmla="*/ 548640 h 1003924"/>
                    <a:gd name="connsiteX90" fmla="*/ 1197 w 1165201"/>
                    <a:gd name="connsiteY90" fmla="*/ 533400 h 1003924"/>
                    <a:gd name="connsiteX91" fmla="*/ 16437 w 1165201"/>
                    <a:gd name="connsiteY91" fmla="*/ 523240 h 1003924"/>
                    <a:gd name="connsiteX92" fmla="*/ 128197 w 1165201"/>
                    <a:gd name="connsiteY92" fmla="*/ 518160 h 1003924"/>
                    <a:gd name="connsiteX93" fmla="*/ 143437 w 1165201"/>
                    <a:gd name="connsiteY93" fmla="*/ 502920 h 1003924"/>
                    <a:gd name="connsiteX94" fmla="*/ 153597 w 1165201"/>
                    <a:gd name="connsiteY94" fmla="*/ 487680 h 1003924"/>
                    <a:gd name="connsiteX95" fmla="*/ 168837 w 1165201"/>
                    <a:gd name="connsiteY95" fmla="*/ 477520 h 1003924"/>
                    <a:gd name="connsiteX96" fmla="*/ 173917 w 1165201"/>
                    <a:gd name="connsiteY96" fmla="*/ 462280 h 1003924"/>
                    <a:gd name="connsiteX97" fmla="*/ 194237 w 1165201"/>
                    <a:gd name="connsiteY97" fmla="*/ 441960 h 1003924"/>
                    <a:gd name="connsiteX98" fmla="*/ 209477 w 1165201"/>
                    <a:gd name="connsiteY98" fmla="*/ 421640 h 1003924"/>
                    <a:gd name="connsiteX99" fmla="*/ 219637 w 1165201"/>
                    <a:gd name="connsiteY99" fmla="*/ 406400 h 1003924"/>
                    <a:gd name="connsiteX100" fmla="*/ 224717 w 1165201"/>
                    <a:gd name="connsiteY100" fmla="*/ 391160 h 1003924"/>
                    <a:gd name="connsiteX101" fmla="*/ 255197 w 1165201"/>
                    <a:gd name="connsiteY101" fmla="*/ 360680 h 1003924"/>
                    <a:gd name="connsiteX102" fmla="*/ 265357 w 1165201"/>
                    <a:gd name="connsiteY102" fmla="*/ 340360 h 1003924"/>
                    <a:gd name="connsiteX103" fmla="*/ 275517 w 1165201"/>
                    <a:gd name="connsiteY103" fmla="*/ 309880 h 1003924"/>
                    <a:gd name="connsiteX104" fmla="*/ 290757 w 1165201"/>
                    <a:gd name="connsiteY104" fmla="*/ 279400 h 1003924"/>
                    <a:gd name="connsiteX105" fmla="*/ 295837 w 1165201"/>
                    <a:gd name="connsiteY105" fmla="*/ 177800 h 1003924"/>
                    <a:gd name="connsiteX106" fmla="*/ 316157 w 1165201"/>
                    <a:gd name="connsiteY106" fmla="*/ 137160 h 1003924"/>
                    <a:gd name="connsiteX107" fmla="*/ 326317 w 1165201"/>
                    <a:gd name="connsiteY107" fmla="*/ 121920 h 1003924"/>
                    <a:gd name="connsiteX108" fmla="*/ 341557 w 1165201"/>
                    <a:gd name="connsiteY108" fmla="*/ 101600 h 1003924"/>
                    <a:gd name="connsiteX109" fmla="*/ 351717 w 1165201"/>
                    <a:gd name="connsiteY109" fmla="*/ 86360 h 1003924"/>
                    <a:gd name="connsiteX110" fmla="*/ 366957 w 1165201"/>
                    <a:gd name="connsiteY110" fmla="*/ 71120 h 1003924"/>
                    <a:gd name="connsiteX111" fmla="*/ 392357 w 1165201"/>
                    <a:gd name="connsiteY111" fmla="*/ 30480 h 1003924"/>
                    <a:gd name="connsiteX112" fmla="*/ 412677 w 1165201"/>
                    <a:gd name="connsiteY112" fmla="*/ 25400 h 1003924"/>
                    <a:gd name="connsiteX113" fmla="*/ 458397 w 1165201"/>
                    <a:gd name="connsiteY113" fmla="*/ 5080 h 1003924"/>
                    <a:gd name="connsiteX114" fmla="*/ 488877 w 1165201"/>
                    <a:gd name="connsiteY114" fmla="*/ 0 h 1003924"/>
                    <a:gd name="connsiteX115" fmla="*/ 514277 w 1165201"/>
                    <a:gd name="connsiteY115" fmla="*/ 5080 h 1003924"/>
                    <a:gd name="connsiteX116" fmla="*/ 514277 w 1165201"/>
                    <a:gd name="connsiteY116" fmla="*/ 35560 h 1003924"/>
                    <a:gd name="connsiteX117" fmla="*/ 499037 w 1165201"/>
                    <a:gd name="connsiteY117" fmla="*/ 40640 h 1003924"/>
                    <a:gd name="connsiteX118" fmla="*/ 504117 w 1165201"/>
                    <a:gd name="connsiteY118" fmla="*/ 50800 h 10039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</a:cxnLst>
                  <a:rect l="l" t="t" r="r" b="b"/>
                  <a:pathLst>
                    <a:path w="1165201" h="1003924">
                      <a:moveTo>
                        <a:pt x="504117" y="50800"/>
                      </a:moveTo>
                      <a:lnTo>
                        <a:pt x="590477" y="60960"/>
                      </a:lnTo>
                      <a:cubicBezTo>
                        <a:pt x="609074" y="62953"/>
                        <a:pt x="627938" y="62790"/>
                        <a:pt x="646357" y="66040"/>
                      </a:cubicBezTo>
                      <a:cubicBezTo>
                        <a:pt x="656904" y="67901"/>
                        <a:pt x="666677" y="72813"/>
                        <a:pt x="676837" y="76200"/>
                      </a:cubicBezTo>
                      <a:cubicBezTo>
                        <a:pt x="686997" y="79587"/>
                        <a:pt x="696610" y="86111"/>
                        <a:pt x="707317" y="86360"/>
                      </a:cubicBezTo>
                      <a:lnTo>
                        <a:pt x="925757" y="91440"/>
                      </a:lnTo>
                      <a:cubicBezTo>
                        <a:pt x="937464" y="93391"/>
                        <a:pt x="958971" y="95347"/>
                        <a:pt x="971477" y="101600"/>
                      </a:cubicBezTo>
                      <a:cubicBezTo>
                        <a:pt x="1015804" y="123764"/>
                        <a:pt x="954174" y="100981"/>
                        <a:pt x="1007037" y="116840"/>
                      </a:cubicBezTo>
                      <a:cubicBezTo>
                        <a:pt x="1017295" y="119917"/>
                        <a:pt x="1037517" y="127000"/>
                        <a:pt x="1037517" y="127000"/>
                      </a:cubicBezTo>
                      <a:cubicBezTo>
                        <a:pt x="1042597" y="132080"/>
                        <a:pt x="1047238" y="137641"/>
                        <a:pt x="1052757" y="142240"/>
                      </a:cubicBezTo>
                      <a:cubicBezTo>
                        <a:pt x="1057447" y="146149"/>
                        <a:pt x="1063680" y="148083"/>
                        <a:pt x="1067997" y="152400"/>
                      </a:cubicBezTo>
                      <a:cubicBezTo>
                        <a:pt x="1101864" y="186267"/>
                        <a:pt x="1052757" y="150707"/>
                        <a:pt x="1093397" y="177800"/>
                      </a:cubicBezTo>
                      <a:cubicBezTo>
                        <a:pt x="1095090" y="182880"/>
                        <a:pt x="1095876" y="188359"/>
                        <a:pt x="1098477" y="193040"/>
                      </a:cubicBezTo>
                      <a:cubicBezTo>
                        <a:pt x="1104407" y="203714"/>
                        <a:pt x="1114936" y="211936"/>
                        <a:pt x="1118797" y="223520"/>
                      </a:cubicBezTo>
                      <a:cubicBezTo>
                        <a:pt x="1120490" y="228600"/>
                        <a:pt x="1120532" y="234579"/>
                        <a:pt x="1123877" y="238760"/>
                      </a:cubicBezTo>
                      <a:cubicBezTo>
                        <a:pt x="1127691" y="243528"/>
                        <a:pt x="1134037" y="245533"/>
                        <a:pt x="1139117" y="248920"/>
                      </a:cubicBezTo>
                      <a:cubicBezTo>
                        <a:pt x="1142504" y="254000"/>
                        <a:pt x="1145368" y="259470"/>
                        <a:pt x="1149277" y="264160"/>
                      </a:cubicBezTo>
                      <a:cubicBezTo>
                        <a:pt x="1153876" y="269679"/>
                        <a:pt x="1162959" y="272387"/>
                        <a:pt x="1164517" y="279400"/>
                      </a:cubicBezTo>
                      <a:cubicBezTo>
                        <a:pt x="1165201" y="282479"/>
                        <a:pt x="1155435" y="329889"/>
                        <a:pt x="1154357" y="335280"/>
                      </a:cubicBezTo>
                      <a:cubicBezTo>
                        <a:pt x="1152664" y="362373"/>
                        <a:pt x="1152945" y="389663"/>
                        <a:pt x="1149277" y="416560"/>
                      </a:cubicBezTo>
                      <a:cubicBezTo>
                        <a:pt x="1147830" y="427171"/>
                        <a:pt x="1139117" y="447040"/>
                        <a:pt x="1139117" y="447040"/>
                      </a:cubicBezTo>
                      <a:cubicBezTo>
                        <a:pt x="1137424" y="462280"/>
                        <a:pt x="1136206" y="477580"/>
                        <a:pt x="1134037" y="492760"/>
                      </a:cubicBezTo>
                      <a:cubicBezTo>
                        <a:pt x="1127315" y="539817"/>
                        <a:pt x="1131272" y="497807"/>
                        <a:pt x="1123877" y="538480"/>
                      </a:cubicBezTo>
                      <a:cubicBezTo>
                        <a:pt x="1121735" y="550261"/>
                        <a:pt x="1120765" y="562229"/>
                        <a:pt x="1118797" y="574040"/>
                      </a:cubicBezTo>
                      <a:cubicBezTo>
                        <a:pt x="1117378" y="582557"/>
                        <a:pt x="1115410" y="590973"/>
                        <a:pt x="1113717" y="599440"/>
                      </a:cubicBezTo>
                      <a:cubicBezTo>
                        <a:pt x="1115410" y="651933"/>
                        <a:pt x="1115884" y="704480"/>
                        <a:pt x="1118797" y="756920"/>
                      </a:cubicBezTo>
                      <a:cubicBezTo>
                        <a:pt x="1119380" y="767412"/>
                        <a:pt x="1133484" y="820197"/>
                        <a:pt x="1134037" y="822960"/>
                      </a:cubicBezTo>
                      <a:cubicBezTo>
                        <a:pt x="1135730" y="831427"/>
                        <a:pt x="1136845" y="840030"/>
                        <a:pt x="1139117" y="848360"/>
                      </a:cubicBezTo>
                      <a:lnTo>
                        <a:pt x="1154357" y="894080"/>
                      </a:lnTo>
                      <a:lnTo>
                        <a:pt x="1159437" y="909320"/>
                      </a:lnTo>
                      <a:lnTo>
                        <a:pt x="1164517" y="924560"/>
                      </a:lnTo>
                      <a:cubicBezTo>
                        <a:pt x="1150931" y="951732"/>
                        <a:pt x="1150188" y="963927"/>
                        <a:pt x="1128957" y="980440"/>
                      </a:cubicBezTo>
                      <a:cubicBezTo>
                        <a:pt x="1119318" y="987937"/>
                        <a:pt x="1098477" y="1000760"/>
                        <a:pt x="1098477" y="1000760"/>
                      </a:cubicBezTo>
                      <a:cubicBezTo>
                        <a:pt x="1073077" y="997373"/>
                        <a:pt x="1044166" y="1003924"/>
                        <a:pt x="1022277" y="990600"/>
                      </a:cubicBezTo>
                      <a:cubicBezTo>
                        <a:pt x="1001416" y="977902"/>
                        <a:pt x="995184" y="949960"/>
                        <a:pt x="981637" y="929640"/>
                      </a:cubicBezTo>
                      <a:lnTo>
                        <a:pt x="971477" y="914400"/>
                      </a:lnTo>
                      <a:cubicBezTo>
                        <a:pt x="969784" y="907627"/>
                        <a:pt x="969861" y="900142"/>
                        <a:pt x="966397" y="894080"/>
                      </a:cubicBezTo>
                      <a:cubicBezTo>
                        <a:pt x="962833" y="887842"/>
                        <a:pt x="953825" y="885510"/>
                        <a:pt x="951157" y="878840"/>
                      </a:cubicBezTo>
                      <a:cubicBezTo>
                        <a:pt x="946710" y="867723"/>
                        <a:pt x="950682" y="854333"/>
                        <a:pt x="946077" y="843280"/>
                      </a:cubicBezTo>
                      <a:cubicBezTo>
                        <a:pt x="941907" y="833271"/>
                        <a:pt x="932263" y="826554"/>
                        <a:pt x="925757" y="817880"/>
                      </a:cubicBezTo>
                      <a:cubicBezTo>
                        <a:pt x="922094" y="812996"/>
                        <a:pt x="920365" y="806454"/>
                        <a:pt x="915597" y="802640"/>
                      </a:cubicBezTo>
                      <a:cubicBezTo>
                        <a:pt x="910390" y="798474"/>
                        <a:pt x="876222" y="792733"/>
                        <a:pt x="874957" y="792480"/>
                      </a:cubicBezTo>
                      <a:cubicBezTo>
                        <a:pt x="863825" y="775782"/>
                        <a:pt x="864975" y="780403"/>
                        <a:pt x="859717" y="762000"/>
                      </a:cubicBezTo>
                      <a:cubicBezTo>
                        <a:pt x="857799" y="755287"/>
                        <a:pt x="859235" y="746934"/>
                        <a:pt x="854637" y="741680"/>
                      </a:cubicBezTo>
                      <a:cubicBezTo>
                        <a:pt x="843776" y="729268"/>
                        <a:pt x="821464" y="717586"/>
                        <a:pt x="803837" y="716280"/>
                      </a:cubicBezTo>
                      <a:cubicBezTo>
                        <a:pt x="764960" y="713400"/>
                        <a:pt x="725944" y="712893"/>
                        <a:pt x="686997" y="711200"/>
                      </a:cubicBezTo>
                      <a:cubicBezTo>
                        <a:pt x="656517" y="707813"/>
                        <a:pt x="624651" y="710738"/>
                        <a:pt x="595557" y="701040"/>
                      </a:cubicBezTo>
                      <a:cubicBezTo>
                        <a:pt x="590477" y="699347"/>
                        <a:pt x="585106" y="698355"/>
                        <a:pt x="580317" y="695960"/>
                      </a:cubicBezTo>
                      <a:cubicBezTo>
                        <a:pt x="574856" y="693230"/>
                        <a:pt x="569767" y="689709"/>
                        <a:pt x="565077" y="685800"/>
                      </a:cubicBezTo>
                      <a:cubicBezTo>
                        <a:pt x="559558" y="681201"/>
                        <a:pt x="556117" y="674049"/>
                        <a:pt x="549837" y="670560"/>
                      </a:cubicBezTo>
                      <a:cubicBezTo>
                        <a:pt x="540475" y="665359"/>
                        <a:pt x="529081" y="664888"/>
                        <a:pt x="519357" y="660400"/>
                      </a:cubicBezTo>
                      <a:cubicBezTo>
                        <a:pt x="506961" y="654679"/>
                        <a:pt x="495281" y="647462"/>
                        <a:pt x="483797" y="640080"/>
                      </a:cubicBezTo>
                      <a:cubicBezTo>
                        <a:pt x="461170" y="625534"/>
                        <a:pt x="444907" y="614181"/>
                        <a:pt x="427917" y="594360"/>
                      </a:cubicBezTo>
                      <a:cubicBezTo>
                        <a:pt x="423944" y="589724"/>
                        <a:pt x="421144" y="584200"/>
                        <a:pt x="417757" y="579120"/>
                      </a:cubicBezTo>
                      <a:cubicBezTo>
                        <a:pt x="416064" y="568960"/>
                        <a:pt x="415387" y="558577"/>
                        <a:pt x="412677" y="548640"/>
                      </a:cubicBezTo>
                      <a:cubicBezTo>
                        <a:pt x="410278" y="539842"/>
                        <a:pt x="404428" y="532156"/>
                        <a:pt x="402517" y="523240"/>
                      </a:cubicBezTo>
                      <a:cubicBezTo>
                        <a:pt x="399304" y="508247"/>
                        <a:pt x="400180" y="492606"/>
                        <a:pt x="397437" y="477520"/>
                      </a:cubicBezTo>
                      <a:cubicBezTo>
                        <a:pt x="393396" y="455293"/>
                        <a:pt x="387277" y="433493"/>
                        <a:pt x="382197" y="411480"/>
                      </a:cubicBezTo>
                      <a:cubicBezTo>
                        <a:pt x="378810" y="416560"/>
                        <a:pt x="374442" y="421108"/>
                        <a:pt x="372037" y="426720"/>
                      </a:cubicBezTo>
                      <a:cubicBezTo>
                        <a:pt x="369287" y="433137"/>
                        <a:pt x="368875" y="440327"/>
                        <a:pt x="366957" y="447040"/>
                      </a:cubicBezTo>
                      <a:cubicBezTo>
                        <a:pt x="365486" y="452189"/>
                        <a:pt x="363348" y="457131"/>
                        <a:pt x="361877" y="462280"/>
                      </a:cubicBezTo>
                      <a:cubicBezTo>
                        <a:pt x="359959" y="468993"/>
                        <a:pt x="358715" y="475887"/>
                        <a:pt x="356797" y="482600"/>
                      </a:cubicBezTo>
                      <a:cubicBezTo>
                        <a:pt x="351814" y="500041"/>
                        <a:pt x="350588" y="500098"/>
                        <a:pt x="341557" y="518160"/>
                      </a:cubicBezTo>
                      <a:cubicBezTo>
                        <a:pt x="328537" y="596279"/>
                        <a:pt x="346005" y="509895"/>
                        <a:pt x="326317" y="568960"/>
                      </a:cubicBezTo>
                      <a:cubicBezTo>
                        <a:pt x="323587" y="577151"/>
                        <a:pt x="323331" y="585983"/>
                        <a:pt x="321237" y="594360"/>
                      </a:cubicBezTo>
                      <a:cubicBezTo>
                        <a:pt x="319938" y="599555"/>
                        <a:pt x="317850" y="604520"/>
                        <a:pt x="316157" y="609600"/>
                      </a:cubicBezTo>
                      <a:cubicBezTo>
                        <a:pt x="309888" y="666017"/>
                        <a:pt x="306917" y="668843"/>
                        <a:pt x="316157" y="736600"/>
                      </a:cubicBezTo>
                      <a:cubicBezTo>
                        <a:pt x="317604" y="747211"/>
                        <a:pt x="324556" y="756516"/>
                        <a:pt x="326317" y="767080"/>
                      </a:cubicBezTo>
                      <a:cubicBezTo>
                        <a:pt x="335511" y="822245"/>
                        <a:pt x="324681" y="775690"/>
                        <a:pt x="341557" y="817880"/>
                      </a:cubicBezTo>
                      <a:cubicBezTo>
                        <a:pt x="345534" y="827824"/>
                        <a:pt x="351717" y="848360"/>
                        <a:pt x="351717" y="848360"/>
                      </a:cubicBezTo>
                      <a:cubicBezTo>
                        <a:pt x="344944" y="865293"/>
                        <a:pt x="341188" y="883774"/>
                        <a:pt x="331397" y="899160"/>
                      </a:cubicBezTo>
                      <a:cubicBezTo>
                        <a:pt x="328522" y="903678"/>
                        <a:pt x="321129" y="902251"/>
                        <a:pt x="316157" y="904240"/>
                      </a:cubicBezTo>
                      <a:cubicBezTo>
                        <a:pt x="295718" y="912416"/>
                        <a:pt x="275145" y="920331"/>
                        <a:pt x="255197" y="929640"/>
                      </a:cubicBezTo>
                      <a:cubicBezTo>
                        <a:pt x="249664" y="932222"/>
                        <a:pt x="245258" y="936771"/>
                        <a:pt x="239957" y="939800"/>
                      </a:cubicBezTo>
                      <a:cubicBezTo>
                        <a:pt x="233382" y="943557"/>
                        <a:pt x="225799" y="945558"/>
                        <a:pt x="219637" y="949960"/>
                      </a:cubicBezTo>
                      <a:cubicBezTo>
                        <a:pt x="213791" y="954136"/>
                        <a:pt x="209916" y="960601"/>
                        <a:pt x="204397" y="965200"/>
                      </a:cubicBezTo>
                      <a:cubicBezTo>
                        <a:pt x="199707" y="969109"/>
                        <a:pt x="194237" y="971973"/>
                        <a:pt x="189157" y="975360"/>
                      </a:cubicBezTo>
                      <a:cubicBezTo>
                        <a:pt x="178418" y="973570"/>
                        <a:pt x="147884" y="971552"/>
                        <a:pt x="138357" y="960120"/>
                      </a:cubicBezTo>
                      <a:cubicBezTo>
                        <a:pt x="133887" y="954756"/>
                        <a:pt x="136399" y="946045"/>
                        <a:pt x="133277" y="939800"/>
                      </a:cubicBezTo>
                      <a:cubicBezTo>
                        <a:pt x="129491" y="932227"/>
                        <a:pt x="123117" y="926253"/>
                        <a:pt x="118037" y="919480"/>
                      </a:cubicBezTo>
                      <a:cubicBezTo>
                        <a:pt x="116344" y="914400"/>
                        <a:pt x="115352" y="909029"/>
                        <a:pt x="112957" y="904240"/>
                      </a:cubicBezTo>
                      <a:cubicBezTo>
                        <a:pt x="110227" y="898779"/>
                        <a:pt x="103367" y="895079"/>
                        <a:pt x="102797" y="889000"/>
                      </a:cubicBezTo>
                      <a:cubicBezTo>
                        <a:pt x="98211" y="840079"/>
                        <a:pt x="104666" y="790322"/>
                        <a:pt x="97717" y="741680"/>
                      </a:cubicBezTo>
                      <a:cubicBezTo>
                        <a:pt x="95990" y="729592"/>
                        <a:pt x="81932" y="722537"/>
                        <a:pt x="77397" y="711200"/>
                      </a:cubicBezTo>
                      <a:lnTo>
                        <a:pt x="67237" y="685800"/>
                      </a:lnTo>
                      <a:cubicBezTo>
                        <a:pt x="65544" y="670560"/>
                        <a:pt x="65164" y="655116"/>
                        <a:pt x="62157" y="640080"/>
                      </a:cubicBezTo>
                      <a:cubicBezTo>
                        <a:pt x="60057" y="629578"/>
                        <a:pt x="55384" y="619760"/>
                        <a:pt x="51997" y="609600"/>
                      </a:cubicBezTo>
                      <a:cubicBezTo>
                        <a:pt x="50304" y="604520"/>
                        <a:pt x="49887" y="598815"/>
                        <a:pt x="46917" y="594360"/>
                      </a:cubicBezTo>
                      <a:cubicBezTo>
                        <a:pt x="43530" y="589280"/>
                        <a:pt x="39786" y="584421"/>
                        <a:pt x="36757" y="579120"/>
                      </a:cubicBezTo>
                      <a:cubicBezTo>
                        <a:pt x="20892" y="551356"/>
                        <a:pt x="35296" y="564600"/>
                        <a:pt x="11357" y="548640"/>
                      </a:cubicBezTo>
                      <a:cubicBezTo>
                        <a:pt x="7970" y="543560"/>
                        <a:pt x="0" y="539387"/>
                        <a:pt x="1197" y="533400"/>
                      </a:cubicBezTo>
                      <a:cubicBezTo>
                        <a:pt x="2394" y="527413"/>
                        <a:pt x="10375" y="523967"/>
                        <a:pt x="16437" y="523240"/>
                      </a:cubicBezTo>
                      <a:cubicBezTo>
                        <a:pt x="53463" y="518797"/>
                        <a:pt x="90944" y="519853"/>
                        <a:pt x="128197" y="518160"/>
                      </a:cubicBezTo>
                      <a:cubicBezTo>
                        <a:pt x="133277" y="513080"/>
                        <a:pt x="138838" y="508439"/>
                        <a:pt x="143437" y="502920"/>
                      </a:cubicBezTo>
                      <a:cubicBezTo>
                        <a:pt x="147346" y="498230"/>
                        <a:pt x="149280" y="491997"/>
                        <a:pt x="153597" y="487680"/>
                      </a:cubicBezTo>
                      <a:cubicBezTo>
                        <a:pt x="157914" y="483363"/>
                        <a:pt x="163757" y="480907"/>
                        <a:pt x="168837" y="477520"/>
                      </a:cubicBezTo>
                      <a:cubicBezTo>
                        <a:pt x="170530" y="472440"/>
                        <a:pt x="170805" y="466637"/>
                        <a:pt x="173917" y="462280"/>
                      </a:cubicBezTo>
                      <a:cubicBezTo>
                        <a:pt x="179485" y="454485"/>
                        <a:pt x="187929" y="449169"/>
                        <a:pt x="194237" y="441960"/>
                      </a:cubicBezTo>
                      <a:cubicBezTo>
                        <a:pt x="199812" y="435588"/>
                        <a:pt x="204556" y="428530"/>
                        <a:pt x="209477" y="421640"/>
                      </a:cubicBezTo>
                      <a:cubicBezTo>
                        <a:pt x="213026" y="416672"/>
                        <a:pt x="216907" y="411861"/>
                        <a:pt x="219637" y="406400"/>
                      </a:cubicBezTo>
                      <a:cubicBezTo>
                        <a:pt x="222032" y="401611"/>
                        <a:pt x="221429" y="395387"/>
                        <a:pt x="224717" y="391160"/>
                      </a:cubicBezTo>
                      <a:cubicBezTo>
                        <a:pt x="233538" y="379818"/>
                        <a:pt x="248771" y="373531"/>
                        <a:pt x="255197" y="360680"/>
                      </a:cubicBezTo>
                      <a:cubicBezTo>
                        <a:pt x="258584" y="353907"/>
                        <a:pt x="262545" y="347391"/>
                        <a:pt x="265357" y="340360"/>
                      </a:cubicBezTo>
                      <a:cubicBezTo>
                        <a:pt x="269334" y="330416"/>
                        <a:pt x="269576" y="318791"/>
                        <a:pt x="275517" y="309880"/>
                      </a:cubicBezTo>
                      <a:cubicBezTo>
                        <a:pt x="288647" y="290185"/>
                        <a:pt x="283746" y="300432"/>
                        <a:pt x="290757" y="279400"/>
                      </a:cubicBezTo>
                      <a:cubicBezTo>
                        <a:pt x="292450" y="245533"/>
                        <a:pt x="293021" y="211592"/>
                        <a:pt x="295837" y="177800"/>
                      </a:cubicBezTo>
                      <a:cubicBezTo>
                        <a:pt x="297687" y="155594"/>
                        <a:pt x="303134" y="155392"/>
                        <a:pt x="316157" y="137160"/>
                      </a:cubicBezTo>
                      <a:cubicBezTo>
                        <a:pt x="319706" y="132192"/>
                        <a:pt x="322768" y="126888"/>
                        <a:pt x="326317" y="121920"/>
                      </a:cubicBezTo>
                      <a:cubicBezTo>
                        <a:pt x="331238" y="115030"/>
                        <a:pt x="336636" y="108490"/>
                        <a:pt x="341557" y="101600"/>
                      </a:cubicBezTo>
                      <a:cubicBezTo>
                        <a:pt x="345106" y="96632"/>
                        <a:pt x="347808" y="91050"/>
                        <a:pt x="351717" y="86360"/>
                      </a:cubicBezTo>
                      <a:cubicBezTo>
                        <a:pt x="356316" y="80841"/>
                        <a:pt x="361877" y="76200"/>
                        <a:pt x="366957" y="71120"/>
                      </a:cubicBezTo>
                      <a:cubicBezTo>
                        <a:pt x="373668" y="54343"/>
                        <a:pt x="375489" y="40119"/>
                        <a:pt x="392357" y="30480"/>
                      </a:cubicBezTo>
                      <a:cubicBezTo>
                        <a:pt x="398419" y="27016"/>
                        <a:pt x="406140" y="27851"/>
                        <a:pt x="412677" y="25400"/>
                      </a:cubicBezTo>
                      <a:cubicBezTo>
                        <a:pt x="442441" y="14238"/>
                        <a:pt x="424415" y="14348"/>
                        <a:pt x="458397" y="5080"/>
                      </a:cubicBezTo>
                      <a:cubicBezTo>
                        <a:pt x="468334" y="2370"/>
                        <a:pt x="478717" y="1693"/>
                        <a:pt x="488877" y="0"/>
                      </a:cubicBezTo>
                      <a:cubicBezTo>
                        <a:pt x="497344" y="1693"/>
                        <a:pt x="507093" y="291"/>
                        <a:pt x="514277" y="5080"/>
                      </a:cubicBezTo>
                      <a:cubicBezTo>
                        <a:pt x="522405" y="10499"/>
                        <a:pt x="519696" y="30141"/>
                        <a:pt x="514277" y="35560"/>
                      </a:cubicBezTo>
                      <a:cubicBezTo>
                        <a:pt x="510491" y="39346"/>
                        <a:pt x="502823" y="36854"/>
                        <a:pt x="499037" y="40640"/>
                      </a:cubicBezTo>
                      <a:lnTo>
                        <a:pt x="504117" y="5080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111" name="Forme libre 110"/>
                <p:cNvSpPr/>
                <p:nvPr/>
              </p:nvSpPr>
              <p:spPr>
                <a:xfrm>
                  <a:off x="3710154" y="3175000"/>
                  <a:ext cx="663583" cy="427893"/>
                </a:xfrm>
                <a:custGeom>
                  <a:avLst/>
                  <a:gdLst>
                    <a:gd name="connsiteX0" fmla="*/ 607846 w 663583"/>
                    <a:gd name="connsiteY0" fmla="*/ 0 h 427893"/>
                    <a:gd name="connsiteX1" fmla="*/ 623086 w 663583"/>
                    <a:gd name="connsiteY1" fmla="*/ 15240 h 427893"/>
                    <a:gd name="connsiteX2" fmla="*/ 628166 w 663583"/>
                    <a:gd name="connsiteY2" fmla="*/ 30480 h 427893"/>
                    <a:gd name="connsiteX3" fmla="*/ 648486 w 663583"/>
                    <a:gd name="connsiteY3" fmla="*/ 45720 h 427893"/>
                    <a:gd name="connsiteX4" fmla="*/ 653566 w 663583"/>
                    <a:gd name="connsiteY4" fmla="*/ 66040 h 427893"/>
                    <a:gd name="connsiteX5" fmla="*/ 653566 w 663583"/>
                    <a:gd name="connsiteY5" fmla="*/ 101600 h 427893"/>
                    <a:gd name="connsiteX6" fmla="*/ 638326 w 663583"/>
                    <a:gd name="connsiteY6" fmla="*/ 116840 h 427893"/>
                    <a:gd name="connsiteX7" fmla="*/ 572286 w 663583"/>
                    <a:gd name="connsiteY7" fmla="*/ 137160 h 427893"/>
                    <a:gd name="connsiteX8" fmla="*/ 430046 w 663583"/>
                    <a:gd name="connsiteY8" fmla="*/ 152400 h 427893"/>
                    <a:gd name="connsiteX9" fmla="*/ 394486 w 663583"/>
                    <a:gd name="connsiteY9" fmla="*/ 162560 h 427893"/>
                    <a:gd name="connsiteX10" fmla="*/ 374166 w 663583"/>
                    <a:gd name="connsiteY10" fmla="*/ 177800 h 427893"/>
                    <a:gd name="connsiteX11" fmla="*/ 358926 w 663583"/>
                    <a:gd name="connsiteY11" fmla="*/ 187960 h 427893"/>
                    <a:gd name="connsiteX12" fmla="*/ 353846 w 663583"/>
                    <a:gd name="connsiteY12" fmla="*/ 203200 h 427893"/>
                    <a:gd name="connsiteX13" fmla="*/ 323366 w 663583"/>
                    <a:gd name="connsiteY13" fmla="*/ 238760 h 427893"/>
                    <a:gd name="connsiteX14" fmla="*/ 303046 w 663583"/>
                    <a:gd name="connsiteY14" fmla="*/ 243840 h 427893"/>
                    <a:gd name="connsiteX15" fmla="*/ 272566 w 663583"/>
                    <a:gd name="connsiteY15" fmla="*/ 269240 h 427893"/>
                    <a:gd name="connsiteX16" fmla="*/ 267486 w 663583"/>
                    <a:gd name="connsiteY16" fmla="*/ 284480 h 427893"/>
                    <a:gd name="connsiteX17" fmla="*/ 231926 w 663583"/>
                    <a:gd name="connsiteY17" fmla="*/ 309880 h 427893"/>
                    <a:gd name="connsiteX18" fmla="*/ 216686 w 663583"/>
                    <a:gd name="connsiteY18" fmla="*/ 320040 h 427893"/>
                    <a:gd name="connsiteX19" fmla="*/ 201446 w 663583"/>
                    <a:gd name="connsiteY19" fmla="*/ 335280 h 427893"/>
                    <a:gd name="connsiteX20" fmla="*/ 176046 w 663583"/>
                    <a:gd name="connsiteY20" fmla="*/ 345440 h 427893"/>
                    <a:gd name="connsiteX21" fmla="*/ 145566 w 663583"/>
                    <a:gd name="connsiteY21" fmla="*/ 370840 h 427893"/>
                    <a:gd name="connsiteX22" fmla="*/ 135406 w 663583"/>
                    <a:gd name="connsiteY22" fmla="*/ 386080 h 427893"/>
                    <a:gd name="connsiteX23" fmla="*/ 104926 w 663583"/>
                    <a:gd name="connsiteY23" fmla="*/ 401320 h 427893"/>
                    <a:gd name="connsiteX24" fmla="*/ 84606 w 663583"/>
                    <a:gd name="connsiteY24" fmla="*/ 406400 h 427893"/>
                    <a:gd name="connsiteX25" fmla="*/ 69366 w 663583"/>
                    <a:gd name="connsiteY25" fmla="*/ 416560 h 427893"/>
                    <a:gd name="connsiteX26" fmla="*/ 3326 w 663583"/>
                    <a:gd name="connsiteY26" fmla="*/ 416560 h 427893"/>
                    <a:gd name="connsiteX27" fmla="*/ 8406 w 663583"/>
                    <a:gd name="connsiteY27" fmla="*/ 350520 h 427893"/>
                    <a:gd name="connsiteX28" fmla="*/ 38886 w 663583"/>
                    <a:gd name="connsiteY28" fmla="*/ 330200 h 427893"/>
                    <a:gd name="connsiteX29" fmla="*/ 54126 w 663583"/>
                    <a:gd name="connsiteY29" fmla="*/ 320040 h 427893"/>
                    <a:gd name="connsiteX30" fmla="*/ 99846 w 663583"/>
                    <a:gd name="connsiteY30" fmla="*/ 294640 h 427893"/>
                    <a:gd name="connsiteX31" fmla="*/ 115086 w 663583"/>
                    <a:gd name="connsiteY31" fmla="*/ 274320 h 427893"/>
                    <a:gd name="connsiteX32" fmla="*/ 135406 w 663583"/>
                    <a:gd name="connsiteY32" fmla="*/ 243840 h 427893"/>
                    <a:gd name="connsiteX33" fmla="*/ 150646 w 663583"/>
                    <a:gd name="connsiteY33" fmla="*/ 223520 h 427893"/>
                    <a:gd name="connsiteX34" fmla="*/ 160806 w 663583"/>
                    <a:gd name="connsiteY34" fmla="*/ 203200 h 427893"/>
                    <a:gd name="connsiteX35" fmla="*/ 176046 w 663583"/>
                    <a:gd name="connsiteY35" fmla="*/ 193040 h 427893"/>
                    <a:gd name="connsiteX36" fmla="*/ 191286 w 663583"/>
                    <a:gd name="connsiteY36" fmla="*/ 177800 h 427893"/>
                    <a:gd name="connsiteX37" fmla="*/ 201446 w 663583"/>
                    <a:gd name="connsiteY37" fmla="*/ 142240 h 427893"/>
                    <a:gd name="connsiteX38" fmla="*/ 211606 w 663583"/>
                    <a:gd name="connsiteY38" fmla="*/ 127000 h 427893"/>
                    <a:gd name="connsiteX39" fmla="*/ 216686 w 663583"/>
                    <a:gd name="connsiteY39" fmla="*/ 96520 h 427893"/>
                    <a:gd name="connsiteX40" fmla="*/ 231926 w 663583"/>
                    <a:gd name="connsiteY40" fmla="*/ 86360 h 427893"/>
                    <a:gd name="connsiteX41" fmla="*/ 252246 w 663583"/>
                    <a:gd name="connsiteY41" fmla="*/ 71120 h 427893"/>
                    <a:gd name="connsiteX42" fmla="*/ 389406 w 663583"/>
                    <a:gd name="connsiteY42" fmla="*/ 55880 h 427893"/>
                    <a:gd name="connsiteX43" fmla="*/ 450366 w 663583"/>
                    <a:gd name="connsiteY43" fmla="*/ 50800 h 427893"/>
                    <a:gd name="connsiteX44" fmla="*/ 496086 w 663583"/>
                    <a:gd name="connsiteY44" fmla="*/ 40640 h 427893"/>
                    <a:gd name="connsiteX45" fmla="*/ 511326 w 663583"/>
                    <a:gd name="connsiteY45" fmla="*/ 35560 h 427893"/>
                    <a:gd name="connsiteX46" fmla="*/ 587526 w 663583"/>
                    <a:gd name="connsiteY46" fmla="*/ 30480 h 427893"/>
                    <a:gd name="connsiteX47" fmla="*/ 638326 w 663583"/>
                    <a:gd name="connsiteY47" fmla="*/ 45720 h 427893"/>
                    <a:gd name="connsiteX48" fmla="*/ 648486 w 663583"/>
                    <a:gd name="connsiteY48" fmla="*/ 71120 h 4278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</a:cxnLst>
                  <a:rect l="l" t="t" r="r" b="b"/>
                  <a:pathLst>
                    <a:path w="663583" h="427893">
                      <a:moveTo>
                        <a:pt x="607846" y="0"/>
                      </a:moveTo>
                      <a:cubicBezTo>
                        <a:pt x="612926" y="5080"/>
                        <a:pt x="619101" y="9262"/>
                        <a:pt x="623086" y="15240"/>
                      </a:cubicBezTo>
                      <a:cubicBezTo>
                        <a:pt x="626056" y="19695"/>
                        <a:pt x="624738" y="26366"/>
                        <a:pt x="628166" y="30480"/>
                      </a:cubicBezTo>
                      <a:cubicBezTo>
                        <a:pt x="633586" y="36984"/>
                        <a:pt x="641713" y="40640"/>
                        <a:pt x="648486" y="45720"/>
                      </a:cubicBezTo>
                      <a:cubicBezTo>
                        <a:pt x="650179" y="52493"/>
                        <a:pt x="651648" y="59327"/>
                        <a:pt x="653566" y="66040"/>
                      </a:cubicBezTo>
                      <a:cubicBezTo>
                        <a:pt x="658063" y="81780"/>
                        <a:pt x="663583" y="84069"/>
                        <a:pt x="653566" y="101600"/>
                      </a:cubicBezTo>
                      <a:cubicBezTo>
                        <a:pt x="650002" y="107838"/>
                        <a:pt x="643845" y="112241"/>
                        <a:pt x="638326" y="116840"/>
                      </a:cubicBezTo>
                      <a:cubicBezTo>
                        <a:pt x="618253" y="133567"/>
                        <a:pt x="602103" y="134320"/>
                        <a:pt x="572286" y="137160"/>
                      </a:cubicBezTo>
                      <a:cubicBezTo>
                        <a:pt x="548897" y="139387"/>
                        <a:pt x="469053" y="145308"/>
                        <a:pt x="430046" y="152400"/>
                      </a:cubicBezTo>
                      <a:cubicBezTo>
                        <a:pt x="416013" y="154951"/>
                        <a:pt x="407543" y="158208"/>
                        <a:pt x="394486" y="162560"/>
                      </a:cubicBezTo>
                      <a:cubicBezTo>
                        <a:pt x="387713" y="167640"/>
                        <a:pt x="381056" y="172879"/>
                        <a:pt x="374166" y="177800"/>
                      </a:cubicBezTo>
                      <a:cubicBezTo>
                        <a:pt x="369198" y="181349"/>
                        <a:pt x="362740" y="183192"/>
                        <a:pt x="358926" y="187960"/>
                      </a:cubicBezTo>
                      <a:cubicBezTo>
                        <a:pt x="355581" y="192141"/>
                        <a:pt x="356503" y="198551"/>
                        <a:pt x="353846" y="203200"/>
                      </a:cubicBezTo>
                      <a:cubicBezTo>
                        <a:pt x="350304" y="209398"/>
                        <a:pt x="331009" y="234392"/>
                        <a:pt x="323366" y="238760"/>
                      </a:cubicBezTo>
                      <a:cubicBezTo>
                        <a:pt x="317304" y="242224"/>
                        <a:pt x="309819" y="242147"/>
                        <a:pt x="303046" y="243840"/>
                      </a:cubicBezTo>
                      <a:cubicBezTo>
                        <a:pt x="291801" y="251337"/>
                        <a:pt x="280389" y="257506"/>
                        <a:pt x="272566" y="269240"/>
                      </a:cubicBezTo>
                      <a:cubicBezTo>
                        <a:pt x="269596" y="273695"/>
                        <a:pt x="270456" y="280025"/>
                        <a:pt x="267486" y="284480"/>
                      </a:cubicBezTo>
                      <a:cubicBezTo>
                        <a:pt x="256029" y="301666"/>
                        <a:pt x="249040" y="300101"/>
                        <a:pt x="231926" y="309880"/>
                      </a:cubicBezTo>
                      <a:cubicBezTo>
                        <a:pt x="226625" y="312909"/>
                        <a:pt x="221376" y="316131"/>
                        <a:pt x="216686" y="320040"/>
                      </a:cubicBezTo>
                      <a:cubicBezTo>
                        <a:pt x="211167" y="324639"/>
                        <a:pt x="207538" y="331472"/>
                        <a:pt x="201446" y="335280"/>
                      </a:cubicBezTo>
                      <a:cubicBezTo>
                        <a:pt x="193713" y="340113"/>
                        <a:pt x="184513" y="342053"/>
                        <a:pt x="176046" y="345440"/>
                      </a:cubicBezTo>
                      <a:cubicBezTo>
                        <a:pt x="151293" y="382570"/>
                        <a:pt x="184237" y="338614"/>
                        <a:pt x="145566" y="370840"/>
                      </a:cubicBezTo>
                      <a:cubicBezTo>
                        <a:pt x="140876" y="374749"/>
                        <a:pt x="139723" y="381763"/>
                        <a:pt x="135406" y="386080"/>
                      </a:cubicBezTo>
                      <a:cubicBezTo>
                        <a:pt x="126500" y="394986"/>
                        <a:pt x="116495" y="398015"/>
                        <a:pt x="104926" y="401320"/>
                      </a:cubicBezTo>
                      <a:cubicBezTo>
                        <a:pt x="98213" y="403238"/>
                        <a:pt x="91379" y="404707"/>
                        <a:pt x="84606" y="406400"/>
                      </a:cubicBezTo>
                      <a:cubicBezTo>
                        <a:pt x="79526" y="409787"/>
                        <a:pt x="74827" y="413830"/>
                        <a:pt x="69366" y="416560"/>
                      </a:cubicBezTo>
                      <a:cubicBezTo>
                        <a:pt x="46699" y="427893"/>
                        <a:pt x="31748" y="419402"/>
                        <a:pt x="3326" y="416560"/>
                      </a:cubicBezTo>
                      <a:cubicBezTo>
                        <a:pt x="5019" y="394547"/>
                        <a:pt x="0" y="370935"/>
                        <a:pt x="8406" y="350520"/>
                      </a:cubicBezTo>
                      <a:cubicBezTo>
                        <a:pt x="13055" y="339229"/>
                        <a:pt x="28726" y="336973"/>
                        <a:pt x="38886" y="330200"/>
                      </a:cubicBezTo>
                      <a:cubicBezTo>
                        <a:pt x="43966" y="326813"/>
                        <a:pt x="48334" y="321971"/>
                        <a:pt x="54126" y="320040"/>
                      </a:cubicBezTo>
                      <a:cubicBezTo>
                        <a:pt x="70737" y="314503"/>
                        <a:pt x="88201" y="310167"/>
                        <a:pt x="99846" y="294640"/>
                      </a:cubicBezTo>
                      <a:cubicBezTo>
                        <a:pt x="104926" y="287867"/>
                        <a:pt x="110231" y="281256"/>
                        <a:pt x="115086" y="274320"/>
                      </a:cubicBezTo>
                      <a:cubicBezTo>
                        <a:pt x="122088" y="264317"/>
                        <a:pt x="128080" y="253609"/>
                        <a:pt x="135406" y="243840"/>
                      </a:cubicBezTo>
                      <a:cubicBezTo>
                        <a:pt x="140486" y="237067"/>
                        <a:pt x="146159" y="230700"/>
                        <a:pt x="150646" y="223520"/>
                      </a:cubicBezTo>
                      <a:cubicBezTo>
                        <a:pt x="154660" y="217098"/>
                        <a:pt x="155958" y="209018"/>
                        <a:pt x="160806" y="203200"/>
                      </a:cubicBezTo>
                      <a:cubicBezTo>
                        <a:pt x="164715" y="198510"/>
                        <a:pt x="171356" y="196949"/>
                        <a:pt x="176046" y="193040"/>
                      </a:cubicBezTo>
                      <a:cubicBezTo>
                        <a:pt x="181565" y="188441"/>
                        <a:pt x="186206" y="182880"/>
                        <a:pt x="191286" y="177800"/>
                      </a:cubicBezTo>
                      <a:cubicBezTo>
                        <a:pt x="192914" y="171289"/>
                        <a:pt x="197802" y="149528"/>
                        <a:pt x="201446" y="142240"/>
                      </a:cubicBezTo>
                      <a:cubicBezTo>
                        <a:pt x="204176" y="136779"/>
                        <a:pt x="208219" y="132080"/>
                        <a:pt x="211606" y="127000"/>
                      </a:cubicBezTo>
                      <a:cubicBezTo>
                        <a:pt x="213299" y="116840"/>
                        <a:pt x="212080" y="105733"/>
                        <a:pt x="216686" y="96520"/>
                      </a:cubicBezTo>
                      <a:cubicBezTo>
                        <a:pt x="219416" y="91059"/>
                        <a:pt x="226958" y="89909"/>
                        <a:pt x="231926" y="86360"/>
                      </a:cubicBezTo>
                      <a:cubicBezTo>
                        <a:pt x="238816" y="81439"/>
                        <a:pt x="245356" y="76041"/>
                        <a:pt x="252246" y="71120"/>
                      </a:cubicBezTo>
                      <a:cubicBezTo>
                        <a:pt x="298187" y="38305"/>
                        <a:pt x="282326" y="61829"/>
                        <a:pt x="389406" y="55880"/>
                      </a:cubicBezTo>
                      <a:cubicBezTo>
                        <a:pt x="409765" y="54749"/>
                        <a:pt x="430046" y="52493"/>
                        <a:pt x="450366" y="50800"/>
                      </a:cubicBezTo>
                      <a:cubicBezTo>
                        <a:pt x="467825" y="47308"/>
                        <a:pt x="479346" y="45423"/>
                        <a:pt x="496086" y="40640"/>
                      </a:cubicBezTo>
                      <a:cubicBezTo>
                        <a:pt x="501235" y="39169"/>
                        <a:pt x="506004" y="36151"/>
                        <a:pt x="511326" y="35560"/>
                      </a:cubicBezTo>
                      <a:cubicBezTo>
                        <a:pt x="536627" y="32749"/>
                        <a:pt x="562126" y="32173"/>
                        <a:pt x="587526" y="30480"/>
                      </a:cubicBezTo>
                      <a:cubicBezTo>
                        <a:pt x="595813" y="31664"/>
                        <a:pt x="630112" y="31345"/>
                        <a:pt x="638326" y="45720"/>
                      </a:cubicBezTo>
                      <a:cubicBezTo>
                        <a:pt x="653789" y="72780"/>
                        <a:pt x="632800" y="71120"/>
                        <a:pt x="648486" y="71120"/>
                      </a:cubicBezTo>
                    </a:path>
                  </a:pathLst>
                </a:cu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  <p:pic>
            <p:nvPicPr>
              <p:cNvPr id="109" name="Image 108" descr="Padquartier.JPG"/>
              <p:cNvPicPr>
                <a:picLocks noChangeAspect="1"/>
              </p:cNvPicPr>
              <p:nvPr/>
            </p:nvPicPr>
            <p:blipFill>
              <a:blip r:embed="rId17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3564607" y="3030574"/>
                <a:ext cx="2680344" cy="1737805"/>
              </a:xfrm>
              <a:prstGeom prst="rect">
                <a:avLst/>
              </a:prstGeom>
            </p:spPr>
          </p:pic>
        </p:grpSp>
        <p:pic>
          <p:nvPicPr>
            <p:cNvPr id="112" name="Image 111" descr="loukoumsB.JPG"/>
            <p:cNvPicPr>
              <a:picLocks noChangeAspect="1"/>
            </p:cNvPicPr>
            <p:nvPr/>
          </p:nvPicPr>
          <p:blipFill>
            <a:blip r:embed="rId18" cstate="print">
              <a:clrChange>
                <a:clrFrom>
                  <a:srgbClr val="FF7FBF"/>
                </a:clrFrom>
                <a:clrTo>
                  <a:srgbClr val="FF7FB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251906" y="6621369"/>
              <a:ext cx="1135684" cy="710584"/>
            </a:xfrm>
            <a:prstGeom prst="rect">
              <a:avLst/>
            </a:prstGeom>
          </p:spPr>
        </p:pic>
        <p:pic>
          <p:nvPicPr>
            <p:cNvPr id="40" name="Image 39" descr="Flex.JPG"/>
            <p:cNvPicPr>
              <a:picLocks noChangeAspect="1"/>
            </p:cNvPicPr>
            <p:nvPr/>
          </p:nvPicPr>
          <p:blipFill>
            <a:blip r:embed="rId19" cstate="print">
              <a:clrChange>
                <a:clrFrom>
                  <a:srgbClr val="FE80FE"/>
                </a:clrFrom>
                <a:clrTo>
                  <a:srgbClr val="FE80FE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148783" y="6930876"/>
              <a:ext cx="1108097" cy="694568"/>
            </a:xfrm>
            <a:prstGeom prst="rect">
              <a:avLst/>
            </a:prstGeom>
          </p:spPr>
        </p:pic>
        <p:pic>
          <p:nvPicPr>
            <p:cNvPr id="236" name="Image 235" descr="Alex.BMP"/>
            <p:cNvPicPr>
              <a:picLocks noChangeAspect="1"/>
            </p:cNvPicPr>
            <p:nvPr/>
          </p:nvPicPr>
          <p:blipFill>
            <a:blip r:embed="rId20" cstate="print">
              <a:clrChange>
                <a:clrFrom>
                  <a:srgbClr val="FF80C0"/>
                </a:clrFrom>
                <a:clrTo>
                  <a:srgbClr val="FF80C0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007468" y="7245961"/>
              <a:ext cx="1167901" cy="750793"/>
            </a:xfrm>
            <a:prstGeom prst="rect">
              <a:avLst/>
            </a:prstGeom>
          </p:spPr>
        </p:pic>
      </p:grpSp>
      <p:grpSp>
        <p:nvGrpSpPr>
          <p:cNvPr id="228" name="Groupe 227"/>
          <p:cNvGrpSpPr/>
          <p:nvPr/>
        </p:nvGrpSpPr>
        <p:grpSpPr>
          <a:xfrm>
            <a:off x="0" y="70209"/>
            <a:ext cx="2557299" cy="704459"/>
            <a:chOff x="0" y="0"/>
            <a:chExt cx="2557299" cy="704459"/>
          </a:xfrm>
        </p:grpSpPr>
        <p:pic>
          <p:nvPicPr>
            <p:cNvPr id="229" name="Image 228" descr="f1-logo-4.jpg"/>
            <p:cNvPicPr>
              <a:picLocks noChangeAspect="1"/>
            </p:cNvPicPr>
            <p:nvPr/>
          </p:nvPicPr>
          <p:blipFill>
            <a:blip r:embed="rId21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rcRect l="-2641" r="-6879"/>
            <a:stretch>
              <a:fillRect/>
            </a:stretch>
          </p:blipFill>
          <p:spPr>
            <a:xfrm>
              <a:off x="0" y="0"/>
              <a:ext cx="1714512" cy="704459"/>
            </a:xfrm>
            <a:prstGeom prst="rect">
              <a:avLst/>
            </a:prstGeom>
          </p:spPr>
        </p:pic>
        <p:pic>
          <p:nvPicPr>
            <p:cNvPr id="235" name="Picture 4"/>
            <p:cNvPicPr>
              <a:picLocks noChangeAspect="1" noChangeArrowheads="1"/>
            </p:cNvPicPr>
            <p:nvPr/>
          </p:nvPicPr>
          <p:blipFill>
            <a:blip r:embed="rId22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rcRect l="27405" t="40239" r="19676" b="45007"/>
            <a:stretch>
              <a:fillRect/>
            </a:stretch>
          </p:blipFill>
          <p:spPr bwMode="auto">
            <a:xfrm>
              <a:off x="1137425" y="346040"/>
              <a:ext cx="1419874" cy="2789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292" name="Rectangle à coins arrondis 291"/>
          <p:cNvSpPr/>
          <p:nvPr/>
        </p:nvSpPr>
        <p:spPr>
          <a:xfrm>
            <a:off x="-2971926" y="353296"/>
            <a:ext cx="1263325" cy="315832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 fontScale="92500" lnSpcReduction="10000"/>
          </a:bodyPr>
          <a:lstStyle/>
          <a:p>
            <a:pPr algn="ctr"/>
            <a:r>
              <a:rPr lang="fr-FR" dirty="0" smtClean="0"/>
              <a:t>1:40.007</a:t>
            </a:r>
            <a:endParaRPr lang="fr-FR" dirty="0"/>
          </a:p>
        </p:txBody>
      </p:sp>
      <p:sp>
        <p:nvSpPr>
          <p:cNvPr id="266" name="Rectangle à coins arrondis 265"/>
          <p:cNvSpPr/>
          <p:nvPr/>
        </p:nvSpPr>
        <p:spPr>
          <a:xfrm>
            <a:off x="-2095772" y="1223596"/>
            <a:ext cx="381000" cy="404347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400" b="1">
                <a:solidFill>
                  <a:schemeClr val="tx1"/>
                </a:solidFill>
                <a:latin typeface="Swis721 BlkOul BT" pitchFamily="82" charset="0"/>
              </a:rPr>
              <a:t>1</a:t>
            </a:r>
          </a:p>
        </p:txBody>
      </p:sp>
      <p:sp>
        <p:nvSpPr>
          <p:cNvPr id="298" name="Rectangle 297"/>
          <p:cNvSpPr/>
          <p:nvPr/>
        </p:nvSpPr>
        <p:spPr>
          <a:xfrm>
            <a:off x="29319" y="703230"/>
            <a:ext cx="5500725" cy="707886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txBody>
          <a:bodyPr wrap="square" lIns="91440" tIns="45720" rIns="91440" bIns="45720">
            <a:sp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fr-FR" sz="4000" b="1" spc="50" dirty="0" smtClean="0">
                <a:ln w="11430">
                  <a:solidFill>
                    <a:schemeClr val="tx1"/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Résumé de course</a:t>
            </a:r>
            <a:endParaRPr lang="fr-FR" sz="4000" b="1" spc="50" dirty="0">
              <a:ln w="11430">
                <a:solidFill>
                  <a:schemeClr val="tx1"/>
                </a:solidFill>
              </a:ln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074" name="Picture 2" descr="C:\Users\Faucheur59\Desktop\fofo F1\Pilote\GP2\yayou.png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85065" y="3262150"/>
            <a:ext cx="1981200" cy="68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Faucheur59\Desktop\fofo F1\Pilote\GP2\djodjo.png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53825" y="6938387"/>
            <a:ext cx="1981200" cy="68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Faucheur59\Desktop\fofo F1\Pilote\GP2\elvis.png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4803" y="2351021"/>
            <a:ext cx="1981200" cy="68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Faucheur59\Desktop\fofo F1\Pilote\GP2\franck.png"/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139863" y="8277416"/>
            <a:ext cx="1981200" cy="68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Faucheur59\Desktop\fofo F1\Pilote\GP2\goulou.png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71022" y="8616528"/>
            <a:ext cx="1981200" cy="68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C:\Users\Faucheur59\Desktop\fofo F1\Pilote\GP2\john.png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462845" y="5046745"/>
            <a:ext cx="1981200" cy="68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C:\Users\Faucheur59\Desktop\fofo F1\Pilote\GP2\marsiic.png"/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447463" y="4124972"/>
            <a:ext cx="1981200" cy="68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 descr="C:\Users\Faucheur59\Desktop\fofo F1\Pilote\GP2\nono.png"/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522344" y="6901999"/>
            <a:ext cx="1981200" cy="68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C:\Users\Faucheur59\Desktop\fofo F1\Pilote\GP2\om.png"/>
          <p:cNvPicPr>
            <a:picLocks noChangeAspect="1" noChangeArrowheads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447463" y="5904001"/>
            <a:ext cx="1981200" cy="68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3" name="Picture 11" descr="C:\Users\Faucheur59\Desktop\fofo F1\Pilote\GP2\rugire.png"/>
          <p:cNvPicPr>
            <a:picLocks noChangeAspect="1" noChangeArrowheads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746003" y="2346304"/>
            <a:ext cx="1981200" cy="68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C:\Users\Faucheur59\Desktop\fofo F1\Pilote\GP2\rush.png"/>
          <p:cNvPicPr>
            <a:picLocks noChangeAspect="1" noChangeArrowheads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660529" y="5904001"/>
            <a:ext cx="1981200" cy="68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5" name="Picture 13" descr="C:\Users\Faucheur59\Desktop\fofo F1\Pilote\GP2\Saxon.png"/>
          <p:cNvPicPr>
            <a:picLocks noChangeAspect="1" noChangeArrowheads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746003" y="3203563"/>
            <a:ext cx="1981200" cy="68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C:\Users\Faucheur59\Desktop\fofo F1\Pilote\GP2\schumis.png"/>
          <p:cNvPicPr>
            <a:picLocks noChangeAspect="1" noChangeArrowheads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796825" y="4045377"/>
            <a:ext cx="1981200" cy="68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7" name="Picture 15" descr="C:\Users\Faucheur59\Desktop\fofo F1\Pilote\GP2\tintin.png"/>
          <p:cNvPicPr>
            <a:picLocks noChangeAspect="1" noChangeArrowheads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769232" y="4926668"/>
            <a:ext cx="1981200" cy="68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935" y="84174"/>
            <a:ext cx="854075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8667268" y="1923322"/>
            <a:ext cx="654771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tx2">
                    <a:lumMod val="75000"/>
                  </a:schemeClr>
                </a:solidFill>
              </a:rPr>
              <a:t>professionnel </a:t>
            </a:r>
            <a:r>
              <a:rPr lang="fr-FR" dirty="0">
                <a:solidFill>
                  <a:schemeClr val="tx2">
                    <a:lumMod val="75000"/>
                  </a:schemeClr>
                </a:solidFill>
              </a:rPr>
              <a:t>qu'il est va garde le tempo pendant toute la course et finira devant kenso,5e sur la grille espagnol benjamin qui n'a pas pu faire sa course a cause d'un </a:t>
            </a:r>
            <a:r>
              <a:rPr lang="fr-FR" dirty="0" err="1">
                <a:solidFill>
                  <a:schemeClr val="tx2">
                    <a:lumMod val="75000"/>
                  </a:schemeClr>
                </a:solidFill>
              </a:rPr>
              <a:t>probleme</a:t>
            </a:r>
            <a:r>
              <a:rPr lang="fr-FR" dirty="0">
                <a:solidFill>
                  <a:schemeClr val="tx2">
                    <a:lumMod val="75000"/>
                  </a:schemeClr>
                </a:solidFill>
              </a:rPr>
              <a:t> de boite de vitesse 2fois en 2 saison et sur le </a:t>
            </a:r>
            <a:r>
              <a:rPr lang="fr-FR" dirty="0" err="1">
                <a:solidFill>
                  <a:schemeClr val="tx2">
                    <a:lumMod val="75000"/>
                  </a:schemeClr>
                </a:solidFill>
              </a:rPr>
              <a:t>meme</a:t>
            </a:r>
            <a:r>
              <a:rPr lang="fr-FR" dirty="0">
                <a:solidFill>
                  <a:schemeClr val="tx2">
                    <a:lumMod val="75000"/>
                  </a:schemeClr>
                </a:solidFill>
              </a:rPr>
              <a:t> circuit en pole le pilote australien de chez williams qui gagne chez lui en </a:t>
            </a:r>
            <a:r>
              <a:rPr lang="fr-FR" dirty="0" err="1">
                <a:solidFill>
                  <a:schemeClr val="tx2">
                    <a:lumMod val="75000"/>
                  </a:schemeClr>
                </a:solidFill>
              </a:rPr>
              <a:t>australie</a:t>
            </a:r>
            <a:r>
              <a:rPr lang="fr-FR" dirty="0">
                <a:solidFill>
                  <a:schemeClr val="tx2">
                    <a:lumMod val="75000"/>
                  </a:schemeClr>
                </a:solidFill>
              </a:rPr>
              <a:t> n'auras pas trop eu de travail a faire </a:t>
            </a:r>
            <a:br>
              <a:rPr lang="fr-FR" dirty="0">
                <a:solidFill>
                  <a:schemeClr val="tx2">
                    <a:lumMod val="75000"/>
                  </a:schemeClr>
                </a:solidFill>
              </a:rPr>
            </a:br>
            <a:endParaRPr lang="fr-FR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Rectangle à coins arrondis 3"/>
          <p:cNvSpPr/>
          <p:nvPr/>
        </p:nvSpPr>
        <p:spPr>
          <a:xfrm>
            <a:off x="180231" y="1627943"/>
            <a:ext cx="7227089" cy="8828811"/>
          </a:xfrm>
          <a:prstGeom prst="roundRect">
            <a:avLst/>
          </a:prstGeom>
          <a:gradFill flip="none" rotWithShape="1">
            <a:gsLst>
              <a:gs pos="0">
                <a:schemeClr val="dk1">
                  <a:tint val="80000"/>
                  <a:satMod val="300000"/>
                </a:schemeClr>
              </a:gs>
              <a:gs pos="53000">
                <a:schemeClr val="dk1">
                  <a:shade val="30000"/>
                  <a:satMod val="200000"/>
                </a:schemeClr>
              </a:gs>
            </a:gsLst>
            <a:path path="rect">
              <a:fillToRect l="100000" t="100000"/>
            </a:path>
            <a:tileRect r="-100000" b="-100000"/>
          </a:gradFill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coolSlant"/>
          </a:sp3d>
        </p:spPr>
        <p:style>
          <a:lnRef idx="2">
            <a:schemeClr val="accent1">
              <a:shade val="50000"/>
            </a:schemeClr>
          </a:lnRef>
          <a:fillRef idx="1003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gradFill flip="none" rotWithShape="1">
                <a:gsLst>
                  <a:gs pos="0">
                    <a:schemeClr val="lt1">
                      <a:shade val="30000"/>
                      <a:satMod val="115000"/>
                    </a:schemeClr>
                  </a:gs>
                  <a:gs pos="50000">
                    <a:schemeClr val="lt1">
                      <a:shade val="67500"/>
                      <a:satMod val="115000"/>
                    </a:schemeClr>
                  </a:gs>
                  <a:gs pos="100000">
                    <a:schemeClr val="lt1">
                      <a:shade val="100000"/>
                      <a:satMod val="115000"/>
                    </a:schemeClr>
                  </a:gs>
                </a:gsLst>
                <a:lin ang="5400000" scaled="1"/>
                <a:tileRect/>
              </a:gra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468263" y="1542549"/>
            <a:ext cx="6833548" cy="92332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fr-FR" sz="1800" dirty="0" smtClean="0">
                <a:solidFill>
                  <a:schemeClr val="accent5">
                    <a:lumMod val="75000"/>
                  </a:schemeClr>
                </a:solidFill>
              </a:rPr>
              <a:t>    	</a:t>
            </a:r>
            <a:r>
              <a:rPr lang="fr-FR" sz="1700" dirty="0" smtClean="0">
                <a:solidFill>
                  <a:srgbClr val="01E9EF"/>
                </a:solidFill>
              </a:rPr>
              <a:t>Grace </a:t>
            </a:r>
            <a:r>
              <a:rPr lang="fr-FR" sz="1700" dirty="0">
                <a:solidFill>
                  <a:srgbClr val="01E9EF"/>
                </a:solidFill>
              </a:rPr>
              <a:t>à leur stratégie en pneus option Lionel &amp; Benjamin </a:t>
            </a:r>
            <a:r>
              <a:rPr lang="fr-FR" sz="1700" dirty="0" smtClean="0">
                <a:solidFill>
                  <a:srgbClr val="01E9EF"/>
                </a:solidFill>
              </a:rPr>
              <a:t>     parviennent </a:t>
            </a:r>
            <a:r>
              <a:rPr lang="fr-FR" sz="1700" dirty="0">
                <a:solidFill>
                  <a:srgbClr val="01E9EF"/>
                </a:solidFill>
              </a:rPr>
              <a:t>à prendre l’avantage sur les pilotes en pneus dur. Le premier virage est pleins de rebondissement nous assistons a un accrochage en le pilote Mercedes Saxon et le pilote </a:t>
            </a:r>
            <a:r>
              <a:rPr lang="fr-FR" sz="1700" dirty="0" err="1">
                <a:solidFill>
                  <a:srgbClr val="01E9EF"/>
                </a:solidFill>
              </a:rPr>
              <a:t>Red</a:t>
            </a:r>
            <a:r>
              <a:rPr lang="fr-FR" sz="1700" dirty="0">
                <a:solidFill>
                  <a:srgbClr val="01E9EF"/>
                </a:solidFill>
              </a:rPr>
              <a:t> Bull </a:t>
            </a:r>
            <a:r>
              <a:rPr lang="fr-FR" sz="1700" dirty="0" err="1">
                <a:solidFill>
                  <a:srgbClr val="01E9EF"/>
                </a:solidFill>
              </a:rPr>
              <a:t>Gouloumou</a:t>
            </a:r>
            <a:r>
              <a:rPr lang="fr-FR" sz="1700" dirty="0">
                <a:solidFill>
                  <a:srgbClr val="01E9EF"/>
                </a:solidFill>
              </a:rPr>
              <a:t> mais également entre le pilote Ferrari </a:t>
            </a:r>
            <a:r>
              <a:rPr lang="fr-FR" sz="1700" dirty="0" err="1">
                <a:solidFill>
                  <a:srgbClr val="01E9EF"/>
                </a:solidFill>
              </a:rPr>
              <a:t>Hommellrs</a:t>
            </a:r>
            <a:r>
              <a:rPr lang="fr-FR" sz="1700" dirty="0">
                <a:solidFill>
                  <a:srgbClr val="01E9EF"/>
                </a:solidFill>
              </a:rPr>
              <a:t> et le pilote Lotus </a:t>
            </a:r>
            <a:r>
              <a:rPr lang="fr-FR" sz="1700" dirty="0" err="1">
                <a:solidFill>
                  <a:srgbClr val="01E9EF"/>
                </a:solidFill>
              </a:rPr>
              <a:t>Rugire</a:t>
            </a:r>
            <a:r>
              <a:rPr lang="fr-FR" sz="1700" dirty="0">
                <a:solidFill>
                  <a:srgbClr val="01E9EF"/>
                </a:solidFill>
              </a:rPr>
              <a:t>.  Le pilote Lotus ne pourra repartir faute a une mauvaise manœuvre il sera disqualifié alors que le pilote Ferrari devra repasser par les stands pour changer son aileron avant endommagé dans l’accrochage. Le pilote Williams </a:t>
            </a:r>
            <a:r>
              <a:rPr lang="fr-FR" sz="1700" dirty="0" err="1">
                <a:solidFill>
                  <a:srgbClr val="01E9EF"/>
                </a:solidFill>
              </a:rPr>
              <a:t>Padquartier</a:t>
            </a:r>
            <a:r>
              <a:rPr lang="fr-FR" sz="1700" dirty="0">
                <a:solidFill>
                  <a:srgbClr val="01E9EF"/>
                </a:solidFill>
              </a:rPr>
              <a:t> a loupé son départ suite à un mauvais réglage d’embrayage</a:t>
            </a:r>
            <a:r>
              <a:rPr lang="fr-FR" sz="1800" dirty="0">
                <a:solidFill>
                  <a:srgbClr val="01E9EF"/>
                </a:solidFill>
              </a:rPr>
              <a:t>.</a:t>
            </a:r>
          </a:p>
          <a:p>
            <a:r>
              <a:rPr lang="fr-FR" sz="800" dirty="0">
                <a:solidFill>
                  <a:srgbClr val="01E9EF"/>
                </a:solidFill>
              </a:rPr>
              <a:t> </a:t>
            </a:r>
          </a:p>
          <a:p>
            <a:r>
              <a:rPr lang="fr-FR" sz="1800" dirty="0">
                <a:solidFill>
                  <a:srgbClr val="01E9EF"/>
                </a:solidFill>
              </a:rPr>
              <a:t>Au 4eme tour après une passe d’arme agressive entre les pilotes Vince &amp; Lionel, l’un des pilotes </a:t>
            </a:r>
            <a:r>
              <a:rPr lang="fr-FR" sz="1800" dirty="0" err="1">
                <a:solidFill>
                  <a:srgbClr val="01E9EF"/>
                </a:solidFill>
              </a:rPr>
              <a:t>Mclaren</a:t>
            </a:r>
            <a:r>
              <a:rPr lang="fr-FR" sz="1800" dirty="0">
                <a:solidFill>
                  <a:srgbClr val="01E9EF"/>
                </a:solidFill>
              </a:rPr>
              <a:t> loupe son premier virage gêné par ces 2 prédécesseurs. A ce moment-là le pilote Ferrari The-Faucheur59 tente une manœuvre de dépassement sur Benjamin malheureusement il a mal  jugé la distance se trouvant entre la voiture et la pelouse et finira en tête à queue avant d’abandonner quelques tours plus tard sur casse mécanique.</a:t>
            </a:r>
          </a:p>
          <a:p>
            <a:r>
              <a:rPr lang="fr-FR" sz="700" dirty="0">
                <a:solidFill>
                  <a:srgbClr val="01E9EF"/>
                </a:solidFill>
              </a:rPr>
              <a:t> </a:t>
            </a:r>
          </a:p>
          <a:p>
            <a:r>
              <a:rPr lang="fr-FR" sz="1800" dirty="0">
                <a:solidFill>
                  <a:srgbClr val="01E9EF"/>
                </a:solidFill>
              </a:rPr>
              <a:t>Lors du 9eme tour les premiers pilotes s’arrêtent pour chausser les pneus primes. Au 18eme tour Saxon rentre au stand tentent de garder sa position devant </a:t>
            </a:r>
            <a:r>
              <a:rPr lang="fr-FR" sz="1800" dirty="0" err="1">
                <a:solidFill>
                  <a:srgbClr val="01E9EF"/>
                </a:solidFill>
              </a:rPr>
              <a:t>Wesh</a:t>
            </a:r>
            <a:r>
              <a:rPr lang="fr-FR" sz="1800" dirty="0">
                <a:solidFill>
                  <a:srgbClr val="01E9EF"/>
                </a:solidFill>
              </a:rPr>
              <a:t> ; le combat entre les deux pilotes fait rage depuis plusieurs tours.</a:t>
            </a:r>
          </a:p>
          <a:p>
            <a:r>
              <a:rPr lang="fr-FR" sz="1800" dirty="0">
                <a:solidFill>
                  <a:srgbClr val="01E9EF"/>
                </a:solidFill>
              </a:rPr>
              <a:t>Nous assistons également à une belle course de la part des jeunes </a:t>
            </a:r>
            <a:r>
              <a:rPr lang="fr-FR" sz="1800" dirty="0" err="1">
                <a:solidFill>
                  <a:srgbClr val="01E9EF"/>
                </a:solidFill>
              </a:rPr>
              <a:t>rookies</a:t>
            </a:r>
            <a:r>
              <a:rPr lang="fr-FR" sz="1800" dirty="0">
                <a:solidFill>
                  <a:srgbClr val="01E9EF"/>
                </a:solidFill>
              </a:rPr>
              <a:t> SlimJohn82 &amp; Elvis-62100.</a:t>
            </a:r>
          </a:p>
          <a:p>
            <a:r>
              <a:rPr lang="fr-FR" sz="500" dirty="0">
                <a:solidFill>
                  <a:srgbClr val="01E9EF"/>
                </a:solidFill>
              </a:rPr>
              <a:t> </a:t>
            </a:r>
          </a:p>
          <a:p>
            <a:r>
              <a:rPr lang="fr-FR" sz="1800" dirty="0">
                <a:solidFill>
                  <a:srgbClr val="01E9EF"/>
                </a:solidFill>
              </a:rPr>
              <a:t>Dans les derniers tours de course la pluie fait son apparition, les pilotes se questionnent pour savoir si ils vont devoir passer les pneus </a:t>
            </a:r>
            <a:r>
              <a:rPr lang="fr-FR" sz="1800" dirty="0" smtClean="0">
                <a:solidFill>
                  <a:srgbClr val="01E9EF"/>
                </a:solidFill>
              </a:rPr>
              <a:t>intermédiaires. Ca </a:t>
            </a:r>
            <a:r>
              <a:rPr lang="fr-FR" sz="1800" dirty="0">
                <a:solidFill>
                  <a:srgbClr val="01E9EF"/>
                </a:solidFill>
              </a:rPr>
              <a:t>sera dans les derniers mètres de la course que </a:t>
            </a:r>
            <a:r>
              <a:rPr lang="fr-FR" sz="1800" dirty="0" err="1">
                <a:solidFill>
                  <a:srgbClr val="01E9EF"/>
                </a:solidFill>
              </a:rPr>
              <a:t>Hommellrs</a:t>
            </a:r>
            <a:r>
              <a:rPr lang="fr-FR" sz="1800" dirty="0">
                <a:solidFill>
                  <a:srgbClr val="01E9EF"/>
                </a:solidFill>
              </a:rPr>
              <a:t> s’imposera sur Schumichris52 après une lutte intensive depuis plusieurs tours. Notons également la belle performance du pilote Mercedes Yayou02 qui finit au pied du podium.</a:t>
            </a:r>
          </a:p>
          <a:p>
            <a:r>
              <a:rPr lang="fr-FR" sz="1800" dirty="0">
                <a:solidFill>
                  <a:srgbClr val="01E9EF"/>
                </a:solidFill>
              </a:rPr>
              <a:t> </a:t>
            </a:r>
            <a:endParaRPr lang="fr-FR" sz="400" dirty="0">
              <a:solidFill>
                <a:srgbClr val="01E9EF"/>
              </a:solidFill>
            </a:endParaRPr>
          </a:p>
          <a:p>
            <a:pPr algn="ctr"/>
            <a:r>
              <a:rPr lang="fr-FR" sz="1800" dirty="0" smtClean="0">
                <a:solidFill>
                  <a:srgbClr val="01E9EF"/>
                </a:solidFill>
              </a:rPr>
              <a:t> Malgré </a:t>
            </a:r>
            <a:r>
              <a:rPr lang="fr-FR" sz="1800" dirty="0">
                <a:solidFill>
                  <a:srgbClr val="01E9EF"/>
                </a:solidFill>
              </a:rPr>
              <a:t>son départ raté le pilote Williams </a:t>
            </a:r>
            <a:r>
              <a:rPr lang="fr-FR" sz="1800" dirty="0" err="1">
                <a:solidFill>
                  <a:srgbClr val="01E9EF"/>
                </a:solidFill>
              </a:rPr>
              <a:t>Padquartier</a:t>
            </a:r>
            <a:r>
              <a:rPr lang="fr-FR" sz="1800" dirty="0">
                <a:solidFill>
                  <a:srgbClr val="01E9EF"/>
                </a:solidFill>
              </a:rPr>
              <a:t> réalisera le meilleur temps de la course en 1:27.715</a:t>
            </a:r>
          </a:p>
          <a:p>
            <a:endParaRPr lang="fr-FR" sz="1600" dirty="0" smtClean="0">
              <a:solidFill>
                <a:srgbClr val="FF000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4826" y="166851"/>
            <a:ext cx="1299981" cy="1375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5052125" y="1223596"/>
            <a:ext cx="23691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i="1" dirty="0" smtClean="0">
                <a:solidFill>
                  <a:srgbClr val="FFFF00"/>
                </a:solidFill>
                <a:latin typeface="Adobe Gothic Std B" pitchFamily="34" charset="-128"/>
                <a:ea typeface="Adobe Gothic Std B" pitchFamily="34" charset="-128"/>
              </a:rPr>
              <a:t>Reporter: Vince1-4</a:t>
            </a:r>
            <a:endParaRPr lang="fr-FR" sz="2000" b="1" i="1" dirty="0">
              <a:solidFill>
                <a:srgbClr val="FFFF00"/>
              </a:solidFill>
              <a:latin typeface="Adobe Gothic Std B" pitchFamily="34" charset="-128"/>
              <a:ea typeface="Adobe Gothic Std B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63418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" name="Image 199" descr="depositphotos_32942243-Fond-mtal-ou-texture-plaque-daluminium-bros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5400" y="-5911"/>
            <a:ext cx="7576663" cy="10715179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159166" y="743219"/>
            <a:ext cx="5299521" cy="707886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txBody>
          <a:bodyPr wrap="square" lIns="91440" tIns="45720" rIns="91440" bIns="45720">
            <a:sp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fr-FR" sz="4000" b="1" spc="50" dirty="0">
                <a:ln w="11430">
                  <a:solidFill>
                    <a:schemeClr val="tx1"/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Chiffres – Top &amp; Flop</a:t>
            </a:r>
          </a:p>
        </p:txBody>
      </p:sp>
      <p:cxnSp>
        <p:nvCxnSpPr>
          <p:cNvPr id="19" name="Connecteur droit 18"/>
          <p:cNvCxnSpPr/>
          <p:nvPr/>
        </p:nvCxnSpPr>
        <p:spPr>
          <a:xfrm>
            <a:off x="35792" y="1520182"/>
            <a:ext cx="3601963" cy="0"/>
          </a:xfrm>
          <a:prstGeom prst="line">
            <a:avLst/>
          </a:prstGeom>
          <a:ln w="76200">
            <a:solidFill>
              <a:srgbClr val="FF0000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19"/>
          <p:cNvCxnSpPr/>
          <p:nvPr/>
        </p:nvCxnSpPr>
        <p:spPr>
          <a:xfrm>
            <a:off x="35792" y="1672582"/>
            <a:ext cx="3173335" cy="0"/>
          </a:xfrm>
          <a:prstGeom prst="line">
            <a:avLst/>
          </a:prstGeom>
          <a:ln w="57150">
            <a:solidFill>
              <a:srgbClr val="FF0000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20"/>
          <p:cNvCxnSpPr/>
          <p:nvPr/>
        </p:nvCxnSpPr>
        <p:spPr>
          <a:xfrm>
            <a:off x="36215" y="1824982"/>
            <a:ext cx="2744284" cy="0"/>
          </a:xfrm>
          <a:prstGeom prst="line">
            <a:avLst/>
          </a:prstGeom>
          <a:ln w="28575">
            <a:solidFill>
              <a:srgbClr val="FF0000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0" name="Image 129" descr="preview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1655" t="35744" b="32980"/>
          <a:stretch>
            <a:fillRect/>
          </a:stretch>
        </p:blipFill>
        <p:spPr>
          <a:xfrm>
            <a:off x="7781159" y="2489180"/>
            <a:ext cx="1145684" cy="1008112"/>
          </a:xfrm>
          <a:prstGeom prst="rect">
            <a:avLst/>
          </a:prstGeom>
        </p:spPr>
      </p:pic>
      <p:grpSp>
        <p:nvGrpSpPr>
          <p:cNvPr id="3" name="Groupe 2"/>
          <p:cNvGrpSpPr/>
          <p:nvPr/>
        </p:nvGrpSpPr>
        <p:grpSpPr>
          <a:xfrm>
            <a:off x="7852597" y="1560486"/>
            <a:ext cx="787796" cy="914700"/>
            <a:chOff x="7957095" y="3218362"/>
            <a:chExt cx="1221976" cy="1418820"/>
          </a:xfrm>
        </p:grpSpPr>
        <p:pic>
          <p:nvPicPr>
            <p:cNvPr id="2" name="Image 1"/>
            <p:cNvPicPr>
              <a:picLocks noChangeAspect="1"/>
            </p:cNvPicPr>
            <p:nvPr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118" t="37923" r="2875" b="32380"/>
            <a:stretch/>
          </p:blipFill>
          <p:spPr>
            <a:xfrm>
              <a:off x="8159903" y="3679953"/>
              <a:ext cx="1019168" cy="957229"/>
            </a:xfrm>
            <a:prstGeom prst="rect">
              <a:avLst/>
            </a:prstGeom>
          </p:spPr>
        </p:pic>
        <p:pic>
          <p:nvPicPr>
            <p:cNvPr id="153" name="Image 152"/>
            <p:cNvPicPr>
              <a:picLocks noChangeAspect="1"/>
            </p:cNvPicPr>
            <p:nvPr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646" b="63664"/>
            <a:stretch/>
          </p:blipFill>
          <p:spPr>
            <a:xfrm>
              <a:off x="7957095" y="3218362"/>
              <a:ext cx="1193294" cy="1171198"/>
            </a:xfrm>
            <a:prstGeom prst="rect">
              <a:avLst/>
            </a:prstGeom>
          </p:spPr>
        </p:pic>
      </p:grpSp>
      <p:sp>
        <p:nvSpPr>
          <p:cNvPr id="210" name="ZoneTexte 209"/>
          <p:cNvSpPr txBox="1"/>
          <p:nvPr/>
        </p:nvSpPr>
        <p:spPr>
          <a:xfrm>
            <a:off x="-1934409" y="4060816"/>
            <a:ext cx="1008112" cy="15388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fr-FR" sz="1000" dirty="0" smtClean="0"/>
              <a:t>= </a:t>
            </a:r>
            <a:r>
              <a:rPr lang="fr-FR" sz="1000" dirty="0" err="1" smtClean="0"/>
              <a:t>éconecté</a:t>
            </a:r>
            <a:endParaRPr lang="fr-FR" sz="1000" dirty="0"/>
          </a:p>
        </p:txBody>
      </p:sp>
      <p:sp>
        <p:nvSpPr>
          <p:cNvPr id="211" name="ZoneTexte 210"/>
          <p:cNvSpPr txBox="1"/>
          <p:nvPr/>
        </p:nvSpPr>
        <p:spPr>
          <a:xfrm>
            <a:off x="-6685749" y="7434896"/>
            <a:ext cx="1008112" cy="161583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fr-FR" sz="1050" b="1" dirty="0" smtClean="0">
                <a:solidFill>
                  <a:srgbClr val="FF0000"/>
                </a:solidFill>
              </a:rPr>
              <a:t>abandon</a:t>
            </a:r>
            <a:endParaRPr lang="fr-FR" sz="1050" b="1" dirty="0">
              <a:solidFill>
                <a:srgbClr val="FF0000"/>
              </a:solidFill>
            </a:endParaRPr>
          </a:p>
        </p:txBody>
      </p:sp>
      <p:sp>
        <p:nvSpPr>
          <p:cNvPr id="212" name="ZoneTexte 211"/>
          <p:cNvSpPr txBox="1"/>
          <p:nvPr/>
        </p:nvSpPr>
        <p:spPr>
          <a:xfrm>
            <a:off x="-6325709" y="4626584"/>
            <a:ext cx="1008112" cy="161583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fr-FR" sz="1050" b="1" dirty="0" smtClean="0">
                <a:solidFill>
                  <a:srgbClr val="FF0000"/>
                </a:solidFill>
              </a:rPr>
              <a:t>abandon</a:t>
            </a:r>
            <a:endParaRPr lang="fr-FR" sz="1050" b="1" dirty="0">
              <a:solidFill>
                <a:srgbClr val="FF0000"/>
              </a:solidFill>
            </a:endParaRPr>
          </a:p>
        </p:txBody>
      </p:sp>
      <p:sp>
        <p:nvSpPr>
          <p:cNvPr id="213" name="ZoneTexte 212"/>
          <p:cNvSpPr txBox="1"/>
          <p:nvPr/>
        </p:nvSpPr>
        <p:spPr>
          <a:xfrm>
            <a:off x="-5533621" y="4914616"/>
            <a:ext cx="1008112" cy="161583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fr-FR" sz="1050" b="1" dirty="0" smtClean="0">
                <a:solidFill>
                  <a:srgbClr val="FF0000"/>
                </a:solidFill>
              </a:rPr>
              <a:t>abandon</a:t>
            </a:r>
            <a:endParaRPr lang="fr-FR" sz="1050" b="1" dirty="0">
              <a:solidFill>
                <a:srgbClr val="FF0000"/>
              </a:solidFill>
            </a:endParaRPr>
          </a:p>
        </p:txBody>
      </p:sp>
      <p:sp>
        <p:nvSpPr>
          <p:cNvPr id="214" name="ZoneTexte 213"/>
          <p:cNvSpPr txBox="1"/>
          <p:nvPr/>
        </p:nvSpPr>
        <p:spPr>
          <a:xfrm>
            <a:off x="-4741533" y="5274656"/>
            <a:ext cx="1008112" cy="161583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fr-FR" sz="1050" b="1" dirty="0" err="1" smtClean="0">
                <a:solidFill>
                  <a:srgbClr val="FF0000"/>
                </a:solidFill>
              </a:rPr>
              <a:t>abndon</a:t>
            </a:r>
            <a:endParaRPr lang="fr-FR" sz="1050" b="1" dirty="0">
              <a:solidFill>
                <a:srgbClr val="FF0000"/>
              </a:solidFill>
            </a:endParaRPr>
          </a:p>
        </p:txBody>
      </p:sp>
      <p:grpSp>
        <p:nvGrpSpPr>
          <p:cNvPr id="202" name="Groupe 201"/>
          <p:cNvGrpSpPr/>
          <p:nvPr/>
        </p:nvGrpSpPr>
        <p:grpSpPr>
          <a:xfrm>
            <a:off x="0" y="70209"/>
            <a:ext cx="2557299" cy="704459"/>
            <a:chOff x="0" y="0"/>
            <a:chExt cx="2557299" cy="704459"/>
          </a:xfrm>
        </p:grpSpPr>
        <p:pic>
          <p:nvPicPr>
            <p:cNvPr id="203" name="Image 202" descr="f1-logo-4.jpg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rcRect l="-2641" r="-6879"/>
            <a:stretch>
              <a:fillRect/>
            </a:stretch>
          </p:blipFill>
          <p:spPr>
            <a:xfrm>
              <a:off x="0" y="0"/>
              <a:ext cx="1714512" cy="704459"/>
            </a:xfrm>
            <a:prstGeom prst="rect">
              <a:avLst/>
            </a:prstGeom>
          </p:spPr>
        </p:pic>
        <p:pic>
          <p:nvPicPr>
            <p:cNvPr id="204" name="Picture 4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rcRect l="27405" t="40239" r="19676" b="45007"/>
            <a:stretch>
              <a:fillRect/>
            </a:stretch>
          </p:blipFill>
          <p:spPr bwMode="auto">
            <a:xfrm>
              <a:off x="1137425" y="346040"/>
              <a:ext cx="1419874" cy="2789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248" name="Image 247" descr="loukoumsB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7FBF"/>
              </a:clrFrom>
              <a:clrTo>
                <a:srgbClr val="FF7FB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186210" y="863147"/>
            <a:ext cx="1135684" cy="710584"/>
          </a:xfrm>
          <a:prstGeom prst="rect">
            <a:avLst/>
          </a:prstGeom>
        </p:spPr>
      </p:pic>
      <p:pic>
        <p:nvPicPr>
          <p:cNvPr id="284" name="Image 283" descr="maximeF06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7FBF"/>
              </a:clrFrom>
              <a:clrTo>
                <a:srgbClr val="FF7FB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674106" y="890007"/>
            <a:ext cx="1040671" cy="656864"/>
          </a:xfrm>
          <a:prstGeom prst="rect">
            <a:avLst/>
          </a:prstGeom>
        </p:spPr>
      </p:pic>
      <p:grpSp>
        <p:nvGrpSpPr>
          <p:cNvPr id="286" name="Groupe 285"/>
          <p:cNvGrpSpPr/>
          <p:nvPr/>
        </p:nvGrpSpPr>
        <p:grpSpPr>
          <a:xfrm>
            <a:off x="9286304" y="6338563"/>
            <a:ext cx="1223706" cy="841357"/>
            <a:chOff x="9286304" y="6338563"/>
            <a:chExt cx="1223706" cy="841357"/>
          </a:xfrm>
        </p:grpSpPr>
        <p:sp>
          <p:nvSpPr>
            <p:cNvPr id="287" name="ZoneTexte 286"/>
            <p:cNvSpPr txBox="1"/>
            <p:nvPr/>
          </p:nvSpPr>
          <p:spPr>
            <a:xfrm>
              <a:off x="9585908" y="6338563"/>
              <a:ext cx="924102" cy="215444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r>
                <a:rPr lang="fr-FR" sz="1400" b="1" dirty="0" err="1" smtClean="0">
                  <a:solidFill>
                    <a:srgbClr val="C00000"/>
                  </a:solidFill>
                </a:rPr>
                <a:t>Marsiic</a:t>
              </a:r>
              <a:endParaRPr lang="fr-FR" sz="1400" b="1" dirty="0">
                <a:solidFill>
                  <a:srgbClr val="C00000"/>
                </a:solidFill>
              </a:endParaRPr>
            </a:p>
          </p:txBody>
        </p:sp>
        <p:pic>
          <p:nvPicPr>
            <p:cNvPr id="288" name="Image 287" descr="Schumichris52.JPG"/>
            <p:cNvPicPr>
              <a:picLocks noChangeAspect="1"/>
            </p:cNvPicPr>
            <p:nvPr/>
          </p:nvPicPr>
          <p:blipFill>
            <a:blip r:embed="rId8" cstate="print">
              <a:clrChange>
                <a:clrFrom>
                  <a:srgbClr val="FF7FBF"/>
                </a:clrFrom>
                <a:clrTo>
                  <a:srgbClr val="FF7FB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286304" y="6567877"/>
              <a:ext cx="991619" cy="612043"/>
            </a:xfrm>
            <a:prstGeom prst="rect">
              <a:avLst/>
            </a:prstGeom>
          </p:spPr>
        </p:pic>
      </p:grpSp>
      <p:grpSp>
        <p:nvGrpSpPr>
          <p:cNvPr id="290" name="Groupe 289"/>
          <p:cNvGrpSpPr/>
          <p:nvPr/>
        </p:nvGrpSpPr>
        <p:grpSpPr>
          <a:xfrm>
            <a:off x="9101496" y="3674736"/>
            <a:ext cx="1483438" cy="882596"/>
            <a:chOff x="9101496" y="3674736"/>
            <a:chExt cx="1483438" cy="882596"/>
          </a:xfrm>
        </p:grpSpPr>
        <p:pic>
          <p:nvPicPr>
            <p:cNvPr id="291" name="Image 290" descr="Saxon0202.JPG"/>
            <p:cNvPicPr>
              <a:picLocks noChangeAspect="1"/>
            </p:cNvPicPr>
            <p:nvPr/>
          </p:nvPicPr>
          <p:blipFill>
            <a:blip r:embed="rId9" cstate="print">
              <a:clrChange>
                <a:clrFrom>
                  <a:srgbClr val="FF7FBF"/>
                </a:clrFrom>
                <a:clrTo>
                  <a:srgbClr val="FF7FB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101496" y="3872076"/>
              <a:ext cx="1048151" cy="685256"/>
            </a:xfrm>
            <a:prstGeom prst="rect">
              <a:avLst/>
            </a:prstGeom>
          </p:spPr>
        </p:pic>
        <p:sp>
          <p:nvSpPr>
            <p:cNvPr id="292" name="ZoneTexte 291"/>
            <p:cNvSpPr txBox="1"/>
            <p:nvPr/>
          </p:nvSpPr>
          <p:spPr>
            <a:xfrm>
              <a:off x="9455092" y="3674736"/>
              <a:ext cx="1129842" cy="215444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r>
                <a:rPr lang="fr-FR" sz="1400" b="1" dirty="0" smtClean="0">
                  <a:solidFill>
                    <a:srgbClr val="C00000"/>
                  </a:solidFill>
                </a:rPr>
                <a:t>Rush0105</a:t>
              </a:r>
              <a:endParaRPr lang="fr-FR" sz="1400" b="1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293" name="Groupe 292"/>
          <p:cNvGrpSpPr/>
          <p:nvPr/>
        </p:nvGrpSpPr>
        <p:grpSpPr>
          <a:xfrm>
            <a:off x="10616697" y="3715676"/>
            <a:ext cx="1673963" cy="943555"/>
            <a:chOff x="10616697" y="3715676"/>
            <a:chExt cx="1673963" cy="943555"/>
          </a:xfrm>
        </p:grpSpPr>
        <p:sp>
          <p:nvSpPr>
            <p:cNvPr id="294" name="ZoneTexte 293"/>
            <p:cNvSpPr txBox="1"/>
            <p:nvPr/>
          </p:nvSpPr>
          <p:spPr>
            <a:xfrm>
              <a:off x="10930872" y="3715676"/>
              <a:ext cx="1359788" cy="215444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r>
                <a:rPr lang="fr-FR" sz="1400" b="1" dirty="0" smtClean="0">
                  <a:solidFill>
                    <a:srgbClr val="C00000"/>
                  </a:solidFill>
                </a:rPr>
                <a:t>Om1986</a:t>
              </a:r>
              <a:endParaRPr lang="fr-FR" sz="1400" b="1" dirty="0">
                <a:solidFill>
                  <a:srgbClr val="C00000"/>
                </a:solidFill>
              </a:endParaRPr>
            </a:p>
          </p:txBody>
        </p:sp>
        <p:pic>
          <p:nvPicPr>
            <p:cNvPr id="295" name="Image 294" descr="a_un_wesh.JPG"/>
            <p:cNvPicPr>
              <a:picLocks noChangeAspect="1"/>
            </p:cNvPicPr>
            <p:nvPr/>
          </p:nvPicPr>
          <p:blipFill>
            <a:blip r:embed="rId10" cstate="print">
              <a:clrChange>
                <a:clrFrom>
                  <a:srgbClr val="FF7FBF"/>
                </a:clrFrom>
                <a:clrTo>
                  <a:srgbClr val="FF7FB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0616697" y="3946690"/>
              <a:ext cx="1098080" cy="712541"/>
            </a:xfrm>
            <a:prstGeom prst="rect">
              <a:avLst/>
            </a:prstGeom>
          </p:spPr>
        </p:pic>
      </p:grpSp>
      <p:pic>
        <p:nvPicPr>
          <p:cNvPr id="297" name="Image 296" descr="viking76lh.JPG"/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7FBF"/>
              </a:clrFrom>
              <a:clrTo>
                <a:srgbClr val="FF7FB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997678" y="2986199"/>
            <a:ext cx="954455" cy="580627"/>
          </a:xfrm>
          <a:prstGeom prst="rect">
            <a:avLst/>
          </a:prstGeom>
        </p:spPr>
      </p:pic>
      <p:grpSp>
        <p:nvGrpSpPr>
          <p:cNvPr id="299" name="Groupe 298"/>
          <p:cNvGrpSpPr/>
          <p:nvPr/>
        </p:nvGrpSpPr>
        <p:grpSpPr>
          <a:xfrm>
            <a:off x="9170101" y="7792331"/>
            <a:ext cx="1504005" cy="902308"/>
            <a:chOff x="9170101" y="7792331"/>
            <a:chExt cx="1504005" cy="902308"/>
          </a:xfrm>
        </p:grpSpPr>
        <p:sp>
          <p:nvSpPr>
            <p:cNvPr id="300" name="ZoneTexte 299"/>
            <p:cNvSpPr txBox="1"/>
            <p:nvPr/>
          </p:nvSpPr>
          <p:spPr>
            <a:xfrm>
              <a:off x="9687918" y="7792331"/>
              <a:ext cx="986188" cy="215444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r>
                <a:rPr lang="fr-FR" sz="1400" b="1" dirty="0" smtClean="0">
                  <a:solidFill>
                    <a:srgbClr val="C00000"/>
                  </a:solidFill>
                </a:rPr>
                <a:t>Spikenono57</a:t>
              </a:r>
              <a:endParaRPr lang="fr-FR" sz="1400" b="1" dirty="0">
                <a:solidFill>
                  <a:srgbClr val="C00000"/>
                </a:solidFill>
              </a:endParaRPr>
            </a:p>
          </p:txBody>
        </p:sp>
        <p:pic>
          <p:nvPicPr>
            <p:cNvPr id="301" name="Image 300" descr="Alex.BMP"/>
            <p:cNvPicPr>
              <a:picLocks noChangeAspect="1"/>
            </p:cNvPicPr>
            <p:nvPr/>
          </p:nvPicPr>
          <p:blipFill>
            <a:blip r:embed="rId12" cstate="print">
              <a:clrChange>
                <a:clrFrom>
                  <a:srgbClr val="FF80C0"/>
                </a:clrFrom>
                <a:clrTo>
                  <a:srgbClr val="FF80C0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170101" y="7943846"/>
              <a:ext cx="1167901" cy="750793"/>
            </a:xfrm>
            <a:prstGeom prst="rect">
              <a:avLst/>
            </a:prstGeom>
          </p:spPr>
        </p:pic>
      </p:grpSp>
      <p:grpSp>
        <p:nvGrpSpPr>
          <p:cNvPr id="22" name="Groupe 21"/>
          <p:cNvGrpSpPr/>
          <p:nvPr/>
        </p:nvGrpSpPr>
        <p:grpSpPr>
          <a:xfrm>
            <a:off x="11034702" y="7853911"/>
            <a:ext cx="1530904" cy="895877"/>
            <a:chOff x="11034702" y="7853911"/>
            <a:chExt cx="1530904" cy="895877"/>
          </a:xfrm>
        </p:grpSpPr>
        <p:pic>
          <p:nvPicPr>
            <p:cNvPr id="303" name="Image 302" descr="rugire.BMP"/>
            <p:cNvPicPr>
              <a:picLocks noChangeAspect="1"/>
            </p:cNvPicPr>
            <p:nvPr/>
          </p:nvPicPr>
          <p:blipFill>
            <a:blip r:embed="rId13" cstate="print">
              <a:clrChange>
                <a:clrFrom>
                  <a:srgbClr val="FF80C0"/>
                </a:clrFrom>
                <a:clrTo>
                  <a:srgbClr val="FF80C0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1034702" y="8007775"/>
              <a:ext cx="1152128" cy="742013"/>
            </a:xfrm>
            <a:prstGeom prst="rect">
              <a:avLst/>
            </a:prstGeom>
          </p:spPr>
        </p:pic>
        <p:sp>
          <p:nvSpPr>
            <p:cNvPr id="304" name="ZoneTexte 303"/>
            <p:cNvSpPr txBox="1"/>
            <p:nvPr/>
          </p:nvSpPr>
          <p:spPr>
            <a:xfrm>
              <a:off x="11554851" y="7853911"/>
              <a:ext cx="1010755" cy="215444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r>
                <a:rPr lang="fr-FR" sz="1400" b="1" dirty="0" smtClean="0">
                  <a:solidFill>
                    <a:srgbClr val="C00000"/>
                  </a:solidFill>
                </a:rPr>
                <a:t>Djodjo1991</a:t>
              </a:r>
              <a:endParaRPr lang="fr-FR" sz="1400" b="1" dirty="0">
                <a:solidFill>
                  <a:srgbClr val="C00000"/>
                </a:solidFill>
              </a:endParaRPr>
            </a:p>
          </p:txBody>
        </p:sp>
      </p:grpSp>
      <p:pic>
        <p:nvPicPr>
          <p:cNvPr id="307" name="Image 306" descr="kensoraB.BMP"/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F80C0"/>
              </a:clrFrom>
              <a:clrTo>
                <a:srgbClr val="FF80C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914729" y="6603881"/>
            <a:ext cx="1167901" cy="720847"/>
          </a:xfrm>
          <a:prstGeom prst="rect">
            <a:avLst/>
          </a:prstGeom>
        </p:spPr>
      </p:pic>
      <p:pic>
        <p:nvPicPr>
          <p:cNvPr id="309" name="Image 308" descr="doumid.JPG"/>
          <p:cNvPicPr>
            <a:picLocks noChangeAspect="1"/>
          </p:cNvPicPr>
          <p:nvPr/>
        </p:nvPicPr>
        <p:blipFill>
          <a:blip r:embed="rId15" cstate="print">
            <a:clrChange>
              <a:clrFrom>
                <a:srgbClr val="FF7FBF"/>
              </a:clrFrom>
              <a:clrTo>
                <a:srgbClr val="FF7FB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451909" y="2740341"/>
            <a:ext cx="1210065" cy="754355"/>
          </a:xfrm>
          <a:prstGeom prst="rect">
            <a:avLst/>
          </a:prstGeom>
        </p:spPr>
      </p:pic>
      <p:pic>
        <p:nvPicPr>
          <p:cNvPr id="285" name="Image 284" descr="yayou02.BMP"/>
          <p:cNvPicPr>
            <a:picLocks noChangeAspect="1"/>
          </p:cNvPicPr>
          <p:nvPr/>
        </p:nvPicPr>
        <p:blipFill>
          <a:blip r:embed="rId16" cstate="print">
            <a:clrChange>
              <a:clrFrom>
                <a:srgbClr val="FF80C0"/>
              </a:clrFrom>
              <a:clrTo>
                <a:srgbClr val="FF80C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237249" y="9279813"/>
            <a:ext cx="1233814" cy="778774"/>
          </a:xfrm>
          <a:prstGeom prst="rect">
            <a:avLst/>
          </a:prstGeom>
        </p:spPr>
      </p:pic>
      <p:grpSp>
        <p:nvGrpSpPr>
          <p:cNvPr id="35" name="Groupe 34"/>
          <p:cNvGrpSpPr/>
          <p:nvPr/>
        </p:nvGrpSpPr>
        <p:grpSpPr>
          <a:xfrm>
            <a:off x="11060766" y="9172091"/>
            <a:ext cx="1664766" cy="977444"/>
            <a:chOff x="11060766" y="9172091"/>
            <a:chExt cx="1664766" cy="977444"/>
          </a:xfrm>
        </p:grpSpPr>
        <p:pic>
          <p:nvPicPr>
            <p:cNvPr id="326" name="Picture 2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60766" y="9387535"/>
              <a:ext cx="1255713" cy="762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28" name="ZoneTexte 327"/>
            <p:cNvSpPr txBox="1"/>
            <p:nvPr/>
          </p:nvSpPr>
          <p:spPr>
            <a:xfrm>
              <a:off x="11714777" y="9172091"/>
              <a:ext cx="1010755" cy="215444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r>
                <a:rPr lang="fr-FR" sz="1400" b="1" dirty="0" smtClean="0">
                  <a:solidFill>
                    <a:srgbClr val="C00000"/>
                  </a:solidFill>
                </a:rPr>
                <a:t>Tintin1511</a:t>
              </a:r>
            </a:p>
          </p:txBody>
        </p:sp>
      </p:grpSp>
      <p:grpSp>
        <p:nvGrpSpPr>
          <p:cNvPr id="45" name="Groupe 44"/>
          <p:cNvGrpSpPr/>
          <p:nvPr/>
        </p:nvGrpSpPr>
        <p:grpSpPr>
          <a:xfrm>
            <a:off x="12725532" y="2612120"/>
            <a:ext cx="1784291" cy="818514"/>
            <a:chOff x="12725532" y="2612120"/>
            <a:chExt cx="1784291" cy="818514"/>
          </a:xfrm>
        </p:grpSpPr>
        <p:pic>
          <p:nvPicPr>
            <p:cNvPr id="311" name="Image 310" descr="hommellrs.JPG"/>
            <p:cNvPicPr>
              <a:picLocks noChangeAspect="1"/>
            </p:cNvPicPr>
            <p:nvPr/>
          </p:nvPicPr>
          <p:blipFill>
            <a:blip r:embed="rId18" cstate="print">
              <a:clrChange>
                <a:clrFrom>
                  <a:srgbClr val="FF7FBF"/>
                </a:clrFrom>
                <a:clrTo>
                  <a:srgbClr val="FF7FB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2725532" y="2804402"/>
              <a:ext cx="1025758" cy="626232"/>
            </a:xfrm>
            <a:prstGeom prst="rect">
              <a:avLst/>
            </a:prstGeom>
          </p:spPr>
        </p:pic>
        <p:sp>
          <p:nvSpPr>
            <p:cNvPr id="329" name="ZoneTexte 328"/>
            <p:cNvSpPr txBox="1"/>
            <p:nvPr/>
          </p:nvSpPr>
          <p:spPr>
            <a:xfrm>
              <a:off x="13219871" y="2612120"/>
              <a:ext cx="1289952" cy="215444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r>
                <a:rPr lang="fr-FR" sz="1400" b="1" dirty="0" err="1" smtClean="0">
                  <a:solidFill>
                    <a:srgbClr val="C00000"/>
                  </a:solidFill>
                </a:rPr>
                <a:t>Franckydelarose</a:t>
              </a:r>
              <a:endParaRPr lang="fr-FR" sz="1400" b="1" dirty="0">
                <a:solidFill>
                  <a:srgbClr val="C00000"/>
                </a:solidFill>
              </a:endParaRPr>
            </a:p>
          </p:txBody>
        </p:sp>
      </p:grpSp>
      <p:pic>
        <p:nvPicPr>
          <p:cNvPr id="289" name="Image 288" descr="Flex.JPG"/>
          <p:cNvPicPr>
            <a:picLocks noChangeAspect="1"/>
          </p:cNvPicPr>
          <p:nvPr/>
        </p:nvPicPr>
        <p:blipFill>
          <a:blip r:embed="rId19" cstate="print">
            <a:clrChange>
              <a:clrFrom>
                <a:srgbClr val="FE80FE"/>
              </a:clrFrom>
              <a:clrTo>
                <a:srgbClr val="FE80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565606" y="4808375"/>
            <a:ext cx="1108097" cy="694568"/>
          </a:xfrm>
          <a:prstGeom prst="rect">
            <a:avLst/>
          </a:prstGeom>
        </p:spPr>
      </p:pic>
      <p:pic>
        <p:nvPicPr>
          <p:cNvPr id="106" name="Picture 4"/>
          <p:cNvPicPr>
            <a:picLocks noChangeAspect="1" noChangeArrowheads="1"/>
          </p:cNvPicPr>
          <p:nvPr/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37425" y="2521635"/>
            <a:ext cx="2299300" cy="5520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7" name="ZoneTexte 106"/>
          <p:cNvSpPr txBox="1"/>
          <p:nvPr/>
        </p:nvSpPr>
        <p:spPr>
          <a:xfrm>
            <a:off x="109363" y="3382348"/>
            <a:ext cx="7056784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2000" b="1" dirty="0" smtClean="0">
                <a:solidFill>
                  <a:srgbClr val="7030A0"/>
                </a:solidFill>
              </a:rPr>
              <a:t>Meilleur temps </a:t>
            </a:r>
            <a:r>
              <a:rPr lang="fr-FR" sz="2000" b="1" dirty="0" err="1" smtClean="0">
                <a:solidFill>
                  <a:srgbClr val="7030A0"/>
                </a:solidFill>
              </a:rPr>
              <a:t>qualif</a:t>
            </a:r>
            <a:r>
              <a:rPr lang="fr-FR" sz="2000" b="1" dirty="0" smtClean="0">
                <a:solidFill>
                  <a:srgbClr val="7030A0"/>
                </a:solidFill>
              </a:rPr>
              <a:t> </a:t>
            </a:r>
            <a:r>
              <a:rPr lang="fr-FR" sz="2000" b="1" dirty="0" smtClean="0">
                <a:solidFill>
                  <a:srgbClr val="7030A0"/>
                </a:solidFill>
              </a:rPr>
              <a:t>:  	1:27.181	Vince1-4  </a:t>
            </a:r>
            <a:endParaRPr lang="fr-FR" sz="2000" b="1" dirty="0" smtClean="0">
              <a:solidFill>
                <a:srgbClr val="7030A0"/>
              </a:solidFill>
              <a:latin typeface="Arial Black" pitchFamily="34" charset="0"/>
            </a:endParaRPr>
          </a:p>
        </p:txBody>
      </p:sp>
      <p:sp>
        <p:nvSpPr>
          <p:cNvPr id="108" name="ZoneTexte 107"/>
          <p:cNvSpPr txBox="1"/>
          <p:nvPr/>
        </p:nvSpPr>
        <p:spPr>
          <a:xfrm>
            <a:off x="137294" y="3904393"/>
            <a:ext cx="7056784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2000" b="1" dirty="0" smtClean="0">
                <a:solidFill>
                  <a:srgbClr val="7030A0"/>
                </a:solidFill>
              </a:rPr>
              <a:t>Meilleur temps course </a:t>
            </a:r>
            <a:r>
              <a:rPr lang="fr-FR" sz="2000" b="1" dirty="0" smtClean="0">
                <a:solidFill>
                  <a:srgbClr val="7030A0"/>
                </a:solidFill>
              </a:rPr>
              <a:t>:	1:27.715 </a:t>
            </a:r>
            <a:r>
              <a:rPr lang="fr-FR" sz="2000" b="1" dirty="0" err="1" smtClean="0">
                <a:solidFill>
                  <a:srgbClr val="7030A0"/>
                </a:solidFill>
              </a:rPr>
              <a:t>Padquartier</a:t>
            </a:r>
            <a:endParaRPr lang="fr-FR" sz="2000" b="1" dirty="0">
              <a:solidFill>
                <a:srgbClr val="7030A0"/>
              </a:solidFill>
              <a:latin typeface="Arial Black" pitchFamily="34" charset="0"/>
            </a:endParaRPr>
          </a:p>
        </p:txBody>
      </p:sp>
      <p:sp>
        <p:nvSpPr>
          <p:cNvPr id="109" name="ZoneTexte 108"/>
          <p:cNvSpPr txBox="1"/>
          <p:nvPr/>
        </p:nvSpPr>
        <p:spPr>
          <a:xfrm>
            <a:off x="159166" y="4429601"/>
            <a:ext cx="7309024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2000" b="1" dirty="0" smtClean="0">
                <a:solidFill>
                  <a:srgbClr val="7030A0"/>
                </a:solidFill>
              </a:rPr>
              <a:t>Meilleure remontée  :       + </a:t>
            </a:r>
            <a:r>
              <a:rPr lang="fr-FR" sz="2000" b="1" dirty="0" smtClean="0">
                <a:solidFill>
                  <a:srgbClr val="7030A0"/>
                </a:solidFill>
              </a:rPr>
              <a:t>5 places  Yayou02 &amp; </a:t>
            </a:r>
            <a:r>
              <a:rPr lang="fr-FR" sz="2000" b="1" dirty="0" err="1" smtClean="0">
                <a:solidFill>
                  <a:srgbClr val="7030A0"/>
                </a:solidFill>
              </a:rPr>
              <a:t>Hommellrs</a:t>
            </a:r>
            <a:endParaRPr lang="fr-FR" sz="2000" b="1" dirty="0" smtClean="0">
              <a:solidFill>
                <a:srgbClr val="7030A0"/>
              </a:solidFill>
              <a:latin typeface="Arial Black" pitchFamily="34" charset="0"/>
            </a:endParaRPr>
          </a:p>
        </p:txBody>
      </p:sp>
      <p:pic>
        <p:nvPicPr>
          <p:cNvPr id="110" name="Image 109" descr="3097633077_1_7_0tpbx3A5.png"/>
          <p:cNvPicPr>
            <a:picLocks noChangeAspect="1"/>
          </p:cNvPicPr>
          <p:nvPr/>
        </p:nvPicPr>
        <p:blipFill>
          <a:blip r:embed="rId21" cstate="print"/>
          <a:srcRect l="53549" r="16526"/>
          <a:stretch>
            <a:fillRect/>
          </a:stretch>
        </p:blipFill>
        <p:spPr>
          <a:xfrm>
            <a:off x="4879419" y="5825458"/>
            <a:ext cx="1368152" cy="1074420"/>
          </a:xfrm>
          <a:prstGeom prst="rect">
            <a:avLst/>
          </a:prstGeom>
        </p:spPr>
      </p:pic>
      <p:grpSp>
        <p:nvGrpSpPr>
          <p:cNvPr id="111" name="Groupe 14"/>
          <p:cNvGrpSpPr/>
          <p:nvPr/>
        </p:nvGrpSpPr>
        <p:grpSpPr>
          <a:xfrm>
            <a:off x="126891" y="5753450"/>
            <a:ext cx="1656184" cy="1008112"/>
            <a:chOff x="2412479" y="1674292"/>
            <a:chExt cx="3073400" cy="1905000"/>
          </a:xfrm>
        </p:grpSpPr>
        <p:sp>
          <p:nvSpPr>
            <p:cNvPr id="112" name="Forme libre 111"/>
            <p:cNvSpPr/>
            <p:nvPr/>
          </p:nvSpPr>
          <p:spPr>
            <a:xfrm>
              <a:off x="2946400" y="2458720"/>
              <a:ext cx="2205071" cy="944880"/>
            </a:xfrm>
            <a:custGeom>
              <a:avLst/>
              <a:gdLst>
                <a:gd name="connsiteX0" fmla="*/ 152400 w 2205071"/>
                <a:gd name="connsiteY0" fmla="*/ 294640 h 944880"/>
                <a:gd name="connsiteX1" fmla="*/ 142240 w 2205071"/>
                <a:gd name="connsiteY1" fmla="*/ 325120 h 944880"/>
                <a:gd name="connsiteX2" fmla="*/ 91440 w 2205071"/>
                <a:gd name="connsiteY2" fmla="*/ 355600 h 944880"/>
                <a:gd name="connsiteX3" fmla="*/ 30480 w 2205071"/>
                <a:gd name="connsiteY3" fmla="*/ 406400 h 944880"/>
                <a:gd name="connsiteX4" fmla="*/ 0 w 2205071"/>
                <a:gd name="connsiteY4" fmla="*/ 508000 h 944880"/>
                <a:gd name="connsiteX5" fmla="*/ 10160 w 2205071"/>
                <a:gd name="connsiteY5" fmla="*/ 883920 h 944880"/>
                <a:gd name="connsiteX6" fmla="*/ 20320 w 2205071"/>
                <a:gd name="connsiteY6" fmla="*/ 914400 h 944880"/>
                <a:gd name="connsiteX7" fmla="*/ 50800 w 2205071"/>
                <a:gd name="connsiteY7" fmla="*/ 944880 h 944880"/>
                <a:gd name="connsiteX8" fmla="*/ 223520 w 2205071"/>
                <a:gd name="connsiteY8" fmla="*/ 934720 h 944880"/>
                <a:gd name="connsiteX9" fmla="*/ 325120 w 2205071"/>
                <a:gd name="connsiteY9" fmla="*/ 914400 h 944880"/>
                <a:gd name="connsiteX10" fmla="*/ 416560 w 2205071"/>
                <a:gd name="connsiteY10" fmla="*/ 894080 h 944880"/>
                <a:gd name="connsiteX11" fmla="*/ 508000 w 2205071"/>
                <a:gd name="connsiteY11" fmla="*/ 873760 h 944880"/>
                <a:gd name="connsiteX12" fmla="*/ 579120 w 2205071"/>
                <a:gd name="connsiteY12" fmla="*/ 833120 h 944880"/>
                <a:gd name="connsiteX13" fmla="*/ 619760 w 2205071"/>
                <a:gd name="connsiteY13" fmla="*/ 822960 h 944880"/>
                <a:gd name="connsiteX14" fmla="*/ 741680 w 2205071"/>
                <a:gd name="connsiteY14" fmla="*/ 802640 h 944880"/>
                <a:gd name="connsiteX15" fmla="*/ 1127760 w 2205071"/>
                <a:gd name="connsiteY15" fmla="*/ 782320 h 944880"/>
                <a:gd name="connsiteX16" fmla="*/ 1158240 w 2205071"/>
                <a:gd name="connsiteY16" fmla="*/ 772160 h 944880"/>
                <a:gd name="connsiteX17" fmla="*/ 1178560 w 2205071"/>
                <a:gd name="connsiteY17" fmla="*/ 741680 h 944880"/>
                <a:gd name="connsiteX18" fmla="*/ 1219200 w 2205071"/>
                <a:gd name="connsiteY18" fmla="*/ 701040 h 944880"/>
                <a:gd name="connsiteX19" fmla="*/ 1259840 w 2205071"/>
                <a:gd name="connsiteY19" fmla="*/ 680720 h 944880"/>
                <a:gd name="connsiteX20" fmla="*/ 1290320 w 2205071"/>
                <a:gd name="connsiteY20" fmla="*/ 660400 h 944880"/>
                <a:gd name="connsiteX21" fmla="*/ 1310640 w 2205071"/>
                <a:gd name="connsiteY21" fmla="*/ 609600 h 944880"/>
                <a:gd name="connsiteX22" fmla="*/ 1320800 w 2205071"/>
                <a:gd name="connsiteY22" fmla="*/ 579120 h 944880"/>
                <a:gd name="connsiteX23" fmla="*/ 1351280 w 2205071"/>
                <a:gd name="connsiteY23" fmla="*/ 558800 h 944880"/>
                <a:gd name="connsiteX24" fmla="*/ 1676400 w 2205071"/>
                <a:gd name="connsiteY24" fmla="*/ 589280 h 944880"/>
                <a:gd name="connsiteX25" fmla="*/ 1788160 w 2205071"/>
                <a:gd name="connsiteY25" fmla="*/ 609600 h 944880"/>
                <a:gd name="connsiteX26" fmla="*/ 1859280 w 2205071"/>
                <a:gd name="connsiteY26" fmla="*/ 619760 h 944880"/>
                <a:gd name="connsiteX27" fmla="*/ 1879600 w 2205071"/>
                <a:gd name="connsiteY27" fmla="*/ 589280 h 944880"/>
                <a:gd name="connsiteX28" fmla="*/ 1910080 w 2205071"/>
                <a:gd name="connsiteY28" fmla="*/ 558800 h 944880"/>
                <a:gd name="connsiteX29" fmla="*/ 1930400 w 2205071"/>
                <a:gd name="connsiteY29" fmla="*/ 497840 h 944880"/>
                <a:gd name="connsiteX30" fmla="*/ 1971040 w 2205071"/>
                <a:gd name="connsiteY30" fmla="*/ 436880 h 944880"/>
                <a:gd name="connsiteX31" fmla="*/ 2042160 w 2205071"/>
                <a:gd name="connsiteY31" fmla="*/ 426720 h 944880"/>
                <a:gd name="connsiteX32" fmla="*/ 2072640 w 2205071"/>
                <a:gd name="connsiteY32" fmla="*/ 406400 h 944880"/>
                <a:gd name="connsiteX33" fmla="*/ 2103120 w 2205071"/>
                <a:gd name="connsiteY33" fmla="*/ 375920 h 944880"/>
                <a:gd name="connsiteX34" fmla="*/ 2143760 w 2205071"/>
                <a:gd name="connsiteY34" fmla="*/ 355600 h 944880"/>
                <a:gd name="connsiteX35" fmla="*/ 2174240 w 2205071"/>
                <a:gd name="connsiteY35" fmla="*/ 335280 h 944880"/>
                <a:gd name="connsiteX36" fmla="*/ 2204720 w 2205071"/>
                <a:gd name="connsiteY36" fmla="*/ 274320 h 944880"/>
                <a:gd name="connsiteX37" fmla="*/ 2153920 w 2205071"/>
                <a:gd name="connsiteY37" fmla="*/ 152400 h 944880"/>
                <a:gd name="connsiteX38" fmla="*/ 2092960 w 2205071"/>
                <a:gd name="connsiteY38" fmla="*/ 142240 h 944880"/>
                <a:gd name="connsiteX39" fmla="*/ 2042160 w 2205071"/>
                <a:gd name="connsiteY39" fmla="*/ 132080 h 944880"/>
                <a:gd name="connsiteX40" fmla="*/ 2011680 w 2205071"/>
                <a:gd name="connsiteY40" fmla="*/ 121920 h 944880"/>
                <a:gd name="connsiteX41" fmla="*/ 1198880 w 2205071"/>
                <a:gd name="connsiteY41" fmla="*/ 111760 h 944880"/>
                <a:gd name="connsiteX42" fmla="*/ 1168400 w 2205071"/>
                <a:gd name="connsiteY42" fmla="*/ 101600 h 944880"/>
                <a:gd name="connsiteX43" fmla="*/ 1137920 w 2205071"/>
                <a:gd name="connsiteY43" fmla="*/ 30480 h 944880"/>
                <a:gd name="connsiteX44" fmla="*/ 1036320 w 2205071"/>
                <a:gd name="connsiteY44" fmla="*/ 0 h 944880"/>
                <a:gd name="connsiteX45" fmla="*/ 924560 w 2205071"/>
                <a:gd name="connsiteY45" fmla="*/ 10160 h 944880"/>
                <a:gd name="connsiteX46" fmla="*/ 894080 w 2205071"/>
                <a:gd name="connsiteY46" fmla="*/ 30480 h 944880"/>
                <a:gd name="connsiteX47" fmla="*/ 863600 w 2205071"/>
                <a:gd name="connsiteY47" fmla="*/ 40640 h 944880"/>
                <a:gd name="connsiteX48" fmla="*/ 812800 w 2205071"/>
                <a:gd name="connsiteY48" fmla="*/ 60960 h 944880"/>
                <a:gd name="connsiteX49" fmla="*/ 782320 w 2205071"/>
                <a:gd name="connsiteY49" fmla="*/ 71120 h 944880"/>
                <a:gd name="connsiteX50" fmla="*/ 711200 w 2205071"/>
                <a:gd name="connsiteY50" fmla="*/ 111760 h 944880"/>
                <a:gd name="connsiteX51" fmla="*/ 680720 w 2205071"/>
                <a:gd name="connsiteY51" fmla="*/ 132080 h 944880"/>
                <a:gd name="connsiteX52" fmla="*/ 650240 w 2205071"/>
                <a:gd name="connsiteY52" fmla="*/ 142240 h 944880"/>
                <a:gd name="connsiteX53" fmla="*/ 528320 w 2205071"/>
                <a:gd name="connsiteY53" fmla="*/ 182880 h 944880"/>
                <a:gd name="connsiteX54" fmla="*/ 497840 w 2205071"/>
                <a:gd name="connsiteY54" fmla="*/ 193040 h 944880"/>
                <a:gd name="connsiteX55" fmla="*/ 396240 w 2205071"/>
                <a:gd name="connsiteY55" fmla="*/ 233680 h 944880"/>
                <a:gd name="connsiteX56" fmla="*/ 314960 w 2205071"/>
                <a:gd name="connsiteY56" fmla="*/ 243840 h 944880"/>
                <a:gd name="connsiteX57" fmla="*/ 233680 w 2205071"/>
                <a:gd name="connsiteY57" fmla="*/ 264160 h 944880"/>
                <a:gd name="connsiteX58" fmla="*/ 182880 w 2205071"/>
                <a:gd name="connsiteY58" fmla="*/ 274320 h 944880"/>
                <a:gd name="connsiteX59" fmla="*/ 152400 w 2205071"/>
                <a:gd name="connsiteY59" fmla="*/ 294640 h 944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2205071" h="944880">
                  <a:moveTo>
                    <a:pt x="152400" y="294640"/>
                  </a:moveTo>
                  <a:cubicBezTo>
                    <a:pt x="145627" y="303107"/>
                    <a:pt x="149813" y="317547"/>
                    <a:pt x="142240" y="325120"/>
                  </a:cubicBezTo>
                  <a:cubicBezTo>
                    <a:pt x="128276" y="339084"/>
                    <a:pt x="108186" y="345134"/>
                    <a:pt x="91440" y="355600"/>
                  </a:cubicBezTo>
                  <a:cubicBezTo>
                    <a:pt x="53720" y="379175"/>
                    <a:pt x="64046" y="372834"/>
                    <a:pt x="30480" y="406400"/>
                  </a:cubicBezTo>
                  <a:cubicBezTo>
                    <a:pt x="5744" y="480607"/>
                    <a:pt x="15355" y="446580"/>
                    <a:pt x="0" y="508000"/>
                  </a:cubicBezTo>
                  <a:cubicBezTo>
                    <a:pt x="3387" y="633307"/>
                    <a:pt x="3900" y="758724"/>
                    <a:pt x="10160" y="883920"/>
                  </a:cubicBezTo>
                  <a:cubicBezTo>
                    <a:pt x="10695" y="894616"/>
                    <a:pt x="14379" y="905489"/>
                    <a:pt x="20320" y="914400"/>
                  </a:cubicBezTo>
                  <a:cubicBezTo>
                    <a:pt x="28290" y="926355"/>
                    <a:pt x="40640" y="934720"/>
                    <a:pt x="50800" y="944880"/>
                  </a:cubicBezTo>
                  <a:cubicBezTo>
                    <a:pt x="108373" y="941493"/>
                    <a:pt x="166200" y="941089"/>
                    <a:pt x="223520" y="934720"/>
                  </a:cubicBezTo>
                  <a:cubicBezTo>
                    <a:pt x="257846" y="930906"/>
                    <a:pt x="291253" y="921173"/>
                    <a:pt x="325120" y="914400"/>
                  </a:cubicBezTo>
                  <a:cubicBezTo>
                    <a:pt x="478335" y="883757"/>
                    <a:pt x="287426" y="922777"/>
                    <a:pt x="416560" y="894080"/>
                  </a:cubicBezTo>
                  <a:cubicBezTo>
                    <a:pt x="432360" y="890569"/>
                    <a:pt x="489980" y="880518"/>
                    <a:pt x="508000" y="873760"/>
                  </a:cubicBezTo>
                  <a:cubicBezTo>
                    <a:pt x="676747" y="810480"/>
                    <a:pt x="441560" y="892074"/>
                    <a:pt x="579120" y="833120"/>
                  </a:cubicBezTo>
                  <a:cubicBezTo>
                    <a:pt x="591955" y="827619"/>
                    <a:pt x="606334" y="826796"/>
                    <a:pt x="619760" y="822960"/>
                  </a:cubicBezTo>
                  <a:cubicBezTo>
                    <a:pt x="684523" y="804456"/>
                    <a:pt x="624738" y="810104"/>
                    <a:pt x="741680" y="802640"/>
                  </a:cubicBezTo>
                  <a:cubicBezTo>
                    <a:pt x="870290" y="794431"/>
                    <a:pt x="1127760" y="782320"/>
                    <a:pt x="1127760" y="782320"/>
                  </a:cubicBezTo>
                  <a:cubicBezTo>
                    <a:pt x="1137920" y="778933"/>
                    <a:pt x="1149877" y="778850"/>
                    <a:pt x="1158240" y="772160"/>
                  </a:cubicBezTo>
                  <a:cubicBezTo>
                    <a:pt x="1167775" y="764532"/>
                    <a:pt x="1170613" y="750951"/>
                    <a:pt x="1178560" y="741680"/>
                  </a:cubicBezTo>
                  <a:cubicBezTo>
                    <a:pt x="1191028" y="727134"/>
                    <a:pt x="1203874" y="712535"/>
                    <a:pt x="1219200" y="701040"/>
                  </a:cubicBezTo>
                  <a:cubicBezTo>
                    <a:pt x="1231317" y="691953"/>
                    <a:pt x="1246690" y="688234"/>
                    <a:pt x="1259840" y="680720"/>
                  </a:cubicBezTo>
                  <a:cubicBezTo>
                    <a:pt x="1270442" y="674662"/>
                    <a:pt x="1280160" y="667173"/>
                    <a:pt x="1290320" y="660400"/>
                  </a:cubicBezTo>
                  <a:cubicBezTo>
                    <a:pt x="1297093" y="643467"/>
                    <a:pt x="1304236" y="626677"/>
                    <a:pt x="1310640" y="609600"/>
                  </a:cubicBezTo>
                  <a:cubicBezTo>
                    <a:pt x="1314400" y="599572"/>
                    <a:pt x="1314110" y="587483"/>
                    <a:pt x="1320800" y="579120"/>
                  </a:cubicBezTo>
                  <a:cubicBezTo>
                    <a:pt x="1328428" y="569585"/>
                    <a:pt x="1341120" y="565573"/>
                    <a:pt x="1351280" y="558800"/>
                  </a:cubicBezTo>
                  <a:lnTo>
                    <a:pt x="1676400" y="589280"/>
                  </a:lnTo>
                  <a:cubicBezTo>
                    <a:pt x="1722379" y="594120"/>
                    <a:pt x="1743997" y="602239"/>
                    <a:pt x="1788160" y="609600"/>
                  </a:cubicBezTo>
                  <a:cubicBezTo>
                    <a:pt x="1811782" y="613537"/>
                    <a:pt x="1835573" y="616373"/>
                    <a:pt x="1859280" y="619760"/>
                  </a:cubicBezTo>
                  <a:cubicBezTo>
                    <a:pt x="1866053" y="609600"/>
                    <a:pt x="1871783" y="598661"/>
                    <a:pt x="1879600" y="589280"/>
                  </a:cubicBezTo>
                  <a:cubicBezTo>
                    <a:pt x="1888798" y="578242"/>
                    <a:pt x="1903102" y="571360"/>
                    <a:pt x="1910080" y="558800"/>
                  </a:cubicBezTo>
                  <a:cubicBezTo>
                    <a:pt x="1920482" y="540076"/>
                    <a:pt x="1923627" y="518160"/>
                    <a:pt x="1930400" y="497840"/>
                  </a:cubicBezTo>
                  <a:cubicBezTo>
                    <a:pt x="1938558" y="473365"/>
                    <a:pt x="1941769" y="448589"/>
                    <a:pt x="1971040" y="436880"/>
                  </a:cubicBezTo>
                  <a:cubicBezTo>
                    <a:pt x="1993275" y="427986"/>
                    <a:pt x="2018453" y="430107"/>
                    <a:pt x="2042160" y="426720"/>
                  </a:cubicBezTo>
                  <a:cubicBezTo>
                    <a:pt x="2052320" y="419947"/>
                    <a:pt x="2063259" y="414217"/>
                    <a:pt x="2072640" y="406400"/>
                  </a:cubicBezTo>
                  <a:cubicBezTo>
                    <a:pt x="2083678" y="397202"/>
                    <a:pt x="2091428" y="384271"/>
                    <a:pt x="2103120" y="375920"/>
                  </a:cubicBezTo>
                  <a:cubicBezTo>
                    <a:pt x="2115445" y="367117"/>
                    <a:pt x="2130610" y="363114"/>
                    <a:pt x="2143760" y="355600"/>
                  </a:cubicBezTo>
                  <a:cubicBezTo>
                    <a:pt x="2154362" y="349542"/>
                    <a:pt x="2164080" y="342053"/>
                    <a:pt x="2174240" y="335280"/>
                  </a:cubicBezTo>
                  <a:cubicBezTo>
                    <a:pt x="2184514" y="319869"/>
                    <a:pt x="2204720" y="295352"/>
                    <a:pt x="2204720" y="274320"/>
                  </a:cubicBezTo>
                  <a:cubicBezTo>
                    <a:pt x="2204720" y="223017"/>
                    <a:pt x="2205071" y="177975"/>
                    <a:pt x="2153920" y="152400"/>
                  </a:cubicBezTo>
                  <a:cubicBezTo>
                    <a:pt x="2135495" y="143187"/>
                    <a:pt x="2113228" y="145925"/>
                    <a:pt x="2092960" y="142240"/>
                  </a:cubicBezTo>
                  <a:cubicBezTo>
                    <a:pt x="2075970" y="139151"/>
                    <a:pt x="2058913" y="136268"/>
                    <a:pt x="2042160" y="132080"/>
                  </a:cubicBezTo>
                  <a:cubicBezTo>
                    <a:pt x="2031770" y="129483"/>
                    <a:pt x="2022386" y="122178"/>
                    <a:pt x="2011680" y="121920"/>
                  </a:cubicBezTo>
                  <a:cubicBezTo>
                    <a:pt x="1740804" y="115393"/>
                    <a:pt x="1469813" y="115147"/>
                    <a:pt x="1198880" y="111760"/>
                  </a:cubicBezTo>
                  <a:cubicBezTo>
                    <a:pt x="1188720" y="108373"/>
                    <a:pt x="1175973" y="109173"/>
                    <a:pt x="1168400" y="101600"/>
                  </a:cubicBezTo>
                  <a:cubicBezTo>
                    <a:pt x="1122630" y="55830"/>
                    <a:pt x="1206616" y="82002"/>
                    <a:pt x="1137920" y="30480"/>
                  </a:cubicBezTo>
                  <a:cubicBezTo>
                    <a:pt x="1125552" y="21204"/>
                    <a:pt x="1057425" y="5276"/>
                    <a:pt x="1036320" y="0"/>
                  </a:cubicBezTo>
                  <a:cubicBezTo>
                    <a:pt x="999067" y="3387"/>
                    <a:pt x="961137" y="2322"/>
                    <a:pt x="924560" y="10160"/>
                  </a:cubicBezTo>
                  <a:cubicBezTo>
                    <a:pt x="912620" y="12719"/>
                    <a:pt x="905002" y="25019"/>
                    <a:pt x="894080" y="30480"/>
                  </a:cubicBezTo>
                  <a:cubicBezTo>
                    <a:pt x="884501" y="35269"/>
                    <a:pt x="873628" y="36880"/>
                    <a:pt x="863600" y="40640"/>
                  </a:cubicBezTo>
                  <a:cubicBezTo>
                    <a:pt x="846523" y="47044"/>
                    <a:pt x="829877" y="54556"/>
                    <a:pt x="812800" y="60960"/>
                  </a:cubicBezTo>
                  <a:cubicBezTo>
                    <a:pt x="802772" y="64720"/>
                    <a:pt x="791899" y="66331"/>
                    <a:pt x="782320" y="71120"/>
                  </a:cubicBezTo>
                  <a:cubicBezTo>
                    <a:pt x="757898" y="83331"/>
                    <a:pt x="734613" y="97712"/>
                    <a:pt x="711200" y="111760"/>
                  </a:cubicBezTo>
                  <a:cubicBezTo>
                    <a:pt x="700729" y="118042"/>
                    <a:pt x="691642" y="126619"/>
                    <a:pt x="680720" y="132080"/>
                  </a:cubicBezTo>
                  <a:cubicBezTo>
                    <a:pt x="671141" y="136869"/>
                    <a:pt x="660305" y="138580"/>
                    <a:pt x="650240" y="142240"/>
                  </a:cubicBezTo>
                  <a:cubicBezTo>
                    <a:pt x="476865" y="205285"/>
                    <a:pt x="635165" y="152353"/>
                    <a:pt x="528320" y="182880"/>
                  </a:cubicBezTo>
                  <a:cubicBezTo>
                    <a:pt x="518022" y="185822"/>
                    <a:pt x="507684" y="188821"/>
                    <a:pt x="497840" y="193040"/>
                  </a:cubicBezTo>
                  <a:cubicBezTo>
                    <a:pt x="460527" y="209031"/>
                    <a:pt x="439771" y="228239"/>
                    <a:pt x="396240" y="233680"/>
                  </a:cubicBezTo>
                  <a:cubicBezTo>
                    <a:pt x="369147" y="237067"/>
                    <a:pt x="341797" y="238808"/>
                    <a:pt x="314960" y="243840"/>
                  </a:cubicBezTo>
                  <a:cubicBezTo>
                    <a:pt x="287511" y="248987"/>
                    <a:pt x="261065" y="258683"/>
                    <a:pt x="233680" y="264160"/>
                  </a:cubicBezTo>
                  <a:lnTo>
                    <a:pt x="182880" y="274320"/>
                  </a:lnTo>
                  <a:cubicBezTo>
                    <a:pt x="149582" y="296519"/>
                    <a:pt x="159173" y="286173"/>
                    <a:pt x="152400" y="29464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pic>
          <p:nvPicPr>
            <p:cNvPr id="113" name="Image 112" descr="top-flop.jpg"/>
            <p:cNvPicPr>
              <a:picLocks noChangeAspect="1"/>
            </p:cNvPicPr>
            <p:nvPr/>
          </p:nvPicPr>
          <p:blipFill>
            <a:blip r:embed="rId22" cstate="print">
              <a:clrChange>
                <a:clrFrom>
                  <a:srgbClr val="FFFFFD"/>
                </a:clrFrom>
                <a:clrTo>
                  <a:srgbClr val="FFFFFD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412479" y="1674292"/>
              <a:ext cx="3073400" cy="1905000"/>
            </a:xfrm>
            <a:prstGeom prst="rect">
              <a:avLst/>
            </a:prstGeom>
          </p:spPr>
        </p:pic>
      </p:grpSp>
      <p:sp>
        <p:nvSpPr>
          <p:cNvPr id="114" name="Rectangle à coins arrondis 113"/>
          <p:cNvSpPr/>
          <p:nvPr/>
        </p:nvSpPr>
        <p:spPr>
          <a:xfrm>
            <a:off x="630947" y="6905578"/>
            <a:ext cx="3240360" cy="360040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36000" rIns="36000" rtlCol="0" anchor="t" anchorCtr="0"/>
          <a:lstStyle/>
          <a:p>
            <a:pPr>
              <a:buFontTx/>
              <a:buChar char="-"/>
            </a:pPr>
            <a:r>
              <a:rPr lang="fr-FR" sz="1800" b="1" dirty="0"/>
              <a:t> </a:t>
            </a:r>
            <a:r>
              <a:rPr lang="fr-FR" sz="1800" b="1" dirty="0" smtClean="0"/>
              <a:t>Meilleurs chrono de </a:t>
            </a:r>
            <a:r>
              <a:rPr lang="fr-FR" sz="1800" b="1" dirty="0" err="1" smtClean="0"/>
              <a:t>Padquartier</a:t>
            </a:r>
            <a:r>
              <a:rPr lang="fr-FR" sz="1800" b="1" dirty="0" smtClean="0"/>
              <a:t> en course</a:t>
            </a:r>
          </a:p>
          <a:p>
            <a:pPr>
              <a:buFontTx/>
              <a:buChar char="-"/>
            </a:pPr>
            <a:r>
              <a:rPr lang="fr-FR" sz="1800" b="1" dirty="0" smtClean="0"/>
              <a:t>- Course sans accrochage de </a:t>
            </a:r>
            <a:r>
              <a:rPr lang="fr-FR" sz="1800" b="1" dirty="0" err="1" smtClean="0"/>
              <a:t>slimjohn</a:t>
            </a:r>
            <a:endParaRPr lang="fr-FR" sz="1800" b="1" dirty="0" smtClean="0"/>
          </a:p>
          <a:p>
            <a:pPr>
              <a:buFontTx/>
              <a:buChar char="-"/>
            </a:pPr>
            <a:r>
              <a:rPr lang="fr-FR" sz="1800" b="1" dirty="0" smtClean="0"/>
              <a:t>-Podium de Benjamin</a:t>
            </a:r>
          </a:p>
          <a:p>
            <a:pPr>
              <a:buFontTx/>
              <a:buChar char="-"/>
            </a:pPr>
            <a:r>
              <a:rPr lang="fr-FR" sz="1800" b="1" dirty="0" smtClean="0"/>
              <a:t>-Diverses batailles propre dans le peloton</a:t>
            </a:r>
            <a:endParaRPr lang="fr-FR" sz="1800" b="1" dirty="0" smtClean="0"/>
          </a:p>
          <a:p>
            <a:pPr>
              <a:buFontTx/>
              <a:buChar char="-"/>
            </a:pPr>
            <a:endParaRPr lang="fr-FR" sz="1400" b="1" dirty="0" smtClean="0"/>
          </a:p>
          <a:p>
            <a:endParaRPr lang="fr-FR" sz="1400" b="1" dirty="0" smtClean="0"/>
          </a:p>
          <a:p>
            <a:r>
              <a:rPr lang="fr-FR" sz="1400" b="1" dirty="0" smtClean="0"/>
              <a:t> </a:t>
            </a:r>
          </a:p>
          <a:p>
            <a:endParaRPr lang="fr-FR" sz="1400" b="1" dirty="0" smtClean="0"/>
          </a:p>
          <a:p>
            <a:pPr>
              <a:buFontTx/>
              <a:buChar char="-"/>
            </a:pPr>
            <a:endParaRPr lang="fr-FR" sz="1400" b="1" dirty="0" smtClean="0"/>
          </a:p>
          <a:p>
            <a:endParaRPr lang="fr-FR" sz="1400" b="1" dirty="0"/>
          </a:p>
        </p:txBody>
      </p:sp>
      <p:pic>
        <p:nvPicPr>
          <p:cNvPr id="115" name="Image 114" descr="3097633077_1_7_0tpbx3A5.png"/>
          <p:cNvPicPr>
            <a:picLocks noChangeAspect="1"/>
          </p:cNvPicPr>
          <p:nvPr/>
        </p:nvPicPr>
        <p:blipFill>
          <a:blip r:embed="rId21" cstate="print"/>
          <a:srcRect l="16542" r="55108"/>
          <a:stretch>
            <a:fillRect/>
          </a:stretch>
        </p:blipFill>
        <p:spPr>
          <a:xfrm>
            <a:off x="1927091" y="5825458"/>
            <a:ext cx="1296144" cy="1074420"/>
          </a:xfrm>
          <a:prstGeom prst="rect">
            <a:avLst/>
          </a:prstGeom>
        </p:spPr>
      </p:pic>
      <p:sp>
        <p:nvSpPr>
          <p:cNvPr id="116" name="Rectangle à coins arrondis 115"/>
          <p:cNvSpPr/>
          <p:nvPr/>
        </p:nvSpPr>
        <p:spPr>
          <a:xfrm>
            <a:off x="3943315" y="6905578"/>
            <a:ext cx="3240360" cy="360040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>
              <a:buFontTx/>
              <a:buChar char="-"/>
            </a:pPr>
            <a:endParaRPr lang="fr-FR" sz="1400" b="1" dirty="0" smtClean="0">
              <a:solidFill>
                <a:schemeClr val="bg1"/>
              </a:solidFill>
            </a:endParaRPr>
          </a:p>
          <a:p>
            <a:pPr>
              <a:buFontTx/>
              <a:buChar char="-"/>
            </a:pPr>
            <a:r>
              <a:rPr lang="fr-FR" sz="1800" b="1" dirty="0" smtClean="0"/>
              <a:t>Déconnexion de </a:t>
            </a:r>
            <a:r>
              <a:rPr lang="fr-FR" sz="1800" b="1" dirty="0" smtClean="0"/>
              <a:t>Faucheur.</a:t>
            </a:r>
            <a:endParaRPr lang="fr-FR" sz="800" b="1" dirty="0" smtClean="0">
              <a:solidFill>
                <a:schemeClr val="bg1"/>
              </a:solidFill>
            </a:endParaRPr>
          </a:p>
          <a:p>
            <a:pPr>
              <a:buFontTx/>
              <a:buChar char="-"/>
            </a:pPr>
            <a:r>
              <a:rPr lang="fr-FR" sz="1800" b="1" dirty="0" smtClean="0">
                <a:solidFill>
                  <a:schemeClr val="bg1"/>
                </a:solidFill>
              </a:rPr>
              <a:t>Pénalités abusives</a:t>
            </a:r>
            <a:endParaRPr lang="fr-FR" sz="1800" b="1" dirty="0" smtClean="0">
              <a:solidFill>
                <a:schemeClr val="bg1"/>
              </a:solidFill>
            </a:endParaRPr>
          </a:p>
          <a:p>
            <a:r>
              <a:rPr lang="fr-FR" sz="1800" b="1" dirty="0" smtClean="0">
                <a:solidFill>
                  <a:schemeClr val="bg1"/>
                </a:solidFill>
              </a:rPr>
              <a:t>- Contre performance de </a:t>
            </a:r>
            <a:r>
              <a:rPr lang="fr-FR" sz="1800" b="1" dirty="0" err="1" smtClean="0">
                <a:solidFill>
                  <a:schemeClr val="bg1"/>
                </a:solidFill>
              </a:rPr>
              <a:t>Padquartier</a:t>
            </a:r>
            <a:r>
              <a:rPr lang="fr-FR" sz="1800" b="1" dirty="0" smtClean="0">
                <a:solidFill>
                  <a:schemeClr val="bg1"/>
                </a:solidFill>
              </a:rPr>
              <a:t> (ancien vainqueur)</a:t>
            </a:r>
            <a:endParaRPr lang="fr-FR" sz="1800" b="1" dirty="0" smtClean="0">
              <a:solidFill>
                <a:schemeClr val="bg1"/>
              </a:solidFill>
            </a:endParaRPr>
          </a:p>
          <a:p>
            <a:pPr>
              <a:buFontTx/>
              <a:buChar char="-"/>
            </a:pPr>
            <a:r>
              <a:rPr lang="fr-FR" sz="1800" b="1" dirty="0" smtClean="0">
                <a:solidFill>
                  <a:schemeClr val="bg1"/>
                </a:solidFill>
              </a:rPr>
              <a:t>- </a:t>
            </a:r>
            <a:r>
              <a:rPr lang="fr-FR" sz="1800" b="1" dirty="0" smtClean="0">
                <a:solidFill>
                  <a:schemeClr val="bg1"/>
                </a:solidFill>
              </a:rPr>
              <a:t>non respect des pilotes en tour lancé lors des </a:t>
            </a:r>
            <a:r>
              <a:rPr lang="fr-FR" sz="1800" b="1" dirty="0" err="1" smtClean="0">
                <a:solidFill>
                  <a:schemeClr val="bg1"/>
                </a:solidFill>
              </a:rPr>
              <a:t>qualifs</a:t>
            </a:r>
            <a:endParaRPr lang="fr-FR" sz="1800" b="1" dirty="0" smtClean="0">
              <a:solidFill>
                <a:schemeClr val="bg1"/>
              </a:solidFill>
            </a:endParaRPr>
          </a:p>
          <a:p>
            <a:endParaRPr lang="fr-FR" sz="1400" b="1" dirty="0" smtClean="0">
              <a:solidFill>
                <a:schemeClr val="bg1"/>
              </a:solidFill>
            </a:endParaRPr>
          </a:p>
          <a:p>
            <a:pPr>
              <a:buFontTx/>
              <a:buChar char="-"/>
            </a:pPr>
            <a:endParaRPr lang="fr-FR" sz="1400" b="1" dirty="0" smtClean="0">
              <a:solidFill>
                <a:schemeClr val="bg1"/>
              </a:solidFill>
            </a:endParaRPr>
          </a:p>
          <a:p>
            <a:endParaRPr lang="fr-FR" sz="600" b="1" dirty="0" smtClean="0">
              <a:solidFill>
                <a:schemeClr val="bg1"/>
              </a:solidFill>
            </a:endParaRPr>
          </a:p>
          <a:p>
            <a:endParaRPr lang="fr-FR" sz="1400" b="1" dirty="0" smtClean="0">
              <a:solidFill>
                <a:schemeClr val="bg1"/>
              </a:solidFill>
            </a:endParaRPr>
          </a:p>
          <a:p>
            <a:pPr>
              <a:buFontTx/>
              <a:buChar char="-"/>
            </a:pPr>
            <a:endParaRPr lang="fr-FR" sz="1400" b="1" dirty="0" smtClean="0">
              <a:solidFill>
                <a:schemeClr val="bg1"/>
              </a:solidFill>
            </a:endParaRPr>
          </a:p>
          <a:p>
            <a:pPr>
              <a:buFontTx/>
              <a:buChar char="-"/>
            </a:pPr>
            <a:endParaRPr lang="fr-FR" sz="1400" b="1" dirty="0" smtClean="0">
              <a:solidFill>
                <a:schemeClr val="bg1"/>
              </a:solidFill>
            </a:endParaRPr>
          </a:p>
          <a:p>
            <a:pPr>
              <a:buFontTx/>
              <a:buChar char="-"/>
            </a:pPr>
            <a:endParaRPr lang="fr-FR" sz="1400" b="1" dirty="0" smtClean="0">
              <a:solidFill>
                <a:schemeClr val="bg1"/>
              </a:solidFill>
            </a:endParaRPr>
          </a:p>
          <a:p>
            <a:pPr>
              <a:buFontTx/>
              <a:buChar char="-"/>
            </a:pPr>
            <a:endParaRPr lang="fr-FR" sz="1400" b="1" dirty="0" smtClean="0">
              <a:solidFill>
                <a:schemeClr val="bg1"/>
              </a:solidFill>
            </a:endParaRPr>
          </a:p>
          <a:p>
            <a:pPr>
              <a:buFontTx/>
              <a:buChar char="-"/>
            </a:pPr>
            <a:endParaRPr lang="fr-FR" sz="1400" b="1" dirty="0">
              <a:solidFill>
                <a:schemeClr val="bg1"/>
              </a:solidFill>
            </a:endParaRPr>
          </a:p>
        </p:txBody>
      </p:sp>
      <p:grpSp>
        <p:nvGrpSpPr>
          <p:cNvPr id="117" name="Groupe 132"/>
          <p:cNvGrpSpPr/>
          <p:nvPr/>
        </p:nvGrpSpPr>
        <p:grpSpPr>
          <a:xfrm>
            <a:off x="307141" y="2136082"/>
            <a:ext cx="720080" cy="1063005"/>
            <a:chOff x="1262670" y="4122564"/>
            <a:chExt cx="1161403" cy="1714500"/>
          </a:xfrm>
        </p:grpSpPr>
        <p:sp>
          <p:nvSpPr>
            <p:cNvPr id="118" name="Forme libre 117"/>
            <p:cNvSpPr/>
            <p:nvPr/>
          </p:nvSpPr>
          <p:spPr>
            <a:xfrm>
              <a:off x="1802130" y="4360572"/>
              <a:ext cx="129792" cy="268578"/>
            </a:xfrm>
            <a:custGeom>
              <a:avLst/>
              <a:gdLst>
                <a:gd name="connsiteX0" fmla="*/ 19050 w 129792"/>
                <a:gd name="connsiteY0" fmla="*/ 9498 h 268578"/>
                <a:gd name="connsiteX1" fmla="*/ 118110 w 129792"/>
                <a:gd name="connsiteY1" fmla="*/ 13308 h 268578"/>
                <a:gd name="connsiteX2" fmla="*/ 114300 w 129792"/>
                <a:gd name="connsiteY2" fmla="*/ 51408 h 268578"/>
                <a:gd name="connsiteX3" fmla="*/ 102870 w 129792"/>
                <a:gd name="connsiteY3" fmla="*/ 85698 h 268578"/>
                <a:gd name="connsiteX4" fmla="*/ 99060 w 129792"/>
                <a:gd name="connsiteY4" fmla="*/ 100938 h 268578"/>
                <a:gd name="connsiteX5" fmla="*/ 91440 w 129792"/>
                <a:gd name="connsiteY5" fmla="*/ 135228 h 268578"/>
                <a:gd name="connsiteX6" fmla="*/ 72390 w 129792"/>
                <a:gd name="connsiteY6" fmla="*/ 268578 h 268578"/>
                <a:gd name="connsiteX7" fmla="*/ 53340 w 129792"/>
                <a:gd name="connsiteY7" fmla="*/ 264768 h 268578"/>
                <a:gd name="connsiteX8" fmla="*/ 49530 w 129792"/>
                <a:gd name="connsiteY8" fmla="*/ 253338 h 268578"/>
                <a:gd name="connsiteX9" fmla="*/ 38100 w 129792"/>
                <a:gd name="connsiteY9" fmla="*/ 241908 h 268578"/>
                <a:gd name="connsiteX10" fmla="*/ 30480 w 129792"/>
                <a:gd name="connsiteY10" fmla="*/ 230478 h 268578"/>
                <a:gd name="connsiteX11" fmla="*/ 19050 w 129792"/>
                <a:gd name="connsiteY11" fmla="*/ 199998 h 268578"/>
                <a:gd name="connsiteX12" fmla="*/ 15240 w 129792"/>
                <a:gd name="connsiteY12" fmla="*/ 184758 h 268578"/>
                <a:gd name="connsiteX13" fmla="*/ 7620 w 129792"/>
                <a:gd name="connsiteY13" fmla="*/ 55218 h 268578"/>
                <a:gd name="connsiteX14" fmla="*/ 0 w 129792"/>
                <a:gd name="connsiteY14" fmla="*/ 32358 h 268578"/>
                <a:gd name="connsiteX15" fmla="*/ 3810 w 129792"/>
                <a:gd name="connsiteY15" fmla="*/ 17118 h 268578"/>
                <a:gd name="connsiteX16" fmla="*/ 19050 w 129792"/>
                <a:gd name="connsiteY16" fmla="*/ 9498 h 2685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29792" h="268578">
                  <a:moveTo>
                    <a:pt x="19050" y="9498"/>
                  </a:moveTo>
                  <a:cubicBezTo>
                    <a:pt x="38100" y="8863"/>
                    <a:pt x="87864" y="0"/>
                    <a:pt x="118110" y="13308"/>
                  </a:cubicBezTo>
                  <a:cubicBezTo>
                    <a:pt x="129792" y="18448"/>
                    <a:pt x="115987" y="38757"/>
                    <a:pt x="114300" y="51408"/>
                  </a:cubicBezTo>
                  <a:cubicBezTo>
                    <a:pt x="110269" y="81639"/>
                    <a:pt x="112603" y="59744"/>
                    <a:pt x="102870" y="85698"/>
                  </a:cubicBezTo>
                  <a:cubicBezTo>
                    <a:pt x="101031" y="90601"/>
                    <a:pt x="100196" y="95826"/>
                    <a:pt x="99060" y="100938"/>
                  </a:cubicBezTo>
                  <a:cubicBezTo>
                    <a:pt x="89386" y="144470"/>
                    <a:pt x="100732" y="98061"/>
                    <a:pt x="91440" y="135228"/>
                  </a:cubicBezTo>
                  <a:cubicBezTo>
                    <a:pt x="90943" y="152136"/>
                    <a:pt x="129119" y="268578"/>
                    <a:pt x="72390" y="268578"/>
                  </a:cubicBezTo>
                  <a:cubicBezTo>
                    <a:pt x="65914" y="268578"/>
                    <a:pt x="59690" y="266038"/>
                    <a:pt x="53340" y="264768"/>
                  </a:cubicBezTo>
                  <a:cubicBezTo>
                    <a:pt x="52070" y="260958"/>
                    <a:pt x="51758" y="256680"/>
                    <a:pt x="49530" y="253338"/>
                  </a:cubicBezTo>
                  <a:cubicBezTo>
                    <a:pt x="46541" y="248855"/>
                    <a:pt x="41549" y="246047"/>
                    <a:pt x="38100" y="241908"/>
                  </a:cubicBezTo>
                  <a:cubicBezTo>
                    <a:pt x="35169" y="238390"/>
                    <a:pt x="33020" y="234288"/>
                    <a:pt x="30480" y="230478"/>
                  </a:cubicBezTo>
                  <a:cubicBezTo>
                    <a:pt x="20700" y="191359"/>
                    <a:pt x="33993" y="239845"/>
                    <a:pt x="19050" y="199998"/>
                  </a:cubicBezTo>
                  <a:cubicBezTo>
                    <a:pt x="17211" y="195095"/>
                    <a:pt x="16510" y="189838"/>
                    <a:pt x="15240" y="184758"/>
                  </a:cubicBezTo>
                  <a:cubicBezTo>
                    <a:pt x="15087" y="181999"/>
                    <a:pt x="8602" y="62420"/>
                    <a:pt x="7620" y="55218"/>
                  </a:cubicBezTo>
                  <a:cubicBezTo>
                    <a:pt x="6535" y="47259"/>
                    <a:pt x="0" y="32358"/>
                    <a:pt x="0" y="32358"/>
                  </a:cubicBezTo>
                  <a:cubicBezTo>
                    <a:pt x="1270" y="27278"/>
                    <a:pt x="539" y="21207"/>
                    <a:pt x="3810" y="17118"/>
                  </a:cubicBezTo>
                  <a:cubicBezTo>
                    <a:pt x="7501" y="12505"/>
                    <a:pt x="0" y="10133"/>
                    <a:pt x="19050" y="9498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grpSp>
          <p:nvGrpSpPr>
            <p:cNvPr id="119" name="Groupe 130"/>
            <p:cNvGrpSpPr/>
            <p:nvPr/>
          </p:nvGrpSpPr>
          <p:grpSpPr>
            <a:xfrm>
              <a:off x="1262670" y="4122564"/>
              <a:ext cx="1161403" cy="1714500"/>
              <a:chOff x="1262670" y="4122564"/>
              <a:chExt cx="1161403" cy="1714500"/>
            </a:xfrm>
          </p:grpSpPr>
          <p:sp>
            <p:nvSpPr>
              <p:cNvPr id="120" name="Forme libre 119"/>
              <p:cNvSpPr/>
              <p:nvPr/>
            </p:nvSpPr>
            <p:spPr>
              <a:xfrm>
                <a:off x="1431907" y="4549140"/>
                <a:ext cx="117174" cy="176530"/>
              </a:xfrm>
              <a:custGeom>
                <a:avLst/>
                <a:gdLst>
                  <a:gd name="connsiteX0" fmla="*/ 27323 w 117174"/>
                  <a:gd name="connsiteY0" fmla="*/ 0 h 176530"/>
                  <a:gd name="connsiteX1" fmla="*/ 38753 w 117174"/>
                  <a:gd name="connsiteY1" fmla="*/ 7620 h 176530"/>
                  <a:gd name="connsiteX2" fmla="*/ 42563 w 117174"/>
                  <a:gd name="connsiteY2" fmla="*/ 19050 h 176530"/>
                  <a:gd name="connsiteX3" fmla="*/ 50183 w 117174"/>
                  <a:gd name="connsiteY3" fmla="*/ 30480 h 176530"/>
                  <a:gd name="connsiteX4" fmla="*/ 53993 w 117174"/>
                  <a:gd name="connsiteY4" fmla="*/ 41910 h 176530"/>
                  <a:gd name="connsiteX5" fmla="*/ 61613 w 117174"/>
                  <a:gd name="connsiteY5" fmla="*/ 53340 h 176530"/>
                  <a:gd name="connsiteX6" fmla="*/ 65423 w 117174"/>
                  <a:gd name="connsiteY6" fmla="*/ 64770 h 176530"/>
                  <a:gd name="connsiteX7" fmla="*/ 76853 w 117174"/>
                  <a:gd name="connsiteY7" fmla="*/ 76200 h 176530"/>
                  <a:gd name="connsiteX8" fmla="*/ 99713 w 117174"/>
                  <a:gd name="connsiteY8" fmla="*/ 106680 h 176530"/>
                  <a:gd name="connsiteX9" fmla="*/ 107333 w 117174"/>
                  <a:gd name="connsiteY9" fmla="*/ 129540 h 176530"/>
                  <a:gd name="connsiteX10" fmla="*/ 111143 w 117174"/>
                  <a:gd name="connsiteY10" fmla="*/ 140970 h 176530"/>
                  <a:gd name="connsiteX11" fmla="*/ 114953 w 117174"/>
                  <a:gd name="connsiteY11" fmla="*/ 171450 h 176530"/>
                  <a:gd name="connsiteX12" fmla="*/ 103523 w 117174"/>
                  <a:gd name="connsiteY12" fmla="*/ 175260 h 176530"/>
                  <a:gd name="connsiteX13" fmla="*/ 84473 w 117174"/>
                  <a:gd name="connsiteY13" fmla="*/ 152400 h 176530"/>
                  <a:gd name="connsiteX14" fmla="*/ 80663 w 117174"/>
                  <a:gd name="connsiteY14" fmla="*/ 140970 h 176530"/>
                  <a:gd name="connsiteX15" fmla="*/ 69233 w 117174"/>
                  <a:gd name="connsiteY15" fmla="*/ 129540 h 176530"/>
                  <a:gd name="connsiteX16" fmla="*/ 53993 w 117174"/>
                  <a:gd name="connsiteY16" fmla="*/ 106680 h 176530"/>
                  <a:gd name="connsiteX17" fmla="*/ 38753 w 117174"/>
                  <a:gd name="connsiteY17" fmla="*/ 83820 h 176530"/>
                  <a:gd name="connsiteX18" fmla="*/ 27323 w 117174"/>
                  <a:gd name="connsiteY18" fmla="*/ 57150 h 176530"/>
                  <a:gd name="connsiteX19" fmla="*/ 19703 w 117174"/>
                  <a:gd name="connsiteY19" fmla="*/ 41910 h 176530"/>
                  <a:gd name="connsiteX20" fmla="*/ 4463 w 117174"/>
                  <a:gd name="connsiteY20" fmla="*/ 38100 h 176530"/>
                  <a:gd name="connsiteX21" fmla="*/ 19703 w 117174"/>
                  <a:gd name="connsiteY21" fmla="*/ 7620 h 176530"/>
                  <a:gd name="connsiteX22" fmla="*/ 27323 w 117174"/>
                  <a:gd name="connsiteY22" fmla="*/ 0 h 1765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17174" h="176530">
                    <a:moveTo>
                      <a:pt x="27323" y="0"/>
                    </a:moveTo>
                    <a:cubicBezTo>
                      <a:pt x="30498" y="0"/>
                      <a:pt x="35892" y="4044"/>
                      <a:pt x="38753" y="7620"/>
                    </a:cubicBezTo>
                    <a:cubicBezTo>
                      <a:pt x="41262" y="10756"/>
                      <a:pt x="40767" y="15458"/>
                      <a:pt x="42563" y="19050"/>
                    </a:cubicBezTo>
                    <a:cubicBezTo>
                      <a:pt x="44611" y="23146"/>
                      <a:pt x="48135" y="26384"/>
                      <a:pt x="50183" y="30480"/>
                    </a:cubicBezTo>
                    <a:cubicBezTo>
                      <a:pt x="51979" y="34072"/>
                      <a:pt x="52197" y="38318"/>
                      <a:pt x="53993" y="41910"/>
                    </a:cubicBezTo>
                    <a:cubicBezTo>
                      <a:pt x="56041" y="46006"/>
                      <a:pt x="59565" y="49244"/>
                      <a:pt x="61613" y="53340"/>
                    </a:cubicBezTo>
                    <a:cubicBezTo>
                      <a:pt x="63409" y="56932"/>
                      <a:pt x="63195" y="61428"/>
                      <a:pt x="65423" y="64770"/>
                    </a:cubicBezTo>
                    <a:cubicBezTo>
                      <a:pt x="68412" y="69253"/>
                      <a:pt x="73441" y="72030"/>
                      <a:pt x="76853" y="76200"/>
                    </a:cubicBezTo>
                    <a:cubicBezTo>
                      <a:pt x="84895" y="86029"/>
                      <a:pt x="99713" y="106680"/>
                      <a:pt x="99713" y="106680"/>
                    </a:cubicBezTo>
                    <a:lnTo>
                      <a:pt x="107333" y="129540"/>
                    </a:lnTo>
                    <a:lnTo>
                      <a:pt x="111143" y="140970"/>
                    </a:lnTo>
                    <a:cubicBezTo>
                      <a:pt x="112413" y="151130"/>
                      <a:pt x="117174" y="161455"/>
                      <a:pt x="114953" y="171450"/>
                    </a:cubicBezTo>
                    <a:cubicBezTo>
                      <a:pt x="114082" y="175370"/>
                      <a:pt x="107333" y="176530"/>
                      <a:pt x="103523" y="175260"/>
                    </a:cubicBezTo>
                    <a:cubicBezTo>
                      <a:pt x="98467" y="173575"/>
                      <a:pt x="86913" y="157280"/>
                      <a:pt x="84473" y="152400"/>
                    </a:cubicBezTo>
                    <a:cubicBezTo>
                      <a:pt x="82677" y="148808"/>
                      <a:pt x="82891" y="144312"/>
                      <a:pt x="80663" y="140970"/>
                    </a:cubicBezTo>
                    <a:cubicBezTo>
                      <a:pt x="77674" y="136487"/>
                      <a:pt x="73043" y="133350"/>
                      <a:pt x="69233" y="129540"/>
                    </a:cubicBezTo>
                    <a:cubicBezTo>
                      <a:pt x="61946" y="107680"/>
                      <a:pt x="70641" y="128085"/>
                      <a:pt x="53993" y="106680"/>
                    </a:cubicBezTo>
                    <a:cubicBezTo>
                      <a:pt x="48370" y="99451"/>
                      <a:pt x="38753" y="83820"/>
                      <a:pt x="38753" y="83820"/>
                    </a:cubicBezTo>
                    <a:cubicBezTo>
                      <a:pt x="32495" y="58789"/>
                      <a:pt x="39017" y="77615"/>
                      <a:pt x="27323" y="57150"/>
                    </a:cubicBezTo>
                    <a:cubicBezTo>
                      <a:pt x="24505" y="52219"/>
                      <a:pt x="24066" y="45546"/>
                      <a:pt x="19703" y="41910"/>
                    </a:cubicBezTo>
                    <a:cubicBezTo>
                      <a:pt x="15680" y="38558"/>
                      <a:pt x="9543" y="39370"/>
                      <a:pt x="4463" y="38100"/>
                    </a:cubicBezTo>
                    <a:cubicBezTo>
                      <a:pt x="8290" y="11309"/>
                      <a:pt x="0" y="12546"/>
                      <a:pt x="19703" y="7620"/>
                    </a:cubicBezTo>
                    <a:cubicBezTo>
                      <a:pt x="20935" y="7312"/>
                      <a:pt x="24148" y="0"/>
                      <a:pt x="27323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grpSp>
            <p:nvGrpSpPr>
              <p:cNvPr id="121" name="Groupe 128"/>
              <p:cNvGrpSpPr/>
              <p:nvPr/>
            </p:nvGrpSpPr>
            <p:grpSpPr>
              <a:xfrm>
                <a:off x="1262670" y="4122564"/>
                <a:ext cx="1161403" cy="1714500"/>
                <a:chOff x="1262670" y="4122564"/>
                <a:chExt cx="1161403" cy="1714500"/>
              </a:xfrm>
            </p:grpSpPr>
            <p:sp>
              <p:nvSpPr>
                <p:cNvPr id="122" name="Ellipse 121"/>
                <p:cNvSpPr/>
                <p:nvPr/>
              </p:nvSpPr>
              <p:spPr>
                <a:xfrm>
                  <a:off x="1332359" y="4626620"/>
                  <a:ext cx="1008112" cy="1008112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pic>
              <p:nvPicPr>
                <p:cNvPr id="123" name="Image 122" descr="images (1).jpg"/>
                <p:cNvPicPr>
                  <a:picLocks noChangeAspect="1"/>
                </p:cNvPicPr>
                <p:nvPr/>
              </p:nvPicPr>
              <p:blipFill>
                <a:blip r:embed="rId23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rcRect l="16935" r="15325"/>
                <a:stretch>
                  <a:fillRect/>
                </a:stretch>
              </p:blipFill>
              <p:spPr>
                <a:xfrm>
                  <a:off x="1262670" y="4122564"/>
                  <a:ext cx="1161403" cy="1714500"/>
                </a:xfrm>
                <a:prstGeom prst="rect">
                  <a:avLst/>
                </a:prstGeom>
              </p:spPr>
            </p:pic>
          </p:grpSp>
        </p:grpSp>
      </p:grpSp>
    </p:spTree>
    <p:extLst>
      <p:ext uri="{BB962C8B-B14F-4D97-AF65-F5344CB8AC3E}">
        <p14:creationId xmlns:p14="http://schemas.microsoft.com/office/powerpoint/2010/main" val="1280269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" name="Image 199" descr="depositphotos_32942243-Fond-mtal-ou-texture-plaque-daluminium-bros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5400" y="-5911"/>
            <a:ext cx="7576663" cy="10715179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137293" y="774668"/>
            <a:ext cx="4939481" cy="707886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txBody>
          <a:bodyPr wrap="square" lIns="91440" tIns="45720" rIns="91440" bIns="45720">
            <a:sp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fr-FR" sz="4000" b="1" spc="50" dirty="0" smtClean="0">
                <a:ln w="11430">
                  <a:solidFill>
                    <a:schemeClr val="tx1"/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Classement Pilotes</a:t>
            </a:r>
            <a:endParaRPr lang="fr-FR" sz="4000" b="1" spc="50" dirty="0">
              <a:ln w="11430">
                <a:solidFill>
                  <a:schemeClr val="tx1"/>
                </a:solidFill>
              </a:ln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cxnSp>
        <p:nvCxnSpPr>
          <p:cNvPr id="19" name="Connecteur droit 18"/>
          <p:cNvCxnSpPr/>
          <p:nvPr/>
        </p:nvCxnSpPr>
        <p:spPr>
          <a:xfrm>
            <a:off x="35792" y="1520182"/>
            <a:ext cx="3601963" cy="0"/>
          </a:xfrm>
          <a:prstGeom prst="line">
            <a:avLst/>
          </a:prstGeom>
          <a:ln w="76200">
            <a:solidFill>
              <a:srgbClr val="FF0000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19"/>
          <p:cNvCxnSpPr/>
          <p:nvPr/>
        </p:nvCxnSpPr>
        <p:spPr>
          <a:xfrm>
            <a:off x="35792" y="1672582"/>
            <a:ext cx="3173335" cy="0"/>
          </a:xfrm>
          <a:prstGeom prst="line">
            <a:avLst/>
          </a:prstGeom>
          <a:ln w="57150">
            <a:solidFill>
              <a:srgbClr val="FF0000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20"/>
          <p:cNvCxnSpPr/>
          <p:nvPr/>
        </p:nvCxnSpPr>
        <p:spPr>
          <a:xfrm>
            <a:off x="36215" y="1824982"/>
            <a:ext cx="2744284" cy="0"/>
          </a:xfrm>
          <a:prstGeom prst="line">
            <a:avLst/>
          </a:prstGeom>
          <a:ln w="28575">
            <a:solidFill>
              <a:srgbClr val="FF0000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1" name="ZoneTexte 210"/>
          <p:cNvSpPr txBox="1"/>
          <p:nvPr/>
        </p:nvSpPr>
        <p:spPr>
          <a:xfrm>
            <a:off x="-6685749" y="7434896"/>
            <a:ext cx="1008112" cy="161583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fr-FR" sz="1050" b="1" dirty="0" smtClean="0">
                <a:solidFill>
                  <a:srgbClr val="FF0000"/>
                </a:solidFill>
              </a:rPr>
              <a:t>abandon</a:t>
            </a:r>
            <a:endParaRPr lang="fr-FR" sz="1050" b="1" dirty="0">
              <a:solidFill>
                <a:srgbClr val="FF0000"/>
              </a:solidFill>
            </a:endParaRPr>
          </a:p>
        </p:txBody>
      </p:sp>
      <p:grpSp>
        <p:nvGrpSpPr>
          <p:cNvPr id="202" name="Groupe 201"/>
          <p:cNvGrpSpPr/>
          <p:nvPr/>
        </p:nvGrpSpPr>
        <p:grpSpPr>
          <a:xfrm>
            <a:off x="0" y="70209"/>
            <a:ext cx="2557299" cy="704459"/>
            <a:chOff x="0" y="0"/>
            <a:chExt cx="2557299" cy="704459"/>
          </a:xfrm>
        </p:grpSpPr>
        <p:pic>
          <p:nvPicPr>
            <p:cNvPr id="203" name="Image 202" descr="f1-logo-4.jpg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rcRect l="-2641" r="-6879"/>
            <a:stretch>
              <a:fillRect/>
            </a:stretch>
          </p:blipFill>
          <p:spPr>
            <a:xfrm>
              <a:off x="0" y="0"/>
              <a:ext cx="1714512" cy="704459"/>
            </a:xfrm>
            <a:prstGeom prst="rect">
              <a:avLst/>
            </a:prstGeom>
          </p:spPr>
        </p:pic>
        <p:pic>
          <p:nvPicPr>
            <p:cNvPr id="204" name="Picture 4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rcRect l="27405" t="40239" r="19676" b="45007"/>
            <a:stretch>
              <a:fillRect/>
            </a:stretch>
          </p:blipFill>
          <p:spPr bwMode="auto">
            <a:xfrm>
              <a:off x="1137425" y="346040"/>
              <a:ext cx="1419874" cy="2789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1026" name="Picture 2" descr="C:\Users\Faucheur59\Desktop\pilote\cl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74" y="2034332"/>
            <a:ext cx="7467466" cy="7986214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2797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" name="Image 199" descr="depositphotos_32942243-Fond-mtal-ou-texture-plaque-daluminium-bros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5400" y="-5911"/>
            <a:ext cx="7576663" cy="10715179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137293" y="774668"/>
            <a:ext cx="5875585" cy="707886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txBody>
          <a:bodyPr wrap="square" lIns="91440" tIns="45720" rIns="91440" bIns="45720">
            <a:sp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fr-FR" sz="4000" b="1" spc="50" dirty="0" smtClean="0">
                <a:ln w="11430">
                  <a:solidFill>
                    <a:schemeClr val="tx1"/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Classement Constructeurs</a:t>
            </a:r>
            <a:endParaRPr lang="fr-FR" sz="4000" b="1" spc="50" dirty="0">
              <a:ln w="11430">
                <a:solidFill>
                  <a:schemeClr val="tx1"/>
                </a:solidFill>
              </a:ln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cxnSp>
        <p:nvCxnSpPr>
          <p:cNvPr id="19" name="Connecteur droit 18"/>
          <p:cNvCxnSpPr/>
          <p:nvPr/>
        </p:nvCxnSpPr>
        <p:spPr>
          <a:xfrm>
            <a:off x="35792" y="1520182"/>
            <a:ext cx="3601963" cy="0"/>
          </a:xfrm>
          <a:prstGeom prst="line">
            <a:avLst/>
          </a:prstGeom>
          <a:ln w="76200">
            <a:solidFill>
              <a:srgbClr val="FF0000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19"/>
          <p:cNvCxnSpPr/>
          <p:nvPr/>
        </p:nvCxnSpPr>
        <p:spPr>
          <a:xfrm>
            <a:off x="35792" y="1672582"/>
            <a:ext cx="3173335" cy="0"/>
          </a:xfrm>
          <a:prstGeom prst="line">
            <a:avLst/>
          </a:prstGeom>
          <a:ln w="57150">
            <a:solidFill>
              <a:srgbClr val="FF0000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20"/>
          <p:cNvCxnSpPr/>
          <p:nvPr/>
        </p:nvCxnSpPr>
        <p:spPr>
          <a:xfrm>
            <a:off x="36215" y="1824982"/>
            <a:ext cx="2744284" cy="0"/>
          </a:xfrm>
          <a:prstGeom prst="line">
            <a:avLst/>
          </a:prstGeom>
          <a:ln w="28575">
            <a:solidFill>
              <a:srgbClr val="FF0000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1" name="ZoneTexte 210"/>
          <p:cNvSpPr txBox="1"/>
          <p:nvPr/>
        </p:nvSpPr>
        <p:spPr>
          <a:xfrm>
            <a:off x="-6685749" y="7434896"/>
            <a:ext cx="1008112" cy="161583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fr-FR" sz="1050" b="1" dirty="0" smtClean="0">
                <a:solidFill>
                  <a:srgbClr val="FF0000"/>
                </a:solidFill>
              </a:rPr>
              <a:t>abandon</a:t>
            </a:r>
            <a:endParaRPr lang="fr-FR" sz="1050" b="1" dirty="0">
              <a:solidFill>
                <a:srgbClr val="FF0000"/>
              </a:solidFill>
            </a:endParaRPr>
          </a:p>
        </p:txBody>
      </p:sp>
      <p:grpSp>
        <p:nvGrpSpPr>
          <p:cNvPr id="202" name="Groupe 201"/>
          <p:cNvGrpSpPr/>
          <p:nvPr/>
        </p:nvGrpSpPr>
        <p:grpSpPr>
          <a:xfrm>
            <a:off x="0" y="70209"/>
            <a:ext cx="2557299" cy="704459"/>
            <a:chOff x="0" y="0"/>
            <a:chExt cx="2557299" cy="704459"/>
          </a:xfrm>
        </p:grpSpPr>
        <p:pic>
          <p:nvPicPr>
            <p:cNvPr id="203" name="Image 202" descr="f1-logo-4.jpg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rcRect l="-2641" r="-6879"/>
            <a:stretch>
              <a:fillRect/>
            </a:stretch>
          </p:blipFill>
          <p:spPr>
            <a:xfrm>
              <a:off x="0" y="0"/>
              <a:ext cx="1714512" cy="704459"/>
            </a:xfrm>
            <a:prstGeom prst="rect">
              <a:avLst/>
            </a:prstGeom>
          </p:spPr>
        </p:pic>
        <p:pic>
          <p:nvPicPr>
            <p:cNvPr id="204" name="Picture 4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rcRect l="27405" t="40239" r="19676" b="45007"/>
            <a:stretch>
              <a:fillRect/>
            </a:stretch>
          </p:blipFill>
          <p:spPr bwMode="auto">
            <a:xfrm>
              <a:off x="1137425" y="346040"/>
              <a:ext cx="1419874" cy="2789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4098" name="Picture 2" descr="C:\Users\Faucheur59\Desktop\pilote\clc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78" y="2105851"/>
            <a:ext cx="7372351" cy="8208912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178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" name="Image 199" descr="depositphotos_32942243-Fond-mtal-ou-texture-plaque-daluminium-bros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5400" y="-5911"/>
            <a:ext cx="7576663" cy="10715179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137293" y="774668"/>
            <a:ext cx="6451649" cy="707886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txBody>
          <a:bodyPr wrap="square" lIns="91440" tIns="45720" rIns="91440" bIns="45720">
            <a:sp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fr-FR" sz="4000" b="1" spc="50" dirty="0" smtClean="0">
                <a:ln w="11430">
                  <a:solidFill>
                    <a:schemeClr val="tx1"/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Statistiques Pilotes</a:t>
            </a:r>
            <a:endParaRPr lang="fr-FR" sz="4000" b="1" spc="50" dirty="0">
              <a:ln w="11430">
                <a:solidFill>
                  <a:schemeClr val="tx1"/>
                </a:solidFill>
              </a:ln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cxnSp>
        <p:nvCxnSpPr>
          <p:cNvPr id="19" name="Connecteur droit 18"/>
          <p:cNvCxnSpPr/>
          <p:nvPr/>
        </p:nvCxnSpPr>
        <p:spPr>
          <a:xfrm>
            <a:off x="35792" y="1520182"/>
            <a:ext cx="3601963" cy="0"/>
          </a:xfrm>
          <a:prstGeom prst="line">
            <a:avLst/>
          </a:prstGeom>
          <a:ln w="76200">
            <a:solidFill>
              <a:srgbClr val="FF0000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19"/>
          <p:cNvCxnSpPr/>
          <p:nvPr/>
        </p:nvCxnSpPr>
        <p:spPr>
          <a:xfrm>
            <a:off x="35792" y="1672582"/>
            <a:ext cx="3173335" cy="0"/>
          </a:xfrm>
          <a:prstGeom prst="line">
            <a:avLst/>
          </a:prstGeom>
          <a:ln w="57150">
            <a:solidFill>
              <a:srgbClr val="FF0000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20"/>
          <p:cNvCxnSpPr/>
          <p:nvPr/>
        </p:nvCxnSpPr>
        <p:spPr>
          <a:xfrm>
            <a:off x="36215" y="1824982"/>
            <a:ext cx="2744284" cy="0"/>
          </a:xfrm>
          <a:prstGeom prst="line">
            <a:avLst/>
          </a:prstGeom>
          <a:ln w="28575">
            <a:solidFill>
              <a:srgbClr val="FF0000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1" name="ZoneTexte 210"/>
          <p:cNvSpPr txBox="1"/>
          <p:nvPr/>
        </p:nvSpPr>
        <p:spPr>
          <a:xfrm>
            <a:off x="-6685749" y="7434896"/>
            <a:ext cx="1008112" cy="161583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fr-FR" sz="1050" b="1" dirty="0" smtClean="0">
                <a:solidFill>
                  <a:srgbClr val="FF0000"/>
                </a:solidFill>
              </a:rPr>
              <a:t>abandon</a:t>
            </a:r>
            <a:endParaRPr lang="fr-FR" sz="1050" b="1" dirty="0">
              <a:solidFill>
                <a:srgbClr val="FF0000"/>
              </a:solidFill>
            </a:endParaRPr>
          </a:p>
        </p:txBody>
      </p:sp>
      <p:grpSp>
        <p:nvGrpSpPr>
          <p:cNvPr id="202" name="Groupe 201"/>
          <p:cNvGrpSpPr/>
          <p:nvPr/>
        </p:nvGrpSpPr>
        <p:grpSpPr>
          <a:xfrm>
            <a:off x="0" y="70209"/>
            <a:ext cx="2557299" cy="704459"/>
            <a:chOff x="0" y="0"/>
            <a:chExt cx="2557299" cy="704459"/>
          </a:xfrm>
        </p:grpSpPr>
        <p:pic>
          <p:nvPicPr>
            <p:cNvPr id="203" name="Image 202" descr="f1-logo-4.jpg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rcRect l="-2641" r="-6879"/>
            <a:stretch>
              <a:fillRect/>
            </a:stretch>
          </p:blipFill>
          <p:spPr>
            <a:xfrm>
              <a:off x="0" y="0"/>
              <a:ext cx="1714512" cy="704459"/>
            </a:xfrm>
            <a:prstGeom prst="rect">
              <a:avLst/>
            </a:prstGeom>
          </p:spPr>
        </p:pic>
        <p:pic>
          <p:nvPicPr>
            <p:cNvPr id="204" name="Picture 4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rcRect l="27405" t="40239" r="19676" b="45007"/>
            <a:stretch>
              <a:fillRect/>
            </a:stretch>
          </p:blipFill>
          <p:spPr bwMode="auto">
            <a:xfrm>
              <a:off x="1137425" y="346040"/>
              <a:ext cx="1419874" cy="2789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2050" name="Picture 2" descr="C:\Users\Faucheur59\Desktop\pilote\stats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441" y="1962325"/>
            <a:ext cx="7237590" cy="4464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Faucheur59\Desktop\pilote\stats2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441" y="6426821"/>
            <a:ext cx="7237589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0417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10394</TotalTime>
  <Words>533</Words>
  <Application>Microsoft Office PowerPoint</Application>
  <PresentationFormat>Personnalisé</PresentationFormat>
  <Paragraphs>376</Paragraphs>
  <Slides>11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2" baseType="lpstr"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christophe valetto</dc:creator>
  <cp:lastModifiedBy>Faucheur59</cp:lastModifiedBy>
  <cp:revision>503</cp:revision>
  <dcterms:created xsi:type="dcterms:W3CDTF">2015-03-12T17:07:08Z</dcterms:created>
  <dcterms:modified xsi:type="dcterms:W3CDTF">2015-10-21T19:26:19Z</dcterms:modified>
</cp:coreProperties>
</file>