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351" r:id="rId2"/>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2">
          <p15:clr>
            <a:srgbClr val="A4A3A4"/>
          </p15:clr>
        </p15:guide>
        <p15:guide id="2" pos="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2D5A"/>
    <a:srgbClr val="2DD29A"/>
    <a:srgbClr val="FF4B6E"/>
    <a:srgbClr val="C82D5A"/>
    <a:srgbClr val="A0A0A0"/>
    <a:srgbClr val="B52804"/>
    <a:srgbClr val="2DC89B"/>
    <a:srgbClr val="3CA0A0"/>
    <a:srgbClr val="6E6E73"/>
    <a:srgbClr val="D1254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53"/>
    <p:restoredTop sz="96359" autoAdjust="0"/>
  </p:normalViewPr>
  <p:slideViewPr>
    <p:cSldViewPr snapToGrid="0" snapToObjects="1" showGuides="1">
      <p:cViewPr varScale="1">
        <p:scale>
          <a:sx n="128" d="100"/>
          <a:sy n="128" d="100"/>
        </p:scale>
        <p:origin x="906" y="114"/>
      </p:cViewPr>
      <p:guideLst>
        <p:guide orient="horz" pos="132"/>
        <p:guide pos="44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BD072CE-E66B-4048-9F61-FE7C4FB84926}" type="datetimeFigureOut">
              <a:rPr lang="fr-FR" smtClean="0"/>
              <a:t>15/10/2015</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7A1D9CA-5865-2841-887B-DA20CDA8F4AF}" type="slidenum">
              <a:rPr lang="fr-FR" smtClean="0"/>
              <a:t>‹N°›</a:t>
            </a:fld>
            <a:endParaRPr lang="fr-FR"/>
          </a:p>
        </p:txBody>
      </p:sp>
    </p:spTree>
    <p:extLst>
      <p:ext uri="{BB962C8B-B14F-4D97-AF65-F5344CB8AC3E}">
        <p14:creationId xmlns:p14="http://schemas.microsoft.com/office/powerpoint/2010/main" val="11286059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D3CA38-E6FB-DA4F-87C7-6BC47AEFFCED}" type="datetimeFigureOut">
              <a:rPr lang="fr-FR" smtClean="0"/>
              <a:t>15/10/2015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3A3CBF-A165-A043-A432-3F41C557035D}" type="slidenum">
              <a:rPr lang="fr-FR" smtClean="0"/>
              <a:t>‹N°›</a:t>
            </a:fld>
            <a:endParaRPr lang="fr-FR"/>
          </a:p>
        </p:txBody>
      </p:sp>
    </p:spTree>
    <p:extLst>
      <p:ext uri="{BB962C8B-B14F-4D97-AF65-F5344CB8AC3E}">
        <p14:creationId xmlns:p14="http://schemas.microsoft.com/office/powerpoint/2010/main" val="340811738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063A3CBF-A165-A043-A432-3F41C557035D}" type="slidenum">
              <a:rPr lang="fr-FR" smtClean="0"/>
              <a:t>1</a:t>
            </a:fld>
            <a:endParaRPr lang="fr-FR"/>
          </a:p>
        </p:txBody>
      </p:sp>
    </p:spTree>
    <p:extLst>
      <p:ext uri="{BB962C8B-B14F-4D97-AF65-F5344CB8AC3E}">
        <p14:creationId xmlns:p14="http://schemas.microsoft.com/office/powerpoint/2010/main" val="32340967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0-Diapositive de titre">
    <p:bg>
      <p:bgPr>
        <a:solidFill>
          <a:schemeClr val="accent1"/>
        </a:solidFill>
        <a:effectLst/>
      </p:bgPr>
    </p:bg>
    <p:spTree>
      <p:nvGrpSpPr>
        <p:cNvPr id="1" name=""/>
        <p:cNvGrpSpPr/>
        <p:nvPr/>
      </p:nvGrpSpPr>
      <p:grpSpPr>
        <a:xfrm>
          <a:off x="0" y="0"/>
          <a:ext cx="0" cy="0"/>
          <a:chOff x="0" y="0"/>
          <a:chExt cx="0" cy="0"/>
        </a:xfrm>
      </p:grpSpPr>
      <p:pic>
        <p:nvPicPr>
          <p:cNvPr id="4" name="Image 3" descr="Logo-Ynov-RVB-blanc.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07900" y="362907"/>
            <a:ext cx="3231524" cy="1557797"/>
          </a:xfrm>
          <a:prstGeom prst="rect">
            <a:avLst/>
          </a:prstGeom>
        </p:spPr>
      </p:pic>
      <p:sp>
        <p:nvSpPr>
          <p:cNvPr id="2" name="Titre 1"/>
          <p:cNvSpPr>
            <a:spLocks noGrp="1"/>
          </p:cNvSpPr>
          <p:nvPr>
            <p:ph type="ctrTitle"/>
          </p:nvPr>
        </p:nvSpPr>
        <p:spPr>
          <a:xfrm>
            <a:off x="685800" y="1914749"/>
            <a:ext cx="7772400" cy="1470025"/>
          </a:xfrm>
        </p:spPr>
        <p:txBody>
          <a:bodyPr/>
          <a:lstStyle>
            <a:lvl1pPr algn="l">
              <a:defRPr>
                <a:solidFill>
                  <a:schemeClr val="bg1"/>
                </a:solidFill>
                <a:latin typeface="Verdana"/>
                <a:cs typeface="Verdana"/>
              </a:defRPr>
            </a:lvl1pPr>
          </a:lstStyle>
          <a:p>
            <a:r>
              <a:rPr lang="fr-FR" dirty="0" smtClean="0"/>
              <a:t>Cliquez et modifiez le titre</a:t>
            </a:r>
            <a:endParaRPr lang="fr-FR" dirty="0"/>
          </a:p>
        </p:txBody>
      </p:sp>
      <p:sp>
        <p:nvSpPr>
          <p:cNvPr id="3" name="Sous-titre 2"/>
          <p:cNvSpPr>
            <a:spLocks noGrp="1"/>
          </p:cNvSpPr>
          <p:nvPr>
            <p:ph type="subTitle" idx="1"/>
          </p:nvPr>
        </p:nvSpPr>
        <p:spPr>
          <a:xfrm>
            <a:off x="685800" y="3670524"/>
            <a:ext cx="7742020" cy="1241949"/>
          </a:xfrm>
        </p:spPr>
        <p:txBody>
          <a:bodyPr>
            <a:normAutofit/>
          </a:bodyPr>
          <a:lstStyle>
            <a:lvl1pPr marL="0" indent="0" algn="l">
              <a:buNone/>
              <a:defRPr sz="2400" i="1">
                <a:solidFill>
                  <a:srgbClr val="FFFFFF"/>
                </a:solidFill>
                <a:latin typeface="Verdana"/>
                <a:cs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Cliquez pour modifier le style des sous-titres du masque</a:t>
            </a:r>
            <a:endParaRPr lang="fr-FR" dirty="0"/>
          </a:p>
        </p:txBody>
      </p:sp>
      <p:pic>
        <p:nvPicPr>
          <p:cNvPr id="14" name="Image 13"/>
          <p:cNvPicPr>
            <a:picLocks noChangeAspect="1"/>
          </p:cNvPicPr>
          <p:nvPr userDrawn="1"/>
        </p:nvPicPr>
        <p:blipFill>
          <a:blip r:embed="rId3"/>
          <a:stretch>
            <a:fillRect/>
          </a:stretch>
        </p:blipFill>
        <p:spPr>
          <a:xfrm>
            <a:off x="685800" y="1728958"/>
            <a:ext cx="2489200" cy="63500"/>
          </a:xfrm>
          <a:prstGeom prst="rect">
            <a:avLst/>
          </a:prstGeom>
        </p:spPr>
      </p:pic>
      <p:pic>
        <p:nvPicPr>
          <p:cNvPr id="15" name="Image 14"/>
          <p:cNvPicPr>
            <a:picLocks noChangeAspect="1"/>
          </p:cNvPicPr>
          <p:nvPr userDrawn="1"/>
        </p:nvPicPr>
        <p:blipFill>
          <a:blip r:embed="rId3"/>
          <a:stretch>
            <a:fillRect/>
          </a:stretch>
        </p:blipFill>
        <p:spPr>
          <a:xfrm>
            <a:off x="685800" y="3503997"/>
            <a:ext cx="2489200" cy="63500"/>
          </a:xfrm>
          <a:prstGeom prst="rect">
            <a:avLst/>
          </a:prstGeom>
        </p:spPr>
      </p:pic>
      <p:pic>
        <p:nvPicPr>
          <p:cNvPr id="6" name="Image 5" descr="Languettes-Ynov.png"/>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8427820" y="6208133"/>
            <a:ext cx="358090" cy="649867"/>
          </a:xfrm>
          <a:prstGeom prst="rect">
            <a:avLst/>
          </a:prstGeom>
        </p:spPr>
      </p:pic>
    </p:spTree>
    <p:extLst>
      <p:ext uri="{BB962C8B-B14F-4D97-AF65-F5344CB8AC3E}">
        <p14:creationId xmlns:p14="http://schemas.microsoft.com/office/powerpoint/2010/main" val="414976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1-Titre de chapitre">
    <p:spTree>
      <p:nvGrpSpPr>
        <p:cNvPr id="1" name=""/>
        <p:cNvGrpSpPr/>
        <p:nvPr/>
      </p:nvGrpSpPr>
      <p:grpSpPr>
        <a:xfrm>
          <a:off x="0" y="0"/>
          <a:ext cx="0" cy="0"/>
          <a:chOff x="0" y="0"/>
          <a:chExt cx="0" cy="0"/>
        </a:xfrm>
      </p:grpSpPr>
      <p:pic>
        <p:nvPicPr>
          <p:cNvPr id="5" name="Image 4" descr="Logo-Ynov-RVB.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411592" y="178451"/>
            <a:ext cx="2366457" cy="1140780"/>
          </a:xfrm>
          <a:prstGeom prst="rect">
            <a:avLst/>
          </a:prstGeom>
        </p:spPr>
      </p:pic>
      <p:sp>
        <p:nvSpPr>
          <p:cNvPr id="4" name="Rectangle 3"/>
          <p:cNvSpPr/>
          <p:nvPr userDrawn="1"/>
        </p:nvSpPr>
        <p:spPr>
          <a:xfrm>
            <a:off x="659643" y="3944231"/>
            <a:ext cx="5306182" cy="19846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 name="Titre 1"/>
          <p:cNvSpPr>
            <a:spLocks noGrp="1"/>
          </p:cNvSpPr>
          <p:nvPr>
            <p:ph type="title" hasCustomPrompt="1"/>
          </p:nvPr>
        </p:nvSpPr>
        <p:spPr>
          <a:xfrm>
            <a:off x="668338" y="1544638"/>
            <a:ext cx="5297487" cy="1362075"/>
          </a:xfrm>
        </p:spPr>
        <p:txBody>
          <a:bodyPr anchor="t">
            <a:noAutofit/>
          </a:bodyPr>
          <a:lstStyle>
            <a:lvl1pPr algn="l">
              <a:defRPr sz="3600" b="1" cap="none">
                <a:solidFill>
                  <a:srgbClr val="6E6E73"/>
                </a:solidFill>
                <a:latin typeface="Verdana"/>
                <a:cs typeface="Verdana"/>
              </a:defRPr>
            </a:lvl1pPr>
          </a:lstStyle>
          <a:p>
            <a:r>
              <a:rPr lang="fr-FR" dirty="0" smtClean="0"/>
              <a:t>CLIQUEZ ET MODIFIEZ LE TITRE</a:t>
            </a:r>
            <a:endParaRPr lang="fr-FR" dirty="0"/>
          </a:p>
        </p:txBody>
      </p:sp>
      <p:sp>
        <p:nvSpPr>
          <p:cNvPr id="3" name="Espace réservé du texte 2"/>
          <p:cNvSpPr>
            <a:spLocks noGrp="1"/>
          </p:cNvSpPr>
          <p:nvPr>
            <p:ph type="body" idx="1" hasCustomPrompt="1"/>
          </p:nvPr>
        </p:nvSpPr>
        <p:spPr>
          <a:xfrm>
            <a:off x="671513" y="2970740"/>
            <a:ext cx="5297487" cy="973491"/>
          </a:xfrm>
        </p:spPr>
        <p:txBody>
          <a:bodyPr anchor="b">
            <a:normAutofit/>
          </a:bodyPr>
          <a:lstStyle>
            <a:lvl1pPr marL="0" indent="0">
              <a:buNone/>
              <a:defRPr sz="2000">
                <a:solidFill>
                  <a:srgbClr val="6E6E73"/>
                </a:solidFill>
                <a:latin typeface="Verdana"/>
                <a:cs typeface="Verdana"/>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dirty="0" smtClean="0"/>
              <a:t>cliquez pour modifier les styles du texte du masque</a:t>
            </a:r>
          </a:p>
        </p:txBody>
      </p:sp>
      <p:sp>
        <p:nvSpPr>
          <p:cNvPr id="6" name="Espace réservé du numéro de diapositive 5"/>
          <p:cNvSpPr>
            <a:spLocks noGrp="1"/>
          </p:cNvSpPr>
          <p:nvPr>
            <p:ph type="sldNum" sz="quarter" idx="12"/>
          </p:nvPr>
        </p:nvSpPr>
        <p:spPr/>
        <p:txBody>
          <a:bodyPr/>
          <a:lstStyle/>
          <a:p>
            <a:fld id="{3CEF8E55-BB74-D24F-9F94-E19A1D2F003A}" type="slidenum">
              <a:rPr lang="fr-FR" smtClean="0"/>
              <a:t>‹N°›</a:t>
            </a:fld>
            <a:endParaRPr lang="fr-FR"/>
          </a:p>
        </p:txBody>
      </p:sp>
      <p:sp>
        <p:nvSpPr>
          <p:cNvPr id="7" name="Rectangle 6"/>
          <p:cNvSpPr/>
          <p:nvPr userDrawn="1"/>
        </p:nvSpPr>
        <p:spPr>
          <a:xfrm>
            <a:off x="6373313" y="0"/>
            <a:ext cx="2782445"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16" name="Image 15" descr="Languettes-Ynov.png"/>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8427820" y="6208133"/>
            <a:ext cx="358090" cy="649867"/>
          </a:xfrm>
          <a:prstGeom prst="rect">
            <a:avLst/>
          </a:prstGeom>
        </p:spPr>
      </p:pic>
    </p:spTree>
    <p:extLst>
      <p:ext uri="{BB962C8B-B14F-4D97-AF65-F5344CB8AC3E}">
        <p14:creationId xmlns:p14="http://schemas.microsoft.com/office/powerpoint/2010/main" val="4107506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a-Titre, sous-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9"/>
            <a:ext cx="8229600" cy="597644"/>
          </a:xfrm>
          <a:solidFill>
            <a:schemeClr val="accent2"/>
          </a:solidFill>
        </p:spPr>
        <p:txBody>
          <a:bodyPr>
            <a:noAutofit/>
          </a:bodyPr>
          <a:lstStyle>
            <a:lvl1pPr algn="l">
              <a:tabLst>
                <a:tab pos="8047038" algn="r"/>
              </a:tabLst>
              <a:defRPr sz="3400" b="1">
                <a:solidFill>
                  <a:schemeClr val="bg1"/>
                </a:solidFill>
                <a:latin typeface="Verdana"/>
                <a:cs typeface="Verdana"/>
              </a:defRPr>
            </a:lvl1pPr>
          </a:lstStyle>
          <a:p>
            <a:r>
              <a:rPr lang="fr-FR" dirty="0" smtClean="0"/>
              <a:t>Cliquez et modifiez le titre</a:t>
            </a:r>
            <a:endParaRPr lang="fr-FR" dirty="0"/>
          </a:p>
        </p:txBody>
      </p:sp>
      <p:sp>
        <p:nvSpPr>
          <p:cNvPr id="3" name="Espace réservé du contenu 2"/>
          <p:cNvSpPr>
            <a:spLocks noGrp="1"/>
          </p:cNvSpPr>
          <p:nvPr>
            <p:ph idx="1"/>
          </p:nvPr>
        </p:nvSpPr>
        <p:spPr>
          <a:xfrm>
            <a:off x="457201" y="1603460"/>
            <a:ext cx="8229599" cy="4611380"/>
          </a:xfrm>
        </p:spPr>
        <p:txBody>
          <a:bodyPr>
            <a:normAutofit/>
          </a:bodyPr>
          <a:lstStyle>
            <a:lvl1pPr marL="342900" indent="-342900">
              <a:spcBef>
                <a:spcPts val="1800"/>
              </a:spcBef>
              <a:spcAft>
                <a:spcPts val="0"/>
              </a:spcAft>
              <a:buClr>
                <a:schemeClr val="accent2"/>
              </a:buClr>
              <a:buSzPct val="70000"/>
              <a:buFont typeface="Lucida Grande"/>
              <a:buChar char="▶"/>
              <a:defRPr sz="2600">
                <a:solidFill>
                  <a:srgbClr val="6E6E73"/>
                </a:solidFill>
                <a:latin typeface="Arial"/>
                <a:cs typeface="Arial"/>
              </a:defRPr>
            </a:lvl1pPr>
            <a:lvl2pPr marL="742950" indent="-285750">
              <a:spcBef>
                <a:spcPts val="800"/>
              </a:spcBef>
              <a:spcAft>
                <a:spcPts val="0"/>
              </a:spcAft>
              <a:buClr>
                <a:schemeClr val="accent2"/>
              </a:buClr>
              <a:buSzPct val="100000"/>
              <a:buFont typeface="Lucida Grande"/>
              <a:buChar char="-"/>
              <a:defRPr sz="2400">
                <a:solidFill>
                  <a:srgbClr val="6E6E73"/>
                </a:solidFill>
                <a:latin typeface="Arial"/>
                <a:cs typeface="Arial"/>
              </a:defRPr>
            </a:lvl2pPr>
            <a:lvl3pPr marL="1143000" indent="-228600">
              <a:buClr>
                <a:schemeClr val="accent2"/>
              </a:buClr>
              <a:buSzPct val="100000"/>
              <a:buFont typeface="Lucida Grande"/>
              <a:buChar char="›"/>
              <a:defRPr sz="2200">
                <a:solidFill>
                  <a:srgbClr val="6E6E73"/>
                </a:solidFill>
                <a:latin typeface="Arial"/>
                <a:cs typeface="Arial"/>
              </a:defRPr>
            </a:lvl3pPr>
            <a:lvl4pPr marL="1371600" indent="0">
              <a:buNone/>
              <a:defRPr>
                <a:solidFill>
                  <a:srgbClr val="6E6E73"/>
                </a:solidFill>
                <a:latin typeface="Times"/>
                <a:cs typeface="Times"/>
              </a:defRPr>
            </a:lvl4pPr>
            <a:lvl5pPr>
              <a:defRPr>
                <a:solidFill>
                  <a:srgbClr val="6E6E73"/>
                </a:solidFill>
                <a:latin typeface="Times"/>
                <a:cs typeface="Times"/>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p:txBody>
      </p:sp>
      <p:sp>
        <p:nvSpPr>
          <p:cNvPr id="25" name="Espace réservé du texte 24"/>
          <p:cNvSpPr>
            <a:spLocks noGrp="1"/>
          </p:cNvSpPr>
          <p:nvPr>
            <p:ph type="body" sz="quarter" idx="10" hasCustomPrompt="1"/>
          </p:nvPr>
        </p:nvSpPr>
        <p:spPr>
          <a:xfrm>
            <a:off x="457201" y="871538"/>
            <a:ext cx="8229600" cy="731837"/>
          </a:xfrm>
        </p:spPr>
        <p:txBody>
          <a:bodyPr>
            <a:noAutofit/>
          </a:bodyPr>
          <a:lstStyle>
            <a:lvl1pPr marL="0" indent="0">
              <a:buNone/>
              <a:defRPr sz="2400" i="1">
                <a:solidFill>
                  <a:srgbClr val="6E6E73"/>
                </a:solidFill>
                <a:latin typeface="Verdana"/>
                <a:cs typeface="Verdana"/>
              </a:defRPr>
            </a:lvl1pPr>
            <a:lvl2pPr>
              <a:defRPr i="1">
                <a:solidFill>
                  <a:srgbClr val="6E6E73"/>
                </a:solidFill>
                <a:latin typeface="Times"/>
                <a:cs typeface="Times"/>
              </a:defRPr>
            </a:lvl2pPr>
            <a:lvl3pPr>
              <a:defRPr i="1">
                <a:solidFill>
                  <a:srgbClr val="6E6E73"/>
                </a:solidFill>
                <a:latin typeface="Times"/>
                <a:cs typeface="Times"/>
              </a:defRPr>
            </a:lvl3pPr>
            <a:lvl4pPr>
              <a:defRPr i="1">
                <a:solidFill>
                  <a:srgbClr val="6E6E73"/>
                </a:solidFill>
                <a:latin typeface="Times"/>
                <a:cs typeface="Times"/>
              </a:defRPr>
            </a:lvl4pPr>
            <a:lvl5pPr>
              <a:defRPr i="1">
                <a:solidFill>
                  <a:srgbClr val="6E6E73"/>
                </a:solidFill>
                <a:latin typeface="Times"/>
                <a:cs typeface="Times"/>
              </a:defRPr>
            </a:lvl5pPr>
          </a:lstStyle>
          <a:p>
            <a:pPr lvl="0"/>
            <a:r>
              <a:rPr lang="fr-FR" dirty="0" smtClean="0"/>
              <a:t>cliquez pour modifier les styles du texte du masque</a:t>
            </a:r>
            <a:endParaRPr lang="fr-FR" dirty="0"/>
          </a:p>
        </p:txBody>
      </p:sp>
      <p:pic>
        <p:nvPicPr>
          <p:cNvPr id="6" name="Image 5" descr="Languettes-Ynov.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427819" y="6214840"/>
            <a:ext cx="358089" cy="649865"/>
          </a:xfrm>
          <a:prstGeom prst="rect">
            <a:avLst/>
          </a:prstGeom>
        </p:spPr>
      </p:pic>
    </p:spTree>
    <p:extLst>
      <p:ext uri="{BB962C8B-B14F-4D97-AF65-F5344CB8AC3E}">
        <p14:creationId xmlns:p14="http://schemas.microsoft.com/office/powerpoint/2010/main" val="2269812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b-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9"/>
            <a:ext cx="8229600" cy="597644"/>
          </a:xfrm>
          <a:solidFill>
            <a:schemeClr val="accent2"/>
          </a:solidFill>
        </p:spPr>
        <p:txBody>
          <a:bodyPr>
            <a:noAutofit/>
          </a:bodyPr>
          <a:lstStyle>
            <a:lvl1pPr algn="l">
              <a:tabLst>
                <a:tab pos="8047038" algn="r"/>
              </a:tabLst>
              <a:defRPr sz="3400" b="1">
                <a:solidFill>
                  <a:schemeClr val="bg1"/>
                </a:solidFill>
                <a:latin typeface="Verdana"/>
                <a:cs typeface="Verdana"/>
              </a:defRPr>
            </a:lvl1pPr>
          </a:lstStyle>
          <a:p>
            <a:r>
              <a:rPr lang="fr-FR" dirty="0" smtClean="0"/>
              <a:t>Cliquez et modifiez le titre</a:t>
            </a:r>
            <a:endParaRPr lang="fr-FR" dirty="0"/>
          </a:p>
        </p:txBody>
      </p:sp>
      <p:sp>
        <p:nvSpPr>
          <p:cNvPr id="3" name="Espace réservé du contenu 2"/>
          <p:cNvSpPr>
            <a:spLocks noGrp="1"/>
          </p:cNvSpPr>
          <p:nvPr>
            <p:ph idx="1"/>
          </p:nvPr>
        </p:nvSpPr>
        <p:spPr>
          <a:xfrm>
            <a:off x="457201" y="1603460"/>
            <a:ext cx="8229599" cy="4611380"/>
          </a:xfrm>
        </p:spPr>
        <p:txBody>
          <a:bodyPr/>
          <a:lstStyle>
            <a:lvl1pPr marL="342900" indent="-342900">
              <a:buClr>
                <a:schemeClr val="accent2"/>
              </a:buClr>
              <a:buSzPct val="70000"/>
              <a:buFont typeface="Lucida Grande"/>
              <a:buChar char="▶"/>
              <a:defRPr sz="2600">
                <a:solidFill>
                  <a:srgbClr val="6E6E73"/>
                </a:solidFill>
                <a:latin typeface="Arial"/>
                <a:cs typeface="Arial"/>
              </a:defRPr>
            </a:lvl1pPr>
            <a:lvl2pPr marL="742950" indent="-285750">
              <a:buClr>
                <a:schemeClr val="accent2"/>
              </a:buClr>
              <a:buSzPct val="100000"/>
              <a:buFont typeface="Lucida Grande"/>
              <a:buChar char="-"/>
              <a:defRPr sz="2400">
                <a:solidFill>
                  <a:srgbClr val="6E6E73"/>
                </a:solidFill>
                <a:latin typeface="Arial"/>
                <a:cs typeface="Arial"/>
              </a:defRPr>
            </a:lvl2pPr>
            <a:lvl3pPr marL="1143000" indent="-228600">
              <a:buClr>
                <a:schemeClr val="accent2"/>
              </a:buClr>
              <a:buSzPct val="100000"/>
              <a:buFont typeface="Lucida Grande"/>
              <a:buChar char="›"/>
              <a:defRPr sz="2200">
                <a:solidFill>
                  <a:srgbClr val="6E6E73"/>
                </a:solidFill>
                <a:latin typeface="Arial"/>
                <a:cs typeface="Arial"/>
              </a:defRPr>
            </a:lvl3pPr>
            <a:lvl4pPr marL="1371600" indent="0">
              <a:buNone/>
              <a:defRPr>
                <a:solidFill>
                  <a:srgbClr val="6E6E73"/>
                </a:solidFill>
                <a:latin typeface="Times"/>
                <a:cs typeface="Times"/>
              </a:defRPr>
            </a:lvl4pPr>
            <a:lvl5pPr>
              <a:defRPr>
                <a:solidFill>
                  <a:srgbClr val="6E6E73"/>
                </a:solidFill>
                <a:latin typeface="Times"/>
                <a:cs typeface="Times"/>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p:txBody>
      </p:sp>
      <p:pic>
        <p:nvPicPr>
          <p:cNvPr id="6" name="Image 5" descr="Languettes-Ynov.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427819" y="6214840"/>
            <a:ext cx="358089" cy="649865"/>
          </a:xfrm>
          <a:prstGeom prst="rect">
            <a:avLst/>
          </a:prstGeom>
        </p:spPr>
      </p:pic>
    </p:spTree>
    <p:extLst>
      <p:ext uri="{BB962C8B-B14F-4D97-AF65-F5344CB8AC3E}">
        <p14:creationId xmlns:p14="http://schemas.microsoft.com/office/powerpoint/2010/main" val="2463335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c-Titre, sous-titre et contenu - 1 camp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9"/>
            <a:ext cx="8229600" cy="597644"/>
          </a:xfrm>
          <a:solidFill>
            <a:schemeClr val="accent2"/>
          </a:solidFill>
        </p:spPr>
        <p:txBody>
          <a:bodyPr>
            <a:noAutofit/>
          </a:bodyPr>
          <a:lstStyle>
            <a:lvl1pPr algn="l">
              <a:tabLst>
                <a:tab pos="8047038" algn="r"/>
              </a:tabLst>
              <a:defRPr sz="3400" b="1">
                <a:solidFill>
                  <a:schemeClr val="bg1"/>
                </a:solidFill>
                <a:latin typeface="Verdana"/>
                <a:cs typeface="Verdana"/>
              </a:defRPr>
            </a:lvl1pPr>
          </a:lstStyle>
          <a:p>
            <a:r>
              <a:rPr lang="fr-FR" dirty="0" smtClean="0"/>
              <a:t>Cliquez et modifiez le titre</a:t>
            </a:r>
            <a:endParaRPr lang="fr-FR" dirty="0"/>
          </a:p>
        </p:txBody>
      </p:sp>
      <p:sp>
        <p:nvSpPr>
          <p:cNvPr id="3" name="Espace réservé du contenu 2"/>
          <p:cNvSpPr>
            <a:spLocks noGrp="1"/>
          </p:cNvSpPr>
          <p:nvPr>
            <p:ph idx="1"/>
          </p:nvPr>
        </p:nvSpPr>
        <p:spPr>
          <a:xfrm>
            <a:off x="457201" y="2662296"/>
            <a:ext cx="8229599" cy="3552543"/>
          </a:xfrm>
        </p:spPr>
        <p:txBody>
          <a:bodyPr>
            <a:normAutofit/>
          </a:bodyPr>
          <a:lstStyle>
            <a:lvl1pPr marL="342900" indent="-342900">
              <a:spcBef>
                <a:spcPts val="1800"/>
              </a:spcBef>
              <a:spcAft>
                <a:spcPts val="0"/>
              </a:spcAft>
              <a:buClr>
                <a:schemeClr val="accent2"/>
              </a:buClr>
              <a:buSzPct val="70000"/>
              <a:buFont typeface="Lucida Grande"/>
              <a:buChar char="▶"/>
              <a:defRPr sz="2600">
                <a:solidFill>
                  <a:srgbClr val="6E6E73"/>
                </a:solidFill>
                <a:latin typeface="Arial"/>
                <a:cs typeface="Arial"/>
              </a:defRPr>
            </a:lvl1pPr>
            <a:lvl2pPr marL="742950" indent="-285750">
              <a:spcBef>
                <a:spcPts val="800"/>
              </a:spcBef>
              <a:spcAft>
                <a:spcPts val="0"/>
              </a:spcAft>
              <a:buClr>
                <a:schemeClr val="accent2"/>
              </a:buClr>
              <a:buSzPct val="100000"/>
              <a:buFont typeface="Lucida Grande"/>
              <a:buChar char="-"/>
              <a:defRPr sz="2400">
                <a:solidFill>
                  <a:srgbClr val="6E6E73"/>
                </a:solidFill>
                <a:latin typeface="Arial"/>
                <a:cs typeface="Arial"/>
              </a:defRPr>
            </a:lvl2pPr>
            <a:lvl3pPr marL="1143000" indent="-228600">
              <a:buClr>
                <a:schemeClr val="accent2"/>
              </a:buClr>
              <a:buSzPct val="100000"/>
              <a:buFont typeface="Lucida Grande"/>
              <a:buChar char="›"/>
              <a:defRPr sz="2200">
                <a:solidFill>
                  <a:srgbClr val="6E6E73"/>
                </a:solidFill>
                <a:latin typeface="Arial"/>
                <a:cs typeface="Arial"/>
              </a:defRPr>
            </a:lvl3pPr>
            <a:lvl4pPr marL="1371600" indent="0">
              <a:buNone/>
              <a:defRPr>
                <a:solidFill>
                  <a:srgbClr val="6E6E73"/>
                </a:solidFill>
                <a:latin typeface="Times"/>
                <a:cs typeface="Times"/>
              </a:defRPr>
            </a:lvl4pPr>
            <a:lvl5pPr>
              <a:defRPr>
                <a:solidFill>
                  <a:srgbClr val="6E6E73"/>
                </a:solidFill>
                <a:latin typeface="Times"/>
                <a:cs typeface="Times"/>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p:txBody>
      </p:sp>
      <p:sp>
        <p:nvSpPr>
          <p:cNvPr id="25" name="Espace réservé du texte 24"/>
          <p:cNvSpPr>
            <a:spLocks noGrp="1"/>
          </p:cNvSpPr>
          <p:nvPr>
            <p:ph type="body" sz="quarter" idx="10" hasCustomPrompt="1"/>
          </p:nvPr>
        </p:nvSpPr>
        <p:spPr>
          <a:xfrm>
            <a:off x="457201" y="871538"/>
            <a:ext cx="8229600" cy="731837"/>
          </a:xfrm>
        </p:spPr>
        <p:txBody>
          <a:bodyPr>
            <a:noAutofit/>
          </a:bodyPr>
          <a:lstStyle>
            <a:lvl1pPr marL="0" indent="0">
              <a:buNone/>
              <a:defRPr sz="2400" i="1">
                <a:solidFill>
                  <a:srgbClr val="6E6E73"/>
                </a:solidFill>
                <a:latin typeface="Verdana"/>
                <a:cs typeface="Verdana"/>
              </a:defRPr>
            </a:lvl1pPr>
            <a:lvl2pPr>
              <a:defRPr i="1">
                <a:solidFill>
                  <a:srgbClr val="6E6E73"/>
                </a:solidFill>
                <a:latin typeface="Times"/>
                <a:cs typeface="Times"/>
              </a:defRPr>
            </a:lvl2pPr>
            <a:lvl3pPr>
              <a:defRPr i="1">
                <a:solidFill>
                  <a:srgbClr val="6E6E73"/>
                </a:solidFill>
                <a:latin typeface="Times"/>
                <a:cs typeface="Times"/>
              </a:defRPr>
            </a:lvl3pPr>
            <a:lvl4pPr>
              <a:defRPr i="1">
                <a:solidFill>
                  <a:srgbClr val="6E6E73"/>
                </a:solidFill>
                <a:latin typeface="Times"/>
                <a:cs typeface="Times"/>
              </a:defRPr>
            </a:lvl4pPr>
            <a:lvl5pPr>
              <a:defRPr i="1">
                <a:solidFill>
                  <a:srgbClr val="6E6E73"/>
                </a:solidFill>
                <a:latin typeface="Times"/>
                <a:cs typeface="Times"/>
              </a:defRPr>
            </a:lvl5pPr>
          </a:lstStyle>
          <a:p>
            <a:pPr lvl="0"/>
            <a:r>
              <a:rPr lang="fr-FR" dirty="0" smtClean="0"/>
              <a:t>cliquez pour modifier les styles du texte du masque</a:t>
            </a:r>
            <a:endParaRPr lang="fr-FR" dirty="0"/>
          </a:p>
        </p:txBody>
      </p:sp>
      <p:pic>
        <p:nvPicPr>
          <p:cNvPr id="6" name="Image 5" descr="Languettes-Ynov.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427819" y="6214840"/>
            <a:ext cx="358089" cy="649865"/>
          </a:xfrm>
          <a:prstGeom prst="rect">
            <a:avLst/>
          </a:prstGeom>
        </p:spPr>
      </p:pic>
      <p:sp>
        <p:nvSpPr>
          <p:cNvPr id="8" name="Rectangle 7"/>
          <p:cNvSpPr/>
          <p:nvPr userDrawn="1"/>
        </p:nvSpPr>
        <p:spPr>
          <a:xfrm>
            <a:off x="0" y="1622642"/>
            <a:ext cx="2812815" cy="864096"/>
          </a:xfrm>
          <a:prstGeom prst="rect">
            <a:avLst/>
          </a:prstGeom>
          <a:solidFill>
            <a:srgbClr val="E0E0E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9" name="Image 8" descr="Sans-titre-4.png"/>
          <p:cNvPicPr>
            <a:picLocks noChangeAspect="1"/>
          </p:cNvPicPr>
          <p:nvPr userDrawn="1"/>
        </p:nvPicPr>
        <p:blipFill>
          <a:blip r:embed="rId3" cstate="print">
            <a:grayscl/>
            <a:extLst>
              <a:ext uri="{28A0092B-C50C-407E-A947-70E740481C1C}">
                <a14:useLocalDpi xmlns:a14="http://schemas.microsoft.com/office/drawing/2010/main"/>
              </a:ext>
            </a:extLst>
          </a:blip>
          <a:stretch>
            <a:fillRect/>
          </a:stretch>
        </p:blipFill>
        <p:spPr>
          <a:xfrm>
            <a:off x="474244" y="2101424"/>
            <a:ext cx="298222" cy="279281"/>
          </a:xfrm>
          <a:prstGeom prst="rect">
            <a:avLst/>
          </a:prstGeom>
        </p:spPr>
      </p:pic>
      <p:pic>
        <p:nvPicPr>
          <p:cNvPr id="10" name="Image 9" descr="Sans-titre-3.png"/>
          <p:cNvPicPr>
            <a:picLocks noChangeAspect="1"/>
          </p:cNvPicPr>
          <p:nvPr userDrawn="1"/>
        </p:nvPicPr>
        <p:blipFill>
          <a:blip r:embed="rId4" cstate="print">
            <a:grayscl/>
            <a:extLst>
              <a:ext uri="{28A0092B-C50C-407E-A947-70E740481C1C}">
                <a14:useLocalDpi xmlns:a14="http://schemas.microsoft.com/office/drawing/2010/main"/>
              </a:ext>
            </a:extLst>
          </a:blip>
          <a:stretch>
            <a:fillRect/>
          </a:stretch>
        </p:blipFill>
        <p:spPr>
          <a:xfrm>
            <a:off x="474244" y="1686230"/>
            <a:ext cx="298222" cy="301639"/>
          </a:xfrm>
          <a:prstGeom prst="rect">
            <a:avLst/>
          </a:prstGeom>
        </p:spPr>
      </p:pic>
    </p:spTree>
    <p:extLst>
      <p:ext uri="{BB962C8B-B14F-4D97-AF65-F5344CB8AC3E}">
        <p14:creationId xmlns:p14="http://schemas.microsoft.com/office/powerpoint/2010/main" val="3190710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c-Titre, sous-titre et contenu - 6 camp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9"/>
            <a:ext cx="8229600" cy="597644"/>
          </a:xfrm>
          <a:solidFill>
            <a:schemeClr val="accent2"/>
          </a:solidFill>
        </p:spPr>
        <p:txBody>
          <a:bodyPr>
            <a:noAutofit/>
          </a:bodyPr>
          <a:lstStyle>
            <a:lvl1pPr algn="l">
              <a:tabLst>
                <a:tab pos="8047038" algn="r"/>
              </a:tabLst>
              <a:defRPr sz="3400" b="1">
                <a:solidFill>
                  <a:schemeClr val="bg1"/>
                </a:solidFill>
                <a:latin typeface="Verdana"/>
                <a:cs typeface="Verdana"/>
              </a:defRPr>
            </a:lvl1pPr>
          </a:lstStyle>
          <a:p>
            <a:r>
              <a:rPr lang="fr-FR" dirty="0" smtClean="0"/>
              <a:t>Cliquez et modifiez le titre</a:t>
            </a:r>
            <a:endParaRPr lang="fr-FR" dirty="0"/>
          </a:p>
        </p:txBody>
      </p:sp>
      <p:sp>
        <p:nvSpPr>
          <p:cNvPr id="3" name="Espace réservé du contenu 2"/>
          <p:cNvSpPr>
            <a:spLocks noGrp="1"/>
          </p:cNvSpPr>
          <p:nvPr>
            <p:ph idx="1"/>
          </p:nvPr>
        </p:nvSpPr>
        <p:spPr>
          <a:xfrm>
            <a:off x="457201" y="2662296"/>
            <a:ext cx="8229599" cy="3552543"/>
          </a:xfrm>
        </p:spPr>
        <p:txBody>
          <a:bodyPr>
            <a:normAutofit/>
          </a:bodyPr>
          <a:lstStyle>
            <a:lvl1pPr marL="342900" indent="-342900">
              <a:spcBef>
                <a:spcPts val="1800"/>
              </a:spcBef>
              <a:spcAft>
                <a:spcPts val="0"/>
              </a:spcAft>
              <a:buClr>
                <a:schemeClr val="accent2"/>
              </a:buClr>
              <a:buSzPct val="70000"/>
              <a:buFont typeface="Lucida Grande"/>
              <a:buChar char="▶"/>
              <a:defRPr sz="2600">
                <a:solidFill>
                  <a:srgbClr val="6E6E73"/>
                </a:solidFill>
                <a:latin typeface="Arial"/>
                <a:cs typeface="Arial"/>
              </a:defRPr>
            </a:lvl1pPr>
            <a:lvl2pPr marL="742950" indent="-285750">
              <a:spcBef>
                <a:spcPts val="800"/>
              </a:spcBef>
              <a:spcAft>
                <a:spcPts val="0"/>
              </a:spcAft>
              <a:buClr>
                <a:schemeClr val="accent2"/>
              </a:buClr>
              <a:buSzPct val="100000"/>
              <a:buFont typeface="Lucida Grande"/>
              <a:buChar char="-"/>
              <a:defRPr sz="2400">
                <a:solidFill>
                  <a:srgbClr val="6E6E73"/>
                </a:solidFill>
                <a:latin typeface="Arial"/>
                <a:cs typeface="Arial"/>
              </a:defRPr>
            </a:lvl2pPr>
            <a:lvl3pPr marL="1143000" indent="-228600">
              <a:buClr>
                <a:schemeClr val="accent2"/>
              </a:buClr>
              <a:buSzPct val="100000"/>
              <a:buFont typeface="Lucida Grande"/>
              <a:buChar char="›"/>
              <a:defRPr sz="2200">
                <a:solidFill>
                  <a:srgbClr val="6E6E73"/>
                </a:solidFill>
                <a:latin typeface="Arial"/>
                <a:cs typeface="Arial"/>
              </a:defRPr>
            </a:lvl3pPr>
            <a:lvl4pPr marL="1371600" indent="0">
              <a:buNone/>
              <a:defRPr>
                <a:solidFill>
                  <a:srgbClr val="6E6E73"/>
                </a:solidFill>
                <a:latin typeface="Times"/>
                <a:cs typeface="Times"/>
              </a:defRPr>
            </a:lvl4pPr>
            <a:lvl5pPr>
              <a:defRPr>
                <a:solidFill>
                  <a:srgbClr val="6E6E73"/>
                </a:solidFill>
                <a:latin typeface="Times"/>
                <a:cs typeface="Times"/>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p:txBody>
      </p:sp>
      <p:sp>
        <p:nvSpPr>
          <p:cNvPr id="25" name="Espace réservé du texte 24"/>
          <p:cNvSpPr>
            <a:spLocks noGrp="1"/>
          </p:cNvSpPr>
          <p:nvPr>
            <p:ph type="body" sz="quarter" idx="10" hasCustomPrompt="1"/>
          </p:nvPr>
        </p:nvSpPr>
        <p:spPr>
          <a:xfrm>
            <a:off x="457201" y="871538"/>
            <a:ext cx="8229600" cy="731837"/>
          </a:xfrm>
        </p:spPr>
        <p:txBody>
          <a:bodyPr>
            <a:noAutofit/>
          </a:bodyPr>
          <a:lstStyle>
            <a:lvl1pPr marL="0" indent="0">
              <a:buNone/>
              <a:defRPr sz="2400" i="1">
                <a:solidFill>
                  <a:srgbClr val="6E6E73"/>
                </a:solidFill>
                <a:latin typeface="Verdana"/>
                <a:cs typeface="Verdana"/>
              </a:defRPr>
            </a:lvl1pPr>
            <a:lvl2pPr>
              <a:defRPr i="1">
                <a:solidFill>
                  <a:srgbClr val="6E6E73"/>
                </a:solidFill>
                <a:latin typeface="Times"/>
                <a:cs typeface="Times"/>
              </a:defRPr>
            </a:lvl2pPr>
            <a:lvl3pPr>
              <a:defRPr i="1">
                <a:solidFill>
                  <a:srgbClr val="6E6E73"/>
                </a:solidFill>
                <a:latin typeface="Times"/>
                <a:cs typeface="Times"/>
              </a:defRPr>
            </a:lvl3pPr>
            <a:lvl4pPr>
              <a:defRPr i="1">
                <a:solidFill>
                  <a:srgbClr val="6E6E73"/>
                </a:solidFill>
                <a:latin typeface="Times"/>
                <a:cs typeface="Times"/>
              </a:defRPr>
            </a:lvl4pPr>
            <a:lvl5pPr>
              <a:defRPr i="1">
                <a:solidFill>
                  <a:srgbClr val="6E6E73"/>
                </a:solidFill>
                <a:latin typeface="Times"/>
                <a:cs typeface="Times"/>
              </a:defRPr>
            </a:lvl5pPr>
          </a:lstStyle>
          <a:p>
            <a:pPr lvl="0"/>
            <a:r>
              <a:rPr lang="fr-FR" dirty="0" smtClean="0"/>
              <a:t>cliquez pour modifier les styles du texte du masque</a:t>
            </a:r>
            <a:endParaRPr lang="fr-FR" dirty="0"/>
          </a:p>
        </p:txBody>
      </p:sp>
      <p:pic>
        <p:nvPicPr>
          <p:cNvPr id="6" name="Image 5" descr="Languettes-Ynov.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427819" y="6214840"/>
            <a:ext cx="358089" cy="649865"/>
          </a:xfrm>
          <a:prstGeom prst="rect">
            <a:avLst/>
          </a:prstGeom>
        </p:spPr>
      </p:pic>
      <p:sp>
        <p:nvSpPr>
          <p:cNvPr id="8" name="Rectangle 7"/>
          <p:cNvSpPr/>
          <p:nvPr userDrawn="1"/>
        </p:nvSpPr>
        <p:spPr>
          <a:xfrm>
            <a:off x="0" y="1622642"/>
            <a:ext cx="2812815" cy="864096"/>
          </a:xfrm>
          <a:prstGeom prst="rect">
            <a:avLst/>
          </a:prstGeom>
          <a:solidFill>
            <a:srgbClr val="E0E0E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9" name="Image 8" descr="Sans-titre-4.png"/>
          <p:cNvPicPr>
            <a:picLocks noChangeAspect="1"/>
          </p:cNvPicPr>
          <p:nvPr userDrawn="1"/>
        </p:nvPicPr>
        <p:blipFill>
          <a:blip r:embed="rId3" cstate="print">
            <a:grayscl/>
            <a:extLst>
              <a:ext uri="{28A0092B-C50C-407E-A947-70E740481C1C}">
                <a14:useLocalDpi xmlns:a14="http://schemas.microsoft.com/office/drawing/2010/main"/>
              </a:ext>
            </a:extLst>
          </a:blip>
          <a:stretch>
            <a:fillRect/>
          </a:stretch>
        </p:blipFill>
        <p:spPr>
          <a:xfrm>
            <a:off x="474244" y="2101424"/>
            <a:ext cx="298222" cy="279281"/>
          </a:xfrm>
          <a:prstGeom prst="rect">
            <a:avLst/>
          </a:prstGeom>
        </p:spPr>
      </p:pic>
      <p:pic>
        <p:nvPicPr>
          <p:cNvPr id="10" name="Image 9" descr="Sans-titre-3.png"/>
          <p:cNvPicPr>
            <a:picLocks noChangeAspect="1"/>
          </p:cNvPicPr>
          <p:nvPr userDrawn="1"/>
        </p:nvPicPr>
        <p:blipFill>
          <a:blip r:embed="rId4" cstate="print">
            <a:grayscl/>
            <a:extLst>
              <a:ext uri="{28A0092B-C50C-407E-A947-70E740481C1C}">
                <a14:useLocalDpi xmlns:a14="http://schemas.microsoft.com/office/drawing/2010/main"/>
              </a:ext>
            </a:extLst>
          </a:blip>
          <a:stretch>
            <a:fillRect/>
          </a:stretch>
        </p:blipFill>
        <p:spPr>
          <a:xfrm>
            <a:off x="474244" y="1686230"/>
            <a:ext cx="298222" cy="301639"/>
          </a:xfrm>
          <a:prstGeom prst="rect">
            <a:avLst/>
          </a:prstGeom>
        </p:spPr>
      </p:pic>
      <p:sp>
        <p:nvSpPr>
          <p:cNvPr id="11" name="Rectangle 10"/>
          <p:cNvSpPr/>
          <p:nvPr userDrawn="1"/>
        </p:nvSpPr>
        <p:spPr>
          <a:xfrm>
            <a:off x="0" y="1622642"/>
            <a:ext cx="7328370" cy="86409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15" name="Image 14" descr="Sans-titre-4.png"/>
          <p:cNvPicPr>
            <a:picLocks noChangeAspect="1"/>
          </p:cNvPicPr>
          <p:nvPr userDrawn="1"/>
        </p:nvPicPr>
        <p:blipFill>
          <a:blip r:embed="rId3" cstate="print">
            <a:grayscl/>
            <a:extLst>
              <a:ext uri="{28A0092B-C50C-407E-A947-70E740481C1C}">
                <a14:useLocalDpi xmlns:a14="http://schemas.microsoft.com/office/drawing/2010/main"/>
              </a:ext>
            </a:extLst>
          </a:blip>
          <a:stretch>
            <a:fillRect/>
          </a:stretch>
        </p:blipFill>
        <p:spPr>
          <a:xfrm>
            <a:off x="474244" y="2101424"/>
            <a:ext cx="298222" cy="279281"/>
          </a:xfrm>
          <a:prstGeom prst="rect">
            <a:avLst/>
          </a:prstGeom>
        </p:spPr>
      </p:pic>
      <p:pic>
        <p:nvPicPr>
          <p:cNvPr id="16" name="Image 15" descr="Sans-titre-3.png"/>
          <p:cNvPicPr>
            <a:picLocks noChangeAspect="1"/>
          </p:cNvPicPr>
          <p:nvPr userDrawn="1"/>
        </p:nvPicPr>
        <p:blipFill>
          <a:blip r:embed="rId4" cstate="print">
            <a:grayscl/>
            <a:extLst>
              <a:ext uri="{28A0092B-C50C-407E-A947-70E740481C1C}">
                <a14:useLocalDpi xmlns:a14="http://schemas.microsoft.com/office/drawing/2010/main"/>
              </a:ext>
            </a:extLst>
          </a:blip>
          <a:stretch>
            <a:fillRect/>
          </a:stretch>
        </p:blipFill>
        <p:spPr>
          <a:xfrm>
            <a:off x="474244" y="1686230"/>
            <a:ext cx="298222" cy="301639"/>
          </a:xfrm>
          <a:prstGeom prst="rect">
            <a:avLst/>
          </a:prstGeom>
        </p:spPr>
      </p:pic>
    </p:spTree>
    <p:extLst>
      <p:ext uri="{BB962C8B-B14F-4D97-AF65-F5344CB8AC3E}">
        <p14:creationId xmlns:p14="http://schemas.microsoft.com/office/powerpoint/2010/main" val="319603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Vide">
    <p:spTree>
      <p:nvGrpSpPr>
        <p:cNvPr id="1" name=""/>
        <p:cNvGrpSpPr/>
        <p:nvPr/>
      </p:nvGrpSpPr>
      <p:grpSpPr>
        <a:xfrm>
          <a:off x="0" y="0"/>
          <a:ext cx="0" cy="0"/>
          <a:chOff x="0" y="0"/>
          <a:chExt cx="0" cy="0"/>
        </a:xfrm>
      </p:grpSpPr>
      <p:pic>
        <p:nvPicPr>
          <p:cNvPr id="4" name="Image 3" descr="Languettes-Ynov.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427819" y="6214840"/>
            <a:ext cx="358089" cy="649865"/>
          </a:xfrm>
          <a:prstGeom prst="rect">
            <a:avLst/>
          </a:prstGeom>
        </p:spPr>
      </p:pic>
    </p:spTree>
    <p:extLst>
      <p:ext uri="{BB962C8B-B14F-4D97-AF65-F5344CB8AC3E}">
        <p14:creationId xmlns:p14="http://schemas.microsoft.com/office/powerpoint/2010/main" val="1524635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Fiche profil">
    <p:spTree>
      <p:nvGrpSpPr>
        <p:cNvPr id="1" name=""/>
        <p:cNvGrpSpPr/>
        <p:nvPr/>
      </p:nvGrpSpPr>
      <p:grpSpPr>
        <a:xfrm>
          <a:off x="0" y="0"/>
          <a:ext cx="0" cy="0"/>
          <a:chOff x="0" y="0"/>
          <a:chExt cx="0" cy="0"/>
        </a:xfrm>
      </p:grpSpPr>
      <p:sp>
        <p:nvSpPr>
          <p:cNvPr id="2" name="Titre 1"/>
          <p:cNvSpPr>
            <a:spLocks noGrp="1"/>
          </p:cNvSpPr>
          <p:nvPr>
            <p:ph type="title"/>
          </p:nvPr>
        </p:nvSpPr>
        <p:spPr>
          <a:xfrm>
            <a:off x="2331578" y="274639"/>
            <a:ext cx="6355221" cy="597644"/>
          </a:xfrm>
          <a:solidFill>
            <a:srgbClr val="FFFFFF"/>
          </a:solidFill>
        </p:spPr>
        <p:txBody>
          <a:bodyPr anchor="b">
            <a:normAutofit/>
          </a:bodyPr>
          <a:lstStyle>
            <a:lvl1pPr algn="l">
              <a:defRPr sz="3400" b="1">
                <a:solidFill>
                  <a:schemeClr val="tx2"/>
                </a:solidFill>
                <a:latin typeface="Verdana"/>
                <a:cs typeface="Verdana"/>
              </a:defRPr>
            </a:lvl1pPr>
          </a:lstStyle>
          <a:p>
            <a:r>
              <a:rPr lang="fr-FR" dirty="0" smtClean="0"/>
              <a:t>Cliquez et modifiez le titre</a:t>
            </a:r>
            <a:endParaRPr lang="fr-FR" dirty="0"/>
          </a:p>
        </p:txBody>
      </p:sp>
      <p:sp>
        <p:nvSpPr>
          <p:cNvPr id="3" name="Espace réservé du contenu 2"/>
          <p:cNvSpPr>
            <a:spLocks noGrp="1"/>
          </p:cNvSpPr>
          <p:nvPr>
            <p:ph idx="1"/>
          </p:nvPr>
        </p:nvSpPr>
        <p:spPr>
          <a:xfrm>
            <a:off x="457201" y="1934626"/>
            <a:ext cx="8229599" cy="4280214"/>
          </a:xfrm>
        </p:spPr>
        <p:txBody>
          <a:bodyPr/>
          <a:lstStyle>
            <a:lvl1pPr marL="342900" indent="-342900">
              <a:buClr>
                <a:schemeClr val="accent2"/>
              </a:buClr>
              <a:buSzPct val="70000"/>
              <a:buFont typeface="Lucida Grande"/>
              <a:buChar char="▶"/>
              <a:defRPr sz="2600">
                <a:solidFill>
                  <a:srgbClr val="6E6E73"/>
                </a:solidFill>
                <a:latin typeface="Arial"/>
                <a:cs typeface="Arial"/>
              </a:defRPr>
            </a:lvl1pPr>
            <a:lvl2pPr marL="742950" indent="-285750">
              <a:buClr>
                <a:schemeClr val="accent2"/>
              </a:buClr>
              <a:buSzPct val="100000"/>
              <a:buFont typeface="Lucida Grande"/>
              <a:buChar char="-"/>
              <a:defRPr sz="2400">
                <a:solidFill>
                  <a:srgbClr val="6E6E73"/>
                </a:solidFill>
                <a:latin typeface="Arial"/>
                <a:cs typeface="Arial"/>
              </a:defRPr>
            </a:lvl2pPr>
            <a:lvl3pPr marL="1143000" indent="-228600">
              <a:buClr>
                <a:schemeClr val="accent2"/>
              </a:buClr>
              <a:buSzPct val="100000"/>
              <a:buFont typeface="Lucida Grande"/>
              <a:buChar char="›"/>
              <a:defRPr sz="2200">
                <a:solidFill>
                  <a:srgbClr val="6E6E73"/>
                </a:solidFill>
                <a:latin typeface="Arial"/>
                <a:cs typeface="Arial"/>
              </a:defRPr>
            </a:lvl3pPr>
            <a:lvl4pPr marL="1371600" indent="0">
              <a:buNone/>
              <a:defRPr>
                <a:solidFill>
                  <a:srgbClr val="6E6E73"/>
                </a:solidFill>
                <a:latin typeface="Times"/>
                <a:cs typeface="Times"/>
              </a:defRPr>
            </a:lvl4pPr>
            <a:lvl5pPr>
              <a:defRPr>
                <a:solidFill>
                  <a:srgbClr val="6E6E73"/>
                </a:solidFill>
                <a:latin typeface="Times"/>
                <a:cs typeface="Times"/>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p:txBody>
      </p:sp>
      <p:sp>
        <p:nvSpPr>
          <p:cNvPr id="25" name="Espace réservé du texte 24"/>
          <p:cNvSpPr>
            <a:spLocks noGrp="1"/>
          </p:cNvSpPr>
          <p:nvPr>
            <p:ph type="body" sz="quarter" idx="10" hasCustomPrompt="1"/>
          </p:nvPr>
        </p:nvSpPr>
        <p:spPr>
          <a:xfrm>
            <a:off x="2331577" y="871538"/>
            <a:ext cx="6355223" cy="731837"/>
          </a:xfrm>
        </p:spPr>
        <p:txBody>
          <a:bodyPr anchor="t">
            <a:noAutofit/>
          </a:bodyPr>
          <a:lstStyle>
            <a:lvl1pPr marL="0" indent="0">
              <a:buNone/>
              <a:defRPr sz="2400" i="1">
                <a:solidFill>
                  <a:srgbClr val="6E6E73"/>
                </a:solidFill>
                <a:latin typeface="Verdana"/>
                <a:cs typeface="Verdana"/>
              </a:defRPr>
            </a:lvl1pPr>
            <a:lvl2pPr>
              <a:defRPr i="1">
                <a:solidFill>
                  <a:srgbClr val="6E6E73"/>
                </a:solidFill>
                <a:latin typeface="Times"/>
                <a:cs typeface="Times"/>
              </a:defRPr>
            </a:lvl2pPr>
            <a:lvl3pPr>
              <a:defRPr i="1">
                <a:solidFill>
                  <a:srgbClr val="6E6E73"/>
                </a:solidFill>
                <a:latin typeface="Times"/>
                <a:cs typeface="Times"/>
              </a:defRPr>
            </a:lvl3pPr>
            <a:lvl4pPr>
              <a:defRPr i="1">
                <a:solidFill>
                  <a:srgbClr val="6E6E73"/>
                </a:solidFill>
                <a:latin typeface="Times"/>
                <a:cs typeface="Times"/>
              </a:defRPr>
            </a:lvl4pPr>
            <a:lvl5pPr>
              <a:defRPr i="1">
                <a:solidFill>
                  <a:srgbClr val="6E6E73"/>
                </a:solidFill>
                <a:latin typeface="Times"/>
                <a:cs typeface="Times"/>
              </a:defRPr>
            </a:lvl5pPr>
          </a:lstStyle>
          <a:p>
            <a:pPr lvl="0"/>
            <a:r>
              <a:rPr lang="fr-FR" dirty="0" smtClean="0"/>
              <a:t>cliquez pour modifier les styles du texte du masque</a:t>
            </a:r>
            <a:endParaRPr lang="fr-FR" dirty="0"/>
          </a:p>
        </p:txBody>
      </p:sp>
      <p:pic>
        <p:nvPicPr>
          <p:cNvPr id="6" name="Image 5" descr="Languettes-Ynov.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427819" y="6214840"/>
            <a:ext cx="358089" cy="649865"/>
          </a:xfrm>
          <a:prstGeom prst="rect">
            <a:avLst/>
          </a:prstGeom>
        </p:spPr>
      </p:pic>
    </p:spTree>
    <p:extLst>
      <p:ext uri="{BB962C8B-B14F-4D97-AF65-F5344CB8AC3E}">
        <p14:creationId xmlns:p14="http://schemas.microsoft.com/office/powerpoint/2010/main" val="43740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1D8B29-9D5B-B948-8972-1CB0BABD8DEF}" type="datetimeFigureOut">
              <a:rPr lang="fr-FR" smtClean="0"/>
              <a:t>15/10/2015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EF8E55-BB74-D24F-9F94-E19A1D2F003A}" type="slidenum">
              <a:rPr lang="fr-FR" smtClean="0"/>
              <a:t>‹N°›</a:t>
            </a:fld>
            <a:endParaRPr lang="fr-FR"/>
          </a:p>
        </p:txBody>
      </p:sp>
    </p:spTree>
    <p:extLst>
      <p:ext uri="{BB962C8B-B14F-4D97-AF65-F5344CB8AC3E}">
        <p14:creationId xmlns:p14="http://schemas.microsoft.com/office/powerpoint/2010/main" val="116233181"/>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4" r:id="rId4"/>
    <p:sldLayoutId id="2147483658" r:id="rId5"/>
    <p:sldLayoutId id="2147483659" r:id="rId6"/>
    <p:sldLayoutId id="2147483653" r:id="rId7"/>
    <p:sldLayoutId id="2147483656" r:id="rId8"/>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3993" y="1441695"/>
            <a:ext cx="5756223" cy="5019066"/>
          </a:xfrm>
        </p:spPr>
        <p:txBody>
          <a:bodyPr vert="horz" lIns="91440" tIns="45720" rIns="91440" bIns="45720" rtlCol="0" anchor="t">
            <a:noAutofit/>
          </a:bodyPr>
          <a:lstStyle/>
          <a:p>
            <a:r>
              <a:rPr lang="fr-FR" sz="1400" b="1" i="1" dirty="0">
                <a:solidFill>
                  <a:schemeClr val="accent1"/>
                </a:solidFill>
              </a:rPr>
              <a:t>Mots clefs : </a:t>
            </a:r>
          </a:p>
          <a:p>
            <a:pPr marL="0" indent="0">
              <a:buNone/>
            </a:pPr>
            <a:r>
              <a:rPr lang="fr-FR" sz="1200" b="1" i="1" dirty="0">
                <a:solidFill>
                  <a:schemeClr val="tx1"/>
                </a:solidFill>
              </a:rPr>
              <a:t>Visite, Virtuelle, Locaux, YNOV, Informations</a:t>
            </a:r>
          </a:p>
          <a:p>
            <a:r>
              <a:rPr lang="fr-FR" sz="1400" b="1" i="1" dirty="0">
                <a:solidFill>
                  <a:schemeClr val="accent1"/>
                </a:solidFill>
              </a:rPr>
              <a:t>Techniques et outils :</a:t>
            </a:r>
          </a:p>
          <a:p>
            <a:pPr marL="0" indent="0">
              <a:buNone/>
            </a:pPr>
            <a:r>
              <a:rPr lang="fr-FR" sz="1200" b="1" i="1" dirty="0">
                <a:solidFill>
                  <a:schemeClr val="tx1"/>
                </a:solidFill>
              </a:rPr>
              <a:t>Les modèles 3D seront réalisés à partir de photos des locaux et du mobilier. L’ensemble sera ensuite intégré dans Unity3D (moteur de jeu) et les scripts seront écrit en c#.</a:t>
            </a:r>
          </a:p>
          <a:p>
            <a:r>
              <a:rPr lang="fr-FR" sz="1400" b="1" dirty="0">
                <a:solidFill>
                  <a:schemeClr val="accent1"/>
                </a:solidFill>
              </a:rPr>
              <a:t>Résumé :</a:t>
            </a:r>
          </a:p>
          <a:p>
            <a:pPr marL="0" lvl="0" indent="0">
              <a:buNone/>
            </a:pPr>
            <a:r>
              <a:rPr lang="fr-FR" sz="1200" b="1" dirty="0">
                <a:solidFill>
                  <a:schemeClr val="tx1"/>
                </a:solidFill>
              </a:rPr>
              <a:t>Le but de ce projet est de valoriser l’école YNOV Aix-en-Provence en proposant une visite virtuelle des locaux aux personnes désireuses d’intégrer cet établissement.</a:t>
            </a:r>
          </a:p>
          <a:p>
            <a:pPr marL="0" lvl="0" indent="0">
              <a:buNone/>
            </a:pPr>
            <a:r>
              <a:rPr lang="fr-FR" sz="1200" b="1" dirty="0">
                <a:solidFill>
                  <a:schemeClr val="tx1"/>
                </a:solidFill>
              </a:rPr>
              <a:t>Ainsi, tout au long du parcours, la personne pourra s’informer des formations dispensées par le groupe YNOV grâce aux nombreuses brochures, consultables dans les différentes salles, et également aux renseignements fournis par les membres de l’administration (représentés par des personnages 3D).</a:t>
            </a:r>
          </a:p>
          <a:p>
            <a:pPr marL="0" lvl="0" indent="0">
              <a:buNone/>
            </a:pPr>
            <a:r>
              <a:rPr lang="fr-FR" sz="1200" b="1" dirty="0">
                <a:solidFill>
                  <a:schemeClr val="tx1"/>
                </a:solidFill>
              </a:rPr>
              <a:t>L’utilisateur aura également la possibilité d’interagir avec certains éléments (projecteurs, portes, etc…) rendant alors la visite plus agréable et interactive.</a:t>
            </a:r>
            <a:endParaRPr lang="fr-FR" sz="2000" b="1" dirty="0">
              <a:solidFill>
                <a:schemeClr val="accent1"/>
              </a:solidFill>
            </a:endParaRPr>
          </a:p>
          <a:p>
            <a:pPr marL="0" indent="0">
              <a:spcBef>
                <a:spcPts val="600"/>
              </a:spcBef>
              <a:buNone/>
            </a:pPr>
            <a:r>
              <a:rPr lang="fr-FR" sz="1200" b="1" i="1" dirty="0">
                <a:solidFill>
                  <a:srgbClr val="FF0000"/>
                </a:solidFill>
              </a:rPr>
              <a:t>		Lien vers la vidéo et/ou autres documents : </a:t>
            </a:r>
            <a:r>
              <a:rPr lang="fr-FR" sz="1200" b="1" i="1" u="sng" dirty="0">
                <a:solidFill>
                  <a:srgbClr val="00B0F0"/>
                </a:solidFill>
              </a:rPr>
              <a:t>lien</a:t>
            </a:r>
          </a:p>
          <a:p>
            <a:pPr lvl="0"/>
            <a:endParaRPr lang="fr-FR" sz="2000" b="1" dirty="0"/>
          </a:p>
        </p:txBody>
      </p:sp>
      <p:sp>
        <p:nvSpPr>
          <p:cNvPr id="6" name="Rectangle à coins arrondis 5"/>
          <p:cNvSpPr/>
          <p:nvPr/>
        </p:nvSpPr>
        <p:spPr>
          <a:xfrm>
            <a:off x="457200" y="872283"/>
            <a:ext cx="5859947" cy="499317"/>
          </a:xfrm>
          <a:prstGeom prst="roundRect">
            <a:avLst>
              <a:gd name="adj" fmla="val 34702"/>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fr-FR" sz="2000" b="1" i="1" dirty="0">
                <a:solidFill>
                  <a:schemeClr val="bg1">
                    <a:lumMod val="95000"/>
                  </a:schemeClr>
                </a:solidFill>
                <a:latin typeface="Verdana" panose="020B0604030504040204" pitchFamily="34" charset="0"/>
                <a:ea typeface="Verdana" panose="020B0604030504040204" pitchFamily="34" charset="0"/>
                <a:cs typeface="Verdana" panose="020B0604030504040204" pitchFamily="34" charset="0"/>
              </a:rPr>
              <a:t>DIR STARTUP : </a:t>
            </a:r>
            <a:r>
              <a:rPr lang="fr-FR" sz="2000" b="1" i="1" dirty="0" smtClean="0">
                <a:solidFill>
                  <a:schemeClr val="bg1">
                    <a:lumMod val="95000"/>
                  </a:schemeClr>
                </a:solidFill>
                <a:latin typeface="Verdana" panose="020B0604030504040204" pitchFamily="34" charset="0"/>
                <a:ea typeface="Verdana" panose="020B0604030504040204" pitchFamily="34" charset="0"/>
                <a:cs typeface="Verdana" panose="020B0604030504040204" pitchFamily="34" charset="0"/>
              </a:rPr>
              <a:t>LEMOINE Cédric</a:t>
            </a:r>
            <a:endParaRPr lang="fr-FR" sz="2000" b="1" i="1" dirty="0">
              <a:solidFill>
                <a:schemeClr val="bg1">
                  <a:lumMod val="9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8" name="Rectangle à coins arrondis 7"/>
          <p:cNvSpPr/>
          <p:nvPr/>
        </p:nvSpPr>
        <p:spPr>
          <a:xfrm>
            <a:off x="457199" y="145474"/>
            <a:ext cx="8106230" cy="726809"/>
          </a:xfrm>
          <a:prstGeom prst="roundRect">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3400" b="1" dirty="0" smtClean="0">
                <a:latin typeface="Verdana" panose="020B0604030504040204" pitchFamily="34" charset="0"/>
                <a:ea typeface="Verdana" panose="020B0604030504040204" pitchFamily="34" charset="0"/>
                <a:cs typeface="Verdana" panose="020B0604030504040204" pitchFamily="34" charset="0"/>
              </a:rPr>
              <a:t>Visite virtuelle YNOV Aix</a:t>
            </a:r>
            <a:endParaRPr lang="fr-FR" sz="3400" b="1" dirty="0">
              <a:latin typeface="Verdana" panose="020B0604030504040204" pitchFamily="34" charset="0"/>
              <a:ea typeface="Verdana" panose="020B0604030504040204" pitchFamily="34" charset="0"/>
              <a:cs typeface="Verdana" panose="020B0604030504040204" pitchFamily="34" charset="0"/>
            </a:endParaRPr>
          </a:p>
        </p:txBody>
      </p:sp>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65059" y="1441695"/>
            <a:ext cx="2198370" cy="1805940"/>
          </a:xfrm>
          <a:prstGeom prst="rect">
            <a:avLst/>
          </a:prstGeom>
        </p:spPr>
      </p:pic>
    </p:spTree>
    <p:extLst>
      <p:ext uri="{BB962C8B-B14F-4D97-AF65-F5344CB8AC3E}">
        <p14:creationId xmlns:p14="http://schemas.microsoft.com/office/powerpoint/2010/main" val="1171788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Y-nov">
  <a:themeElements>
    <a:clrScheme name="Ynov">
      <a:dk1>
        <a:sysClr val="windowText" lastClr="000000"/>
      </a:dk1>
      <a:lt1>
        <a:sysClr val="window" lastClr="FFFFFF"/>
      </a:lt1>
      <a:dk2>
        <a:srgbClr val="5B5A60"/>
      </a:dk2>
      <a:lt2>
        <a:srgbClr val="E0E0E0"/>
      </a:lt2>
      <a:accent1>
        <a:srgbClr val="FC0C48"/>
      </a:accent1>
      <a:accent2>
        <a:srgbClr val="2BC089"/>
      </a:accent2>
      <a:accent3>
        <a:srgbClr val="297F7C"/>
      </a:accent3>
      <a:accent4>
        <a:srgbClr val="5B5A60"/>
      </a:accent4>
      <a:accent5>
        <a:srgbClr val="8F8F8F"/>
      </a:accent5>
      <a:accent6>
        <a:srgbClr val="FC2F5B"/>
      </a:accent6>
      <a:hlink>
        <a:srgbClr val="0F7574"/>
      </a:hlink>
      <a:folHlink>
        <a:srgbClr val="6B006D"/>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Ion</Template>
  <TotalTime>21392</TotalTime>
  <Words>159</Words>
  <Application>Microsoft Office PowerPoint</Application>
  <PresentationFormat>Affichage à l'écran (4:3)</PresentationFormat>
  <Paragraphs>12</Paragraphs>
  <Slides>1</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vt:i4>
      </vt:variant>
    </vt:vector>
  </HeadingPairs>
  <TitlesOfParts>
    <vt:vector size="7" baseType="lpstr">
      <vt:lpstr>Arial</vt:lpstr>
      <vt:lpstr>Calibri</vt:lpstr>
      <vt:lpstr>Lucida Grande</vt:lpstr>
      <vt:lpstr>Times</vt:lpstr>
      <vt:lpstr>Verdana</vt:lpstr>
      <vt:lpstr>Y-nov</vt:lpstr>
      <vt:lpstr>Présentation PowerPoint</vt:lpstr>
    </vt:vector>
  </TitlesOfParts>
  <Company>Auvence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Jonas MALBRANCHE</dc:creator>
  <cp:lastModifiedBy>Cedric</cp:lastModifiedBy>
  <cp:revision>464</cp:revision>
  <dcterms:created xsi:type="dcterms:W3CDTF">2013-09-27T15:06:02Z</dcterms:created>
  <dcterms:modified xsi:type="dcterms:W3CDTF">2015-10-15T19:24:54Z</dcterms:modified>
</cp:coreProperties>
</file>