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5"/>
  </p:notesMasterIdLst>
  <p:sldIdLst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66858-6533-47C5-A008-48B7E0B61016}" type="datetimeFigureOut">
              <a:rPr lang="en-US" smtClean="0"/>
              <a:pPr/>
              <a:t>10/3/2015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5B13B-AB11-4E77-BAA8-F3086792A40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497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10/3/2015 9:36 AM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10/3/2015 10:24 AM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10/3/2015 5:32 PM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11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10/3/2015 9:43 AM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10/3/2015 9:52 AM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10/3/2015 9:43 AM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10/3/2015 9:57 AM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10/3/2015 10:00 AM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10/3/2015 10:04 AM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10/3/2015 10:07 AM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10/3/2015 10:15 AM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352928" cy="1523495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sz="5400" b="0" i="0" spc="-150" noProof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 REHON FLEURI</a:t>
            </a:r>
            <a:br>
              <a:rPr lang="fr-FR" sz="5400" b="0" i="0" spc="-150" noProof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</a:br>
            <a:r>
              <a:rPr lang="fr-FR" sz="5400" b="0" i="0" spc="-150" noProof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 M’ÉTAIT CONTĖ</a:t>
            </a:r>
            <a:endParaRPr lang="fr-FR" sz="5400" b="0" i="0" spc="-150" noProof="1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564904"/>
            <a:ext cx="7681913" cy="288032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fr-FR" b="0" i="0" noProof="1" smtClean="0">
                <a:solidFill>
                  <a:schemeClr val="bg1"/>
                </a:solidFill>
              </a:rPr>
              <a:t>La majorité municipale dans son programme éléctoral prévoyait un fleurissement important dans la commune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fr-FR" noProof="1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fr-FR" b="0" i="0" noProof="1" smtClean="0">
                <a:solidFill>
                  <a:schemeClr val="bg1"/>
                </a:solidFill>
              </a:rPr>
              <a:t>Quand est-il à l’heure actuelle ?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fr-FR" noProof="1" smtClean="0">
              <a:solidFill>
                <a:srgbClr val="FFFFFF">
                  <a:tint val="75000"/>
                </a:srgbClr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fr-FR" b="0" i="0" noProof="1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1523495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noProof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Square rue de la vigne</a:t>
            </a:r>
            <a:endParaRPr lang="fr-FR" sz="5400" b="0" i="0" spc="-150" noProof="1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589240"/>
            <a:ext cx="7681913" cy="963488"/>
          </a:xfrm>
        </p:spPr>
        <p:txBody>
          <a:bodyPr>
            <a:normAutofit/>
          </a:bodyPr>
          <a:lstStyle/>
          <a:p>
            <a:pPr algn="ctr"/>
            <a:r>
              <a:rPr lang="fr-FR" noProof="1" smtClean="0">
                <a:solidFill>
                  <a:schemeClr val="bg1"/>
                </a:solidFill>
              </a:rPr>
              <a:t>Avant et après à vous </a:t>
            </a:r>
            <a:r>
              <a:rPr lang="fr-FR" noProof="1" smtClean="0">
                <a:solidFill>
                  <a:schemeClr val="bg1"/>
                </a:solidFill>
              </a:rPr>
              <a:t>de </a:t>
            </a:r>
            <a:r>
              <a:rPr lang="fr-FR" noProof="1" smtClean="0">
                <a:solidFill>
                  <a:schemeClr val="bg1"/>
                </a:solidFill>
              </a:rPr>
              <a:t>juger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fr-FR" noProof="1" smtClean="0">
                <a:solidFill>
                  <a:schemeClr val="bg1"/>
                </a:solidFill>
              </a:rPr>
              <a:t>Plus de verdure</a:t>
            </a:r>
            <a:endParaRPr lang="fr-FR" noProof="1" smtClean="0">
              <a:solidFill>
                <a:srgbClr val="FFFFFF">
                  <a:tint val="75000"/>
                </a:srgbClr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fr-FR" b="0" i="0" noProof="1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2050" name="Picture 2" descr="C:\Users\JEAN PAUL\Pictures\squ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4483044" cy="2952328"/>
          </a:xfrm>
          <a:prstGeom prst="rect">
            <a:avLst/>
          </a:prstGeom>
          <a:noFill/>
        </p:spPr>
      </p:pic>
      <p:pic>
        <p:nvPicPr>
          <p:cNvPr id="2052" name="Picture 4" descr="https://scontent-fra3-1.xx.fbcdn.net/hphotos-xft1/v/t1.0-0/s180x540/11178288_1571927183063502_6919695782569821710_n.jpg?oh=b56194f6e10e603dbdc3d575db0e2a90&amp;oe=56941A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44824"/>
            <a:ext cx="3984439" cy="29883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1523495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noProof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Conclusion</a:t>
            </a:r>
            <a:endParaRPr lang="fr-FR" sz="5400" b="0" i="0" spc="-150" noProof="1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7681913" cy="374441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noProof="1" smtClean="0">
                <a:solidFill>
                  <a:schemeClr val="bg1"/>
                </a:solidFill>
              </a:rPr>
              <a:t>Si on devait classer la ville de rehon pour son fleurissemnt par rapport aux autres commnes de l’agglomération.</a:t>
            </a:r>
          </a:p>
          <a:p>
            <a:pPr algn="ctr"/>
            <a:r>
              <a:rPr lang="fr-FR" noProof="1" smtClean="0">
                <a:solidFill>
                  <a:schemeClr val="bg1"/>
                </a:solidFill>
              </a:rPr>
              <a:t>Celle ci serait classer à la dernière place</a:t>
            </a:r>
          </a:p>
          <a:p>
            <a:pPr algn="ctr"/>
            <a:endParaRPr lang="fr-FR" noProof="1" smtClean="0">
              <a:solidFill>
                <a:schemeClr val="bg1"/>
              </a:solidFill>
            </a:endParaRPr>
          </a:p>
          <a:p>
            <a:pPr algn="ctr"/>
            <a:r>
              <a:rPr lang="fr-FR" noProof="1" smtClean="0">
                <a:solidFill>
                  <a:schemeClr val="bg1"/>
                </a:solidFill>
              </a:rPr>
              <a:t>Du au manquement d’entretien des rues et des trottoirs et au peu de fleurs mis dans les bacs ou pots de fleurs</a:t>
            </a:r>
          </a:p>
          <a:p>
            <a:pPr algn="ctr"/>
            <a:endParaRPr lang="fr-FR" noProof="1" smtClean="0">
              <a:solidFill>
                <a:schemeClr val="bg1"/>
              </a:solidFill>
            </a:endParaRPr>
          </a:p>
          <a:p>
            <a:pPr algn="ctr"/>
            <a:r>
              <a:rPr lang="fr-FR" noProof="1" smtClean="0">
                <a:solidFill>
                  <a:schemeClr val="bg1"/>
                </a:solidFill>
              </a:rPr>
              <a:t>La commune n’a jamais été  aussi sale</a:t>
            </a:r>
          </a:p>
          <a:p>
            <a:pPr algn="ctr"/>
            <a:endParaRPr lang="fr-FR" noProof="1" smtClean="0">
              <a:solidFill>
                <a:schemeClr val="bg1"/>
              </a:solidFill>
            </a:endParaRPr>
          </a:p>
          <a:p>
            <a:pPr algn="ctr"/>
            <a:endParaRPr lang="fr-FR" b="0" i="0" noProof="1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352928" cy="1080120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sz="5400" b="0" i="0" spc="-150" noProof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Mise en place de pots de fleurs</a:t>
            </a:r>
            <a:endParaRPr lang="fr-FR" sz="5400" b="0" i="0" spc="-150" noProof="1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755576" y="5445224"/>
            <a:ext cx="7681913" cy="864096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Effort louable mais tristounet en comparaison de pots de fleurs dans d’autres communes 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Image 4" descr="IMG_0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1700808"/>
            <a:ext cx="4128459" cy="3096344"/>
          </a:xfrm>
          <a:prstGeom prst="rect">
            <a:avLst/>
          </a:prstGeom>
        </p:spPr>
      </p:pic>
      <p:pic>
        <p:nvPicPr>
          <p:cNvPr id="6" name="Image 5" descr="IMG_03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700808"/>
            <a:ext cx="4032448" cy="30243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352928" cy="1080120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sz="5400" b="0" i="0" spc="-150" noProof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Bacs à fleurs existants</a:t>
            </a:r>
            <a:endParaRPr lang="fr-FR" sz="5400" b="0" i="0" spc="-150" noProof="1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755576" y="5661248"/>
            <a:ext cx="7681913" cy="864096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Ou sont passé les fleurs. Remplacé par des cailloux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Image 7" descr="IMG_03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268760"/>
            <a:ext cx="5580112" cy="41850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352928" cy="1523495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sz="5400" b="0" i="0" spc="-150" noProof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Entrée de ville</a:t>
            </a:r>
            <a:endParaRPr lang="fr-FR" sz="5400" b="0" i="0" spc="-150" noProof="1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589240"/>
            <a:ext cx="7681913" cy="9634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fr-FR" b="0" i="0" noProof="1" smtClean="0">
                <a:solidFill>
                  <a:schemeClr val="bg1"/>
                </a:solidFill>
              </a:rPr>
              <a:t>Triste à voir 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fr-FR" noProof="1" smtClean="0">
              <a:solidFill>
                <a:srgbClr val="FFFFFF">
                  <a:tint val="75000"/>
                </a:srgbClr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fr-FR" b="0" i="0" noProof="1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4" name="Image 3" descr="IMG_03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3888432" cy="3333411"/>
          </a:xfrm>
          <a:prstGeom prst="rect">
            <a:avLst/>
          </a:prstGeom>
        </p:spPr>
      </p:pic>
      <p:pic>
        <p:nvPicPr>
          <p:cNvPr id="5" name="Image 4" descr="IMG_24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340768"/>
            <a:ext cx="4512501" cy="33843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1523495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noProof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Entretien des routes </a:t>
            </a:r>
            <a:br>
              <a:rPr lang="fr-FR" noProof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fr-FR" noProof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et des trotoirs</a:t>
            </a:r>
            <a:endParaRPr lang="fr-FR" sz="5400" b="0" i="0" spc="-150" noProof="1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589240"/>
            <a:ext cx="7681913" cy="9634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fr-FR" b="0" i="0" noProof="1" smtClean="0">
                <a:solidFill>
                  <a:schemeClr val="bg1"/>
                </a:solidFill>
              </a:rPr>
              <a:t>On doit manquer de désherbant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fr-FR" noProof="1" smtClean="0">
              <a:solidFill>
                <a:srgbClr val="FFFFFF">
                  <a:tint val="75000"/>
                </a:srgbClr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fr-FR" b="0" i="0" noProof="1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8" name="Image 7" descr="IMG_2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04864"/>
            <a:ext cx="3936437" cy="2952328"/>
          </a:xfrm>
          <a:prstGeom prst="rect">
            <a:avLst/>
          </a:prstGeom>
        </p:spPr>
      </p:pic>
      <p:pic>
        <p:nvPicPr>
          <p:cNvPr id="9" name="Image 8" descr="IMG_24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204864"/>
            <a:ext cx="3960440" cy="29703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1523495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noProof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Cimetière</a:t>
            </a:r>
            <a:endParaRPr lang="fr-FR" sz="5400" b="0" i="0" spc="-150" noProof="1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589240"/>
            <a:ext cx="7681913" cy="9634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fr-FR" b="0" i="0" noProof="1" smtClean="0">
                <a:solidFill>
                  <a:schemeClr val="bg1"/>
                </a:solidFill>
              </a:rPr>
              <a:t>Plus d’arbres et des herbes partout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fr-FR" noProof="1" smtClean="0">
              <a:solidFill>
                <a:srgbClr val="FFFFFF">
                  <a:tint val="75000"/>
                </a:srgbClr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fr-FR" b="0" i="0" noProof="1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6" name="Image 5" descr="IMG_02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79511" y="1484784"/>
            <a:ext cx="4320480" cy="3240360"/>
          </a:xfrm>
          <a:prstGeom prst="rect">
            <a:avLst/>
          </a:prstGeom>
        </p:spPr>
      </p:pic>
      <p:pic>
        <p:nvPicPr>
          <p:cNvPr id="7" name="Image 6" descr="IMG_02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571999" y="1484783"/>
            <a:ext cx="4320480" cy="32403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1523495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noProof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Massif de fleurs collège</a:t>
            </a:r>
            <a:endParaRPr lang="fr-FR" sz="5400" b="0" i="0" spc="-150" noProof="1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589240"/>
            <a:ext cx="7681913" cy="9634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fr-FR" b="0" i="0" noProof="1" smtClean="0">
                <a:solidFill>
                  <a:schemeClr val="bg1"/>
                </a:solidFill>
              </a:rPr>
              <a:t>Avant et après à vous de juger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fr-FR" noProof="1" smtClean="0">
              <a:solidFill>
                <a:srgbClr val="FFFFFF">
                  <a:tint val="75000"/>
                </a:srgbClr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fr-FR" b="0" i="0" noProof="1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8" name="Image 7" descr="IMG_05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00808"/>
            <a:ext cx="3840427" cy="2880320"/>
          </a:xfrm>
          <a:prstGeom prst="rect">
            <a:avLst/>
          </a:prstGeom>
        </p:spPr>
      </p:pic>
      <p:pic>
        <p:nvPicPr>
          <p:cNvPr id="14" name="Image 13" descr="IMG_03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700808"/>
            <a:ext cx="3888432" cy="29163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1523495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noProof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Massif de fleurs entrée </a:t>
            </a:r>
            <a:br>
              <a:rPr lang="fr-FR" noProof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</a:br>
            <a:r>
              <a:rPr lang="fr-FR" noProof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rue du réservoir</a:t>
            </a:r>
            <a:endParaRPr lang="fr-FR" sz="5400" b="0" i="0" spc="-150" noProof="1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589240"/>
            <a:ext cx="7681913" cy="9634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fr-FR" b="0" i="0" noProof="1" smtClean="0">
                <a:solidFill>
                  <a:schemeClr val="bg1"/>
                </a:solidFill>
              </a:rPr>
              <a:t>Avant et après à vous de juger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fr-FR" noProof="1" smtClean="0">
                <a:solidFill>
                  <a:schemeClr val="bg1"/>
                </a:solidFill>
              </a:rPr>
              <a:t>Encore des cailloux</a:t>
            </a:r>
            <a:endParaRPr lang="fr-FR" b="0" i="0" noProof="1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fr-FR" noProof="1" smtClean="0">
              <a:solidFill>
                <a:srgbClr val="FFFFFF">
                  <a:tint val="75000"/>
                </a:srgbClr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fr-FR" b="0" i="0" noProof="1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6" name="Image 5" descr="IMG_05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88840"/>
            <a:ext cx="4283968" cy="3212976"/>
          </a:xfrm>
          <a:prstGeom prst="rect">
            <a:avLst/>
          </a:prstGeom>
        </p:spPr>
      </p:pic>
      <p:pic>
        <p:nvPicPr>
          <p:cNvPr id="7" name="Image 6" descr="IMG_03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9" y="1988840"/>
            <a:ext cx="4320480" cy="32403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1523495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noProof="1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Bacs à fleurs suspendus</a:t>
            </a:r>
            <a:endParaRPr lang="fr-FR" sz="5400" b="0" i="0" spc="-150" noProof="1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589240"/>
            <a:ext cx="7681913" cy="963488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fr-FR" b="0" i="0" noProof="1" smtClean="0">
                <a:solidFill>
                  <a:schemeClr val="bg1"/>
                </a:solidFill>
              </a:rPr>
              <a:t>Ou sont passés les bacs supendus ?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fr-FR" noProof="1" smtClean="0">
                <a:solidFill>
                  <a:schemeClr val="bg1"/>
                </a:solidFill>
              </a:rPr>
              <a:t>Même pas le tiers des bacs ont été mis en place</a:t>
            </a:r>
            <a:endParaRPr lang="fr-FR" b="0" i="0" noProof="1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fr-FR" noProof="1" smtClean="0">
              <a:solidFill>
                <a:srgbClr val="FFFFFF">
                  <a:tint val="75000"/>
                </a:srgbClr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fr-FR" b="0" i="0" noProof="1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026" name="Picture 2" descr="H:\ordinateur mairie\DENIS\photo\2009\Fleurissement\ville\P8040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4032448" cy="3024336"/>
          </a:xfrm>
          <a:prstGeom prst="rect">
            <a:avLst/>
          </a:prstGeom>
          <a:noFill/>
        </p:spPr>
      </p:pic>
      <p:pic>
        <p:nvPicPr>
          <p:cNvPr id="1027" name="Picture 3" descr="H:\ordinateur mairie\DENIS\photo\2009\Fleurissement\ville\P9090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2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reen_Gold texture template Segoe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1DED46-D66D-454A-B8B2-8EE17CF4DC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1_Green_Gold texture template Segoe</Template>
  <TotalTime>481</TotalTime>
  <Words>219</Words>
  <Application>Microsoft Office PowerPoint</Application>
  <PresentationFormat>Affichage à l'écran (4:3)</PresentationFormat>
  <Paragraphs>54</Paragraphs>
  <Slides>11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1_Green_Gold texture template Segoe</vt:lpstr>
      <vt:lpstr>White with Courier font for code slides</vt:lpstr>
      <vt:lpstr>SI REHON FLEURI  M’ÉTAIT CONTĖ</vt:lpstr>
      <vt:lpstr>Mise en place de pots de fleurs</vt:lpstr>
      <vt:lpstr>Bacs à fleurs existants</vt:lpstr>
      <vt:lpstr>Entrée de ville</vt:lpstr>
      <vt:lpstr>Entretien des routes  et des trotoirs</vt:lpstr>
      <vt:lpstr>Cimetière</vt:lpstr>
      <vt:lpstr>Massif de fleurs collège</vt:lpstr>
      <vt:lpstr>Massif de fleurs entrée  rue du réservoir</vt:lpstr>
      <vt:lpstr>Bacs à fleurs suspendus</vt:lpstr>
      <vt:lpstr>Square rue de la vigne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 REHON FLEURI  M’ÉTAIT CONTĖ</dc:title>
  <dc:creator>JEAN PAUL</dc:creator>
  <cp:lastModifiedBy>JEAN PAUL</cp:lastModifiedBy>
  <cp:revision>2</cp:revision>
  <dcterms:created xsi:type="dcterms:W3CDTF">2015-10-03T07:36:04Z</dcterms:created>
  <dcterms:modified xsi:type="dcterms:W3CDTF">2015-10-03T15:37:57Z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TC102867489990</vt:lpwstr>
  </property>
</Properties>
</file>