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3" r:id="rId2"/>
    <p:sldId id="328" r:id="rId3"/>
    <p:sldId id="296" r:id="rId4"/>
    <p:sldId id="298" r:id="rId5"/>
    <p:sldId id="304" r:id="rId6"/>
    <p:sldId id="308" r:id="rId7"/>
    <p:sldId id="332" r:id="rId8"/>
    <p:sldId id="334" r:id="rId9"/>
    <p:sldId id="312" r:id="rId10"/>
    <p:sldId id="330" r:id="rId11"/>
    <p:sldId id="310" r:id="rId12"/>
    <p:sldId id="275" r:id="rId13"/>
    <p:sldId id="277" r:id="rId14"/>
    <p:sldId id="278" r:id="rId15"/>
    <p:sldId id="341" r:id="rId16"/>
    <p:sldId id="284" r:id="rId17"/>
    <p:sldId id="286" r:id="rId18"/>
    <p:sldId id="288" r:id="rId19"/>
    <p:sldId id="337" r:id="rId20"/>
    <p:sldId id="338" r:id="rId21"/>
    <p:sldId id="281" r:id="rId22"/>
    <p:sldId id="340"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04E660B-D697-4DCE-AA2C-F99B8CAAD5A8}">
          <p14:sldIdLst>
            <p14:sldId id="263"/>
            <p14:sldId id="328"/>
            <p14:sldId id="296"/>
            <p14:sldId id="298"/>
            <p14:sldId id="304"/>
            <p14:sldId id="308"/>
            <p14:sldId id="332"/>
            <p14:sldId id="334"/>
            <p14:sldId id="312"/>
            <p14:sldId id="330"/>
            <p14:sldId id="310"/>
          </p14:sldIdLst>
        </p14:section>
        <p14:section name="Section sans titre" id="{D3D87CB8-7470-4AB2-B4B8-BB98178AACBE}">
          <p14:sldIdLst/>
        </p14:section>
        <p14:section name="Section sans titre" id="{73FED672-ABD9-4730-BA9B-9DE405496391}">
          <p14:sldIdLst>
            <p14:sldId id="275"/>
            <p14:sldId id="277"/>
            <p14:sldId id="278"/>
            <p14:sldId id="341"/>
            <p14:sldId id="284"/>
            <p14:sldId id="286"/>
            <p14:sldId id="288"/>
            <p14:sldId id="337"/>
            <p14:sldId id="338"/>
            <p14:sldId id="281"/>
            <p14:sldId id="340"/>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17F"/>
    <a:srgbClr val="323C46"/>
    <a:srgbClr val="BEC8D2"/>
    <a:srgbClr val="73C83C"/>
    <a:srgbClr val="788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4660"/>
  </p:normalViewPr>
  <p:slideViewPr>
    <p:cSldViewPr>
      <p:cViewPr varScale="1">
        <p:scale>
          <a:sx n="70" d="100"/>
          <a:sy n="70" d="100"/>
        </p:scale>
        <p:origin x="156" y="72"/>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279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0AA52-B490-4137-8E92-77C72B44D441}" type="doc">
      <dgm:prSet loTypeId="urn:microsoft.com/office/officeart/2005/8/layout/pyramid1" loCatId="pyramid" qsTypeId="urn:microsoft.com/office/officeart/2005/8/quickstyle/3d8" qsCatId="3D" csTypeId="urn:microsoft.com/office/officeart/2005/8/colors/colorful5" csCatId="colorful" phldr="1"/>
      <dgm:spPr/>
      <dgm:t>
        <a:bodyPr/>
        <a:lstStyle/>
        <a:p>
          <a:endParaRPr lang="fr-FR"/>
        </a:p>
      </dgm:t>
    </dgm:pt>
    <dgm:pt modelId="{90A38C8A-8F5F-4B5A-AE6D-0E2E27630890}">
      <dgm:prSet phldrT="[Text]" custT="1"/>
      <dgm:spPr>
        <a:gradFill flip="none" rotWithShape="1">
          <a:gsLst>
            <a:gs pos="39000">
              <a:srgbClr val="008000">
                <a:lumMod val="98000"/>
                <a:lumOff val="2000"/>
                <a:alpha val="63000"/>
              </a:srgbClr>
            </a:gs>
            <a:gs pos="83000">
              <a:srgbClr val="7030A0">
                <a:alpha val="82000"/>
              </a:srgbClr>
            </a:gs>
          </a:gsLst>
          <a:lin ang="10800000" scaled="1"/>
          <a:tileRect/>
        </a:gradFill>
        <a:ln>
          <a:solidFill>
            <a:schemeClr val="accent1">
              <a:shade val="50000"/>
            </a:schemeClr>
          </a:solidFill>
        </a:ln>
        <a:effectLst>
          <a:outerShdw blurRad="787400" dir="7200000" sx="113000" sy="113000" algn="r" rotWithShape="0">
            <a:prstClr val="black"/>
          </a:outerShdw>
        </a:effectLst>
      </dgm:spPr>
      <dgm:t>
        <a:bodyPr/>
        <a:lstStyle/>
        <a:p>
          <a:r>
            <a:rPr lang="en-US" sz="2700" dirty="0" smtClean="0">
              <a:solidFill>
                <a:schemeClr val="accent2">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Senior</a:t>
          </a:r>
        </a:p>
        <a:p>
          <a:endParaRPr lang="en-US" sz="2700" b="1" i="0" dirty="0" smtClean="0">
            <a:solidFill>
              <a:schemeClr val="bg1"/>
            </a:solidFill>
            <a:effectLst>
              <a:outerShdw blurRad="38100" dist="38100" dir="2700000" algn="tl">
                <a:srgbClr val="000000">
                  <a:alpha val="43137"/>
                </a:srgbClr>
              </a:outerShdw>
            </a:effectLst>
            <a:latin typeface="Aharoni" pitchFamily="2" charset="-79"/>
            <a:cs typeface="Aharoni" pitchFamily="2" charset="-79"/>
          </a:endParaRPr>
        </a:p>
      </dgm:t>
    </dgm:pt>
    <dgm:pt modelId="{C43D7357-A0D9-427C-AACA-A7EAF23F05D9}" type="parTrans" cxnId="{235849C4-FDB4-41A6-9103-6EA958072A9F}">
      <dgm:prSet/>
      <dgm:spPr/>
      <dgm:t>
        <a:bodyPr/>
        <a:lstStyle/>
        <a:p>
          <a:endParaRPr lang="en-SG"/>
        </a:p>
      </dgm:t>
    </dgm:pt>
    <dgm:pt modelId="{2090DD2B-7C11-4B3A-8438-50E918ED0E38}" type="sibTrans" cxnId="{235849C4-FDB4-41A6-9103-6EA958072A9F}">
      <dgm:prSet/>
      <dgm:spPr/>
      <dgm:t>
        <a:bodyPr/>
        <a:lstStyle/>
        <a:p>
          <a:endParaRPr lang="en-SG"/>
        </a:p>
      </dgm:t>
    </dgm:pt>
    <dgm:pt modelId="{7488FDBA-E905-4C69-B972-61BF3881B6C6}">
      <dgm:prSet phldrT="[Text]" custT="1"/>
      <dgm:spPr>
        <a:gradFill flip="none" rotWithShape="1">
          <a:gsLst>
            <a:gs pos="39000">
              <a:srgbClr val="008000">
                <a:lumMod val="98000"/>
                <a:lumOff val="2000"/>
                <a:alpha val="63000"/>
              </a:srgbClr>
            </a:gs>
            <a:gs pos="83000">
              <a:srgbClr val="7030A0">
                <a:alpha val="82000"/>
              </a:srgbClr>
            </a:gs>
          </a:gsLst>
          <a:lin ang="10800000" scaled="1"/>
          <a:tileRect/>
        </a:gradFill>
        <a:effectLst>
          <a:outerShdw blurRad="787400" dir="7200000" sx="113000" sy="113000" algn="r" rotWithShape="0">
            <a:prstClr val="black"/>
          </a:outerShdw>
        </a:effectLst>
      </dgm:spPr>
      <dgm:t>
        <a:bodyPr/>
        <a:lstStyle/>
        <a:p>
          <a:r>
            <a:rPr lang="en-US" sz="2700" b="1" strike="noStrike" dirty="0" err="1" smtClean="0">
              <a:solidFill>
                <a:schemeClr val="bg1"/>
              </a:solidFill>
              <a:effectLst>
                <a:outerShdw blurRad="38100" dist="38100" dir="2700000" algn="tl">
                  <a:srgbClr val="000000">
                    <a:alpha val="43137"/>
                  </a:srgbClr>
                </a:outerShdw>
              </a:effectLst>
              <a:latin typeface="Aharoni" pitchFamily="2" charset="-79"/>
              <a:cs typeface="Aharoni" pitchFamily="2" charset="-79"/>
            </a:rPr>
            <a:t>Employés,Cadres</a:t>
          </a:r>
          <a:r>
            <a:rPr lang="en-US" sz="2700" b="1" strike="noStrike"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juniors</a:t>
          </a:r>
        </a:p>
      </dgm:t>
    </dgm:pt>
    <dgm:pt modelId="{E6751145-4C3A-4646-96B8-87F402F06B7F}" type="parTrans" cxnId="{146300F8-AFAA-4C4B-A641-587E704F73AB}">
      <dgm:prSet/>
      <dgm:spPr/>
      <dgm:t>
        <a:bodyPr/>
        <a:lstStyle/>
        <a:p>
          <a:endParaRPr lang="en-GB"/>
        </a:p>
      </dgm:t>
    </dgm:pt>
    <dgm:pt modelId="{F8085DCF-4DDE-45A3-B61B-F11A1E4711A0}" type="sibTrans" cxnId="{146300F8-AFAA-4C4B-A641-587E704F73AB}">
      <dgm:prSet/>
      <dgm:spPr/>
      <dgm:t>
        <a:bodyPr/>
        <a:lstStyle/>
        <a:p>
          <a:endParaRPr lang="en-GB"/>
        </a:p>
      </dgm:t>
    </dgm:pt>
    <dgm:pt modelId="{719958F2-7675-443F-80E8-AC2221E74693}">
      <dgm:prSet phldrT="[Text]" custT="1"/>
      <dgm:spPr>
        <a:gradFill flip="none" rotWithShape="1">
          <a:gsLst>
            <a:gs pos="39000">
              <a:srgbClr val="008000">
                <a:lumMod val="98000"/>
                <a:lumOff val="2000"/>
                <a:alpha val="63000"/>
              </a:srgbClr>
            </a:gs>
            <a:gs pos="83000">
              <a:srgbClr val="7030A0">
                <a:alpha val="82000"/>
              </a:srgbClr>
            </a:gs>
          </a:gsLst>
          <a:lin ang="10800000" scaled="1"/>
          <a:tileRect/>
        </a:gradFill>
        <a:ln>
          <a:solidFill>
            <a:schemeClr val="accent1">
              <a:shade val="50000"/>
            </a:schemeClr>
          </a:solidFill>
        </a:ln>
        <a:effectLst>
          <a:outerShdw blurRad="787400" dir="7200000" sx="113000" sy="113000" algn="r" rotWithShape="0">
            <a:prstClr val="black"/>
          </a:outerShdw>
        </a:effectLst>
      </dgm:spPr>
      <dgm:t>
        <a:bodyPr/>
        <a:lstStyle/>
        <a:p>
          <a:r>
            <a:rPr lang="en-US" sz="2700" b="1" i="0" dirty="0" smtClean="0">
              <a:solidFill>
                <a:schemeClr val="accent2">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CEO</a:t>
          </a:r>
        </a:p>
      </dgm:t>
    </dgm:pt>
    <dgm:pt modelId="{6DEBAA24-D618-4A75-A0A2-36DE21A3AAAC}" type="parTrans" cxnId="{5CAA9755-0C65-4958-8DB1-033EAE04354F}">
      <dgm:prSet/>
      <dgm:spPr/>
      <dgm:t>
        <a:bodyPr/>
        <a:lstStyle/>
        <a:p>
          <a:endParaRPr lang="fr-FR"/>
        </a:p>
      </dgm:t>
    </dgm:pt>
    <dgm:pt modelId="{85957E54-CAC6-44E7-AAE2-3F820576E33E}" type="sibTrans" cxnId="{5CAA9755-0C65-4958-8DB1-033EAE04354F}">
      <dgm:prSet/>
      <dgm:spPr/>
      <dgm:t>
        <a:bodyPr/>
        <a:lstStyle/>
        <a:p>
          <a:endParaRPr lang="fr-FR"/>
        </a:p>
      </dgm:t>
    </dgm:pt>
    <dgm:pt modelId="{8343F893-0943-4F16-91D1-3FF41E3238DA}">
      <dgm:prSet phldrT="[Text]" custT="1"/>
      <dgm:spPr>
        <a:gradFill flip="none" rotWithShape="1">
          <a:gsLst>
            <a:gs pos="39000">
              <a:srgbClr val="008000">
                <a:lumMod val="98000"/>
                <a:lumOff val="2000"/>
                <a:alpha val="63000"/>
              </a:srgbClr>
            </a:gs>
            <a:gs pos="83000">
              <a:srgbClr val="7030A0">
                <a:alpha val="82000"/>
              </a:srgbClr>
            </a:gs>
          </a:gsLst>
          <a:lin ang="10800000" scaled="1"/>
          <a:tileRect/>
        </a:gradFill>
        <a:effectLst>
          <a:outerShdw blurRad="787400" dir="7200000" sx="113000" sy="113000" algn="r" rotWithShape="0">
            <a:prstClr val="black"/>
          </a:outerShdw>
        </a:effectLst>
      </dgm:spPr>
      <dgm:t>
        <a:bodyPr/>
        <a:lstStyle/>
        <a:p>
          <a:r>
            <a:rPr lang="en-US" sz="2700" dirty="0" smtClean="0">
              <a:solidFill>
                <a:schemeClr val="accent2">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“Rising Star ”</a:t>
          </a:r>
        </a:p>
      </dgm:t>
    </dgm:pt>
    <dgm:pt modelId="{98A4DC55-660B-4DB9-B9CE-FC46956FFA00}" type="sibTrans" cxnId="{4A6E6E5E-B3AF-45F5-B7BA-B739D6322201}">
      <dgm:prSet/>
      <dgm:spPr/>
      <dgm:t>
        <a:bodyPr/>
        <a:lstStyle/>
        <a:p>
          <a:endParaRPr lang="fr-FR"/>
        </a:p>
      </dgm:t>
    </dgm:pt>
    <dgm:pt modelId="{B9A17204-5B1C-4186-8CC8-A0D70BE369E0}" type="parTrans" cxnId="{4A6E6E5E-B3AF-45F5-B7BA-B739D6322201}">
      <dgm:prSet/>
      <dgm:spPr/>
      <dgm:t>
        <a:bodyPr/>
        <a:lstStyle/>
        <a:p>
          <a:endParaRPr lang="fr-FR"/>
        </a:p>
      </dgm:t>
    </dgm:pt>
    <dgm:pt modelId="{8299441F-19FA-4AAC-BE86-C1B36085031F}" type="pres">
      <dgm:prSet presAssocID="{BE20AA52-B490-4137-8E92-77C72B44D441}" presName="Name0" presStyleCnt="0">
        <dgm:presLayoutVars>
          <dgm:dir/>
          <dgm:animLvl val="lvl"/>
          <dgm:resizeHandles val="exact"/>
        </dgm:presLayoutVars>
      </dgm:prSet>
      <dgm:spPr/>
      <dgm:t>
        <a:bodyPr/>
        <a:lstStyle/>
        <a:p>
          <a:endParaRPr lang="fr-FR"/>
        </a:p>
      </dgm:t>
    </dgm:pt>
    <dgm:pt modelId="{D70D6BE8-7972-4F07-B1A2-4D6A46D7E4B3}" type="pres">
      <dgm:prSet presAssocID="{719958F2-7675-443F-80E8-AC2221E74693}" presName="Name8" presStyleCnt="0"/>
      <dgm:spPr/>
    </dgm:pt>
    <dgm:pt modelId="{F63E9DA7-AF45-468E-8A02-C9129A2E9188}" type="pres">
      <dgm:prSet presAssocID="{719958F2-7675-443F-80E8-AC2221E74693}" presName="level" presStyleLbl="node1" presStyleIdx="0" presStyleCnt="4">
        <dgm:presLayoutVars>
          <dgm:chMax val="1"/>
          <dgm:bulletEnabled val="1"/>
        </dgm:presLayoutVars>
      </dgm:prSet>
      <dgm:spPr/>
      <dgm:t>
        <a:bodyPr/>
        <a:lstStyle/>
        <a:p>
          <a:endParaRPr lang="fr-FR"/>
        </a:p>
      </dgm:t>
    </dgm:pt>
    <dgm:pt modelId="{AB010766-A717-4812-8702-9C9E1EC38FCF}" type="pres">
      <dgm:prSet presAssocID="{719958F2-7675-443F-80E8-AC2221E74693}" presName="levelTx" presStyleLbl="revTx" presStyleIdx="0" presStyleCnt="0">
        <dgm:presLayoutVars>
          <dgm:chMax val="1"/>
          <dgm:bulletEnabled val="1"/>
        </dgm:presLayoutVars>
      </dgm:prSet>
      <dgm:spPr/>
      <dgm:t>
        <a:bodyPr/>
        <a:lstStyle/>
        <a:p>
          <a:endParaRPr lang="fr-FR"/>
        </a:p>
      </dgm:t>
    </dgm:pt>
    <dgm:pt modelId="{79C576B1-9437-4008-9C5F-52A2DD2DCA7A}" type="pres">
      <dgm:prSet presAssocID="{90A38C8A-8F5F-4B5A-AE6D-0E2E27630890}" presName="Name8" presStyleCnt="0"/>
      <dgm:spPr/>
    </dgm:pt>
    <dgm:pt modelId="{CDB2928D-B6EA-4F38-876B-4486C0FD1819}" type="pres">
      <dgm:prSet presAssocID="{90A38C8A-8F5F-4B5A-AE6D-0E2E27630890}" presName="level" presStyleLbl="node1" presStyleIdx="1" presStyleCnt="4" custScaleY="73512" custLinFactNeighborX="-106" custLinFactNeighborY="1190">
        <dgm:presLayoutVars>
          <dgm:chMax val="1"/>
          <dgm:bulletEnabled val="1"/>
        </dgm:presLayoutVars>
      </dgm:prSet>
      <dgm:spPr/>
      <dgm:t>
        <a:bodyPr/>
        <a:lstStyle/>
        <a:p>
          <a:endParaRPr lang="en-SG"/>
        </a:p>
      </dgm:t>
    </dgm:pt>
    <dgm:pt modelId="{E47FA361-CFEB-4FDD-AE40-F2C6237A83CC}" type="pres">
      <dgm:prSet presAssocID="{90A38C8A-8F5F-4B5A-AE6D-0E2E27630890}" presName="levelTx" presStyleLbl="revTx" presStyleIdx="0" presStyleCnt="0">
        <dgm:presLayoutVars>
          <dgm:chMax val="1"/>
          <dgm:bulletEnabled val="1"/>
        </dgm:presLayoutVars>
      </dgm:prSet>
      <dgm:spPr/>
      <dgm:t>
        <a:bodyPr/>
        <a:lstStyle/>
        <a:p>
          <a:endParaRPr lang="en-SG"/>
        </a:p>
      </dgm:t>
    </dgm:pt>
    <dgm:pt modelId="{A5007190-131F-460C-810F-94AA5B1810B9}" type="pres">
      <dgm:prSet presAssocID="{8343F893-0943-4F16-91D1-3FF41E3238DA}" presName="Name8" presStyleCnt="0"/>
      <dgm:spPr/>
    </dgm:pt>
    <dgm:pt modelId="{33BCEE91-9B51-4C7E-8C07-F1DE7BFFEBEE}" type="pres">
      <dgm:prSet presAssocID="{8343F893-0943-4F16-91D1-3FF41E3238DA}" presName="level" presStyleLbl="node1" presStyleIdx="2" presStyleCnt="4">
        <dgm:presLayoutVars>
          <dgm:chMax val="1"/>
          <dgm:bulletEnabled val="1"/>
        </dgm:presLayoutVars>
      </dgm:prSet>
      <dgm:spPr/>
      <dgm:t>
        <a:bodyPr/>
        <a:lstStyle/>
        <a:p>
          <a:endParaRPr lang="fr-FR"/>
        </a:p>
      </dgm:t>
    </dgm:pt>
    <dgm:pt modelId="{73E05869-BDF9-4313-B5E7-16B38799C8F1}" type="pres">
      <dgm:prSet presAssocID="{8343F893-0943-4F16-91D1-3FF41E3238DA}" presName="levelTx" presStyleLbl="revTx" presStyleIdx="0" presStyleCnt="0">
        <dgm:presLayoutVars>
          <dgm:chMax val="1"/>
          <dgm:bulletEnabled val="1"/>
        </dgm:presLayoutVars>
      </dgm:prSet>
      <dgm:spPr/>
      <dgm:t>
        <a:bodyPr/>
        <a:lstStyle/>
        <a:p>
          <a:endParaRPr lang="fr-FR"/>
        </a:p>
      </dgm:t>
    </dgm:pt>
    <dgm:pt modelId="{79AB81C0-DE13-4FA6-B922-42561A1192A4}" type="pres">
      <dgm:prSet presAssocID="{7488FDBA-E905-4C69-B972-61BF3881B6C6}" presName="Name8" presStyleCnt="0"/>
      <dgm:spPr/>
    </dgm:pt>
    <dgm:pt modelId="{E402FE30-3B60-4687-9B00-F3D0AC9E3AF3}" type="pres">
      <dgm:prSet presAssocID="{7488FDBA-E905-4C69-B972-61BF3881B6C6}" presName="level" presStyleLbl="node1" presStyleIdx="3" presStyleCnt="4" custScaleY="56231">
        <dgm:presLayoutVars>
          <dgm:chMax val="1"/>
          <dgm:bulletEnabled val="1"/>
        </dgm:presLayoutVars>
      </dgm:prSet>
      <dgm:spPr/>
      <dgm:t>
        <a:bodyPr/>
        <a:lstStyle/>
        <a:p>
          <a:endParaRPr lang="en-GB"/>
        </a:p>
      </dgm:t>
    </dgm:pt>
    <dgm:pt modelId="{88220B1A-557F-4484-9C98-2C3A01EDBB17}" type="pres">
      <dgm:prSet presAssocID="{7488FDBA-E905-4C69-B972-61BF3881B6C6}" presName="levelTx" presStyleLbl="revTx" presStyleIdx="0" presStyleCnt="0">
        <dgm:presLayoutVars>
          <dgm:chMax val="1"/>
          <dgm:bulletEnabled val="1"/>
        </dgm:presLayoutVars>
      </dgm:prSet>
      <dgm:spPr/>
      <dgm:t>
        <a:bodyPr/>
        <a:lstStyle/>
        <a:p>
          <a:endParaRPr lang="en-GB"/>
        </a:p>
      </dgm:t>
    </dgm:pt>
  </dgm:ptLst>
  <dgm:cxnLst>
    <dgm:cxn modelId="{26EEBA44-5B03-4C88-9B2D-589B40ED28AD}" type="presOf" srcId="{90A38C8A-8F5F-4B5A-AE6D-0E2E27630890}" destId="{CDB2928D-B6EA-4F38-876B-4486C0FD1819}" srcOrd="0" destOrd="0" presId="urn:microsoft.com/office/officeart/2005/8/layout/pyramid1"/>
    <dgm:cxn modelId="{778849B0-450F-439F-B721-77A7239AC8A8}" type="presOf" srcId="{719958F2-7675-443F-80E8-AC2221E74693}" destId="{F63E9DA7-AF45-468E-8A02-C9129A2E9188}" srcOrd="0" destOrd="0" presId="urn:microsoft.com/office/officeart/2005/8/layout/pyramid1"/>
    <dgm:cxn modelId="{146300F8-AFAA-4C4B-A641-587E704F73AB}" srcId="{BE20AA52-B490-4137-8E92-77C72B44D441}" destId="{7488FDBA-E905-4C69-B972-61BF3881B6C6}" srcOrd="3" destOrd="0" parTransId="{E6751145-4C3A-4646-96B8-87F402F06B7F}" sibTransId="{F8085DCF-4DDE-45A3-B61B-F11A1E4711A0}"/>
    <dgm:cxn modelId="{E32292B3-DF6F-43B2-A09A-0E0541E62D7A}" type="presOf" srcId="{8343F893-0943-4F16-91D1-3FF41E3238DA}" destId="{33BCEE91-9B51-4C7E-8C07-F1DE7BFFEBEE}" srcOrd="0" destOrd="0" presId="urn:microsoft.com/office/officeart/2005/8/layout/pyramid1"/>
    <dgm:cxn modelId="{88B1F921-1215-4824-96FE-AB038A3A9E2D}" type="presOf" srcId="{7488FDBA-E905-4C69-B972-61BF3881B6C6}" destId="{88220B1A-557F-4484-9C98-2C3A01EDBB17}" srcOrd="1" destOrd="0" presId="urn:microsoft.com/office/officeart/2005/8/layout/pyramid1"/>
    <dgm:cxn modelId="{76E80735-0D14-4173-ADD5-2281A3D39BB6}" type="presOf" srcId="{BE20AA52-B490-4137-8E92-77C72B44D441}" destId="{8299441F-19FA-4AAC-BE86-C1B36085031F}" srcOrd="0" destOrd="0" presId="urn:microsoft.com/office/officeart/2005/8/layout/pyramid1"/>
    <dgm:cxn modelId="{4A6E6E5E-B3AF-45F5-B7BA-B739D6322201}" srcId="{BE20AA52-B490-4137-8E92-77C72B44D441}" destId="{8343F893-0943-4F16-91D1-3FF41E3238DA}" srcOrd="2" destOrd="0" parTransId="{B9A17204-5B1C-4186-8CC8-A0D70BE369E0}" sibTransId="{98A4DC55-660B-4DB9-B9CE-FC46956FFA00}"/>
    <dgm:cxn modelId="{14AF96D6-E94E-48A5-ACEE-1140D5207489}" type="presOf" srcId="{719958F2-7675-443F-80E8-AC2221E74693}" destId="{AB010766-A717-4812-8702-9C9E1EC38FCF}" srcOrd="1" destOrd="0" presId="urn:microsoft.com/office/officeart/2005/8/layout/pyramid1"/>
    <dgm:cxn modelId="{5CAA9755-0C65-4958-8DB1-033EAE04354F}" srcId="{BE20AA52-B490-4137-8E92-77C72B44D441}" destId="{719958F2-7675-443F-80E8-AC2221E74693}" srcOrd="0" destOrd="0" parTransId="{6DEBAA24-D618-4A75-A0A2-36DE21A3AAAC}" sibTransId="{85957E54-CAC6-44E7-AAE2-3F820576E33E}"/>
    <dgm:cxn modelId="{31FC5235-0DC5-4E68-8847-801DDB34E0C5}" type="presOf" srcId="{90A38C8A-8F5F-4B5A-AE6D-0E2E27630890}" destId="{E47FA361-CFEB-4FDD-AE40-F2C6237A83CC}" srcOrd="1" destOrd="0" presId="urn:microsoft.com/office/officeart/2005/8/layout/pyramid1"/>
    <dgm:cxn modelId="{235849C4-FDB4-41A6-9103-6EA958072A9F}" srcId="{BE20AA52-B490-4137-8E92-77C72B44D441}" destId="{90A38C8A-8F5F-4B5A-AE6D-0E2E27630890}" srcOrd="1" destOrd="0" parTransId="{C43D7357-A0D9-427C-AACA-A7EAF23F05D9}" sibTransId="{2090DD2B-7C11-4B3A-8438-50E918ED0E38}"/>
    <dgm:cxn modelId="{9B82BCE7-8FB9-407C-9635-23B0BCF23E95}" type="presOf" srcId="{7488FDBA-E905-4C69-B972-61BF3881B6C6}" destId="{E402FE30-3B60-4687-9B00-F3D0AC9E3AF3}" srcOrd="0" destOrd="0" presId="urn:microsoft.com/office/officeart/2005/8/layout/pyramid1"/>
    <dgm:cxn modelId="{9D4EF58D-9A52-4CEC-BA13-9A90D7021DDC}" type="presOf" srcId="{8343F893-0943-4F16-91D1-3FF41E3238DA}" destId="{73E05869-BDF9-4313-B5E7-16B38799C8F1}" srcOrd="1" destOrd="0" presId="urn:microsoft.com/office/officeart/2005/8/layout/pyramid1"/>
    <dgm:cxn modelId="{0E2311BB-890B-4C1D-B827-79E92F64C580}" type="presParOf" srcId="{8299441F-19FA-4AAC-BE86-C1B36085031F}" destId="{D70D6BE8-7972-4F07-B1A2-4D6A46D7E4B3}" srcOrd="0" destOrd="0" presId="urn:microsoft.com/office/officeart/2005/8/layout/pyramid1"/>
    <dgm:cxn modelId="{EB726F8D-C761-48CF-BA41-9AAFA14699A6}" type="presParOf" srcId="{D70D6BE8-7972-4F07-B1A2-4D6A46D7E4B3}" destId="{F63E9DA7-AF45-468E-8A02-C9129A2E9188}" srcOrd="0" destOrd="0" presId="urn:microsoft.com/office/officeart/2005/8/layout/pyramid1"/>
    <dgm:cxn modelId="{394A374F-65BA-4DF1-8655-F5EEBCC06094}" type="presParOf" srcId="{D70D6BE8-7972-4F07-B1A2-4D6A46D7E4B3}" destId="{AB010766-A717-4812-8702-9C9E1EC38FCF}" srcOrd="1" destOrd="0" presId="urn:microsoft.com/office/officeart/2005/8/layout/pyramid1"/>
    <dgm:cxn modelId="{AAB4DD0C-0545-4B14-A3E7-2FA5CAE2B555}" type="presParOf" srcId="{8299441F-19FA-4AAC-BE86-C1B36085031F}" destId="{79C576B1-9437-4008-9C5F-52A2DD2DCA7A}" srcOrd="1" destOrd="0" presId="urn:microsoft.com/office/officeart/2005/8/layout/pyramid1"/>
    <dgm:cxn modelId="{C44CD87C-6028-4D8B-A008-20211CEE6E2B}" type="presParOf" srcId="{79C576B1-9437-4008-9C5F-52A2DD2DCA7A}" destId="{CDB2928D-B6EA-4F38-876B-4486C0FD1819}" srcOrd="0" destOrd="0" presId="urn:microsoft.com/office/officeart/2005/8/layout/pyramid1"/>
    <dgm:cxn modelId="{75B22873-97BD-407B-89A6-A07A668A45D4}" type="presParOf" srcId="{79C576B1-9437-4008-9C5F-52A2DD2DCA7A}" destId="{E47FA361-CFEB-4FDD-AE40-F2C6237A83CC}" srcOrd="1" destOrd="0" presId="urn:microsoft.com/office/officeart/2005/8/layout/pyramid1"/>
    <dgm:cxn modelId="{9CC15A7D-6D40-419F-9358-D50219755931}" type="presParOf" srcId="{8299441F-19FA-4AAC-BE86-C1B36085031F}" destId="{A5007190-131F-460C-810F-94AA5B1810B9}" srcOrd="2" destOrd="0" presId="urn:microsoft.com/office/officeart/2005/8/layout/pyramid1"/>
    <dgm:cxn modelId="{00AB5A7B-E43E-4499-8284-5E3EE9C5B848}" type="presParOf" srcId="{A5007190-131F-460C-810F-94AA5B1810B9}" destId="{33BCEE91-9B51-4C7E-8C07-F1DE7BFFEBEE}" srcOrd="0" destOrd="0" presId="urn:microsoft.com/office/officeart/2005/8/layout/pyramid1"/>
    <dgm:cxn modelId="{439B27A6-5804-4C81-A589-2DAAC0EFEE25}" type="presParOf" srcId="{A5007190-131F-460C-810F-94AA5B1810B9}" destId="{73E05869-BDF9-4313-B5E7-16B38799C8F1}" srcOrd="1" destOrd="0" presId="urn:microsoft.com/office/officeart/2005/8/layout/pyramid1"/>
    <dgm:cxn modelId="{FE88AFB0-A12E-4E48-B303-661255490A20}" type="presParOf" srcId="{8299441F-19FA-4AAC-BE86-C1B36085031F}" destId="{79AB81C0-DE13-4FA6-B922-42561A1192A4}" srcOrd="3" destOrd="0" presId="urn:microsoft.com/office/officeart/2005/8/layout/pyramid1"/>
    <dgm:cxn modelId="{04BB81B1-D04A-47E0-BE4A-A1B71075906A}" type="presParOf" srcId="{79AB81C0-DE13-4FA6-B922-42561A1192A4}" destId="{E402FE30-3B60-4687-9B00-F3D0AC9E3AF3}" srcOrd="0" destOrd="0" presId="urn:microsoft.com/office/officeart/2005/8/layout/pyramid1"/>
    <dgm:cxn modelId="{C12F139B-D4A6-4049-B38F-531BC2EB8CB5}" type="presParOf" srcId="{79AB81C0-DE13-4FA6-B922-42561A1192A4}" destId="{88220B1A-557F-4484-9C98-2C3A01EDBB17}"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4FFFD-806F-42B7-8122-542264961F6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DE863A0B-DB21-4293-BEE9-3D7D8A18E48E}">
      <dgm:prSet phldrT="[Text]">
        <dgm:style>
          <a:lnRef idx="0">
            <a:schemeClr val="accent4"/>
          </a:lnRef>
          <a:fillRef idx="3">
            <a:schemeClr val="accent4"/>
          </a:fillRef>
          <a:effectRef idx="3">
            <a:schemeClr val="accent4"/>
          </a:effectRef>
          <a:fontRef idx="minor">
            <a:schemeClr val="lt1"/>
          </a:fontRef>
        </dgm:style>
      </dgm:prSet>
      <dgm:spPr/>
      <dgm:t>
        <a:bodyPr/>
        <a:lstStyle/>
        <a:p>
          <a:r>
            <a:rPr lang="en-GB" dirty="0" err="1" smtClean="0"/>
            <a:t>Approche</a:t>
          </a:r>
          <a:r>
            <a:rPr lang="en-GB" dirty="0" smtClean="0"/>
            <a:t> </a:t>
          </a:r>
          <a:r>
            <a:rPr lang="en-GB" smtClean="0"/>
            <a:t>Directe</a:t>
          </a:r>
          <a:endParaRPr lang="en-GB" dirty="0"/>
        </a:p>
      </dgm:t>
    </dgm:pt>
    <dgm:pt modelId="{181B0218-C238-4816-BABE-EDC7F91CF48E}" type="parTrans" cxnId="{4B70D1BB-DACF-4C3D-BAB9-0EAD8A968BD5}">
      <dgm:prSet/>
      <dgm:spPr/>
      <dgm:t>
        <a:bodyPr/>
        <a:lstStyle/>
        <a:p>
          <a:endParaRPr lang="en-GB"/>
        </a:p>
      </dgm:t>
    </dgm:pt>
    <dgm:pt modelId="{4917196D-FE66-49A5-8033-64F8CFA897A9}" type="sibTrans" cxnId="{4B70D1BB-DACF-4C3D-BAB9-0EAD8A968BD5}">
      <dgm:prSet/>
      <dgm:spPr/>
      <dgm:t>
        <a:bodyPr/>
        <a:lstStyle/>
        <a:p>
          <a:endParaRPr lang="en-GB"/>
        </a:p>
      </dgm:t>
    </dgm:pt>
    <dgm:pt modelId="{A54BB313-F98E-45BA-9D91-84F39057642D}">
      <dgm:prSet phldrT="[Text]">
        <dgm:style>
          <a:lnRef idx="0">
            <a:schemeClr val="accent4"/>
          </a:lnRef>
          <a:fillRef idx="3">
            <a:schemeClr val="accent4"/>
          </a:fillRef>
          <a:effectRef idx="3">
            <a:schemeClr val="accent4"/>
          </a:effectRef>
          <a:fontRef idx="minor">
            <a:schemeClr val="lt1"/>
          </a:fontRef>
        </dgm:style>
      </dgm:prSet>
      <dgm:spPr/>
      <dgm:t>
        <a:bodyPr/>
        <a:lstStyle/>
        <a:p>
          <a:r>
            <a:rPr lang="en-GB" altLang="fr-FR" dirty="0" smtClean="0"/>
            <a:t>Job Boards</a:t>
          </a:r>
        </a:p>
        <a:p>
          <a:r>
            <a:rPr lang="en-GB" altLang="fr-FR" dirty="0" smtClean="0"/>
            <a:t>Web et </a:t>
          </a:r>
          <a:r>
            <a:rPr lang="en-GB" altLang="fr-FR" dirty="0" err="1" smtClean="0"/>
            <a:t>Réseaux</a:t>
          </a:r>
          <a:r>
            <a:rPr lang="en-GB" altLang="fr-FR" dirty="0" smtClean="0"/>
            <a:t> </a:t>
          </a:r>
          <a:r>
            <a:rPr lang="en-GB" altLang="fr-FR" dirty="0" err="1" smtClean="0"/>
            <a:t>Sociaux</a:t>
          </a:r>
          <a:endParaRPr lang="en-GB" dirty="0"/>
        </a:p>
      </dgm:t>
    </dgm:pt>
    <dgm:pt modelId="{7A1295A6-6954-493C-8CBB-C9B642EEE5D4}" type="parTrans" cxnId="{A2639A26-70AB-4259-B349-0F575DEF934C}">
      <dgm:prSet/>
      <dgm:spPr/>
      <dgm:t>
        <a:bodyPr/>
        <a:lstStyle/>
        <a:p>
          <a:endParaRPr lang="en-GB"/>
        </a:p>
      </dgm:t>
    </dgm:pt>
    <dgm:pt modelId="{85738DDE-62A6-424C-B8D8-64149362D5E1}" type="sibTrans" cxnId="{A2639A26-70AB-4259-B349-0F575DEF934C}">
      <dgm:prSet/>
      <dgm:spPr/>
      <dgm:t>
        <a:bodyPr/>
        <a:lstStyle/>
        <a:p>
          <a:endParaRPr lang="en-GB"/>
        </a:p>
      </dgm:t>
    </dgm:pt>
    <dgm:pt modelId="{E3FC4BD9-8D00-462D-A4AB-622EF18AD74C}">
      <dgm:prSet phldrT="[Text]">
        <dgm:style>
          <a:lnRef idx="0">
            <a:schemeClr val="accent4"/>
          </a:lnRef>
          <a:fillRef idx="3">
            <a:schemeClr val="accent4"/>
          </a:fillRef>
          <a:effectRef idx="3">
            <a:schemeClr val="accent4"/>
          </a:effectRef>
          <a:fontRef idx="minor">
            <a:schemeClr val="lt1"/>
          </a:fontRef>
        </dgm:style>
      </dgm:prSet>
      <dgm:spPr/>
      <dgm:t>
        <a:bodyPr/>
        <a:lstStyle/>
        <a:p>
          <a:r>
            <a:rPr lang="en-GB" smtClean="0"/>
            <a:t>Annonces</a:t>
          </a:r>
          <a:endParaRPr lang="en-GB" dirty="0"/>
        </a:p>
      </dgm:t>
    </dgm:pt>
    <dgm:pt modelId="{A7FDDF9F-4CD8-440A-B418-E71A1598BD26}" type="parTrans" cxnId="{CDD682FD-C779-45BE-A3FD-CF29B3007F41}">
      <dgm:prSet/>
      <dgm:spPr/>
      <dgm:t>
        <a:bodyPr/>
        <a:lstStyle/>
        <a:p>
          <a:endParaRPr lang="en-GB"/>
        </a:p>
      </dgm:t>
    </dgm:pt>
    <dgm:pt modelId="{80EEA892-5D7B-46FC-8526-554026424A37}" type="sibTrans" cxnId="{CDD682FD-C779-45BE-A3FD-CF29B3007F41}">
      <dgm:prSet/>
      <dgm:spPr/>
      <dgm:t>
        <a:bodyPr/>
        <a:lstStyle/>
        <a:p>
          <a:endParaRPr lang="en-GB"/>
        </a:p>
      </dgm:t>
    </dgm:pt>
    <dgm:pt modelId="{19469395-0106-4CAD-83D4-C72622566517}">
      <dgm:prSet phldrT="[Text]">
        <dgm:style>
          <a:lnRef idx="0">
            <a:schemeClr val="accent4"/>
          </a:lnRef>
          <a:fillRef idx="3">
            <a:schemeClr val="accent4"/>
          </a:fillRef>
          <a:effectRef idx="3">
            <a:schemeClr val="accent4"/>
          </a:effectRef>
          <a:fontRef idx="minor">
            <a:schemeClr val="lt1"/>
          </a:fontRef>
        </dgm:style>
      </dgm:prSet>
      <dgm:spPr/>
      <dgm:t>
        <a:bodyPr/>
        <a:lstStyle/>
        <a:p>
          <a:r>
            <a:rPr lang="en-GB" altLang="fr-FR" dirty="0" smtClean="0"/>
            <a:t>Base de </a:t>
          </a:r>
          <a:r>
            <a:rPr lang="en-GB" altLang="fr-FR" dirty="0" err="1" smtClean="0"/>
            <a:t>données</a:t>
          </a:r>
          <a:endParaRPr lang="en-GB" altLang="fr-FR" dirty="0" smtClean="0"/>
        </a:p>
        <a:p>
          <a:r>
            <a:rPr lang="en-GB" altLang="fr-FR" dirty="0" smtClean="0"/>
            <a:t>ANTAL Talent Pool</a:t>
          </a:r>
          <a:endParaRPr lang="en-GB" dirty="0"/>
        </a:p>
      </dgm:t>
    </dgm:pt>
    <dgm:pt modelId="{468D1FC5-22E1-489A-9E85-8639E91F2CD9}" type="parTrans" cxnId="{0E884249-C069-4C8C-BA48-00D836D20621}">
      <dgm:prSet/>
      <dgm:spPr/>
      <dgm:t>
        <a:bodyPr/>
        <a:lstStyle/>
        <a:p>
          <a:endParaRPr lang="en-GB"/>
        </a:p>
      </dgm:t>
    </dgm:pt>
    <dgm:pt modelId="{28BED379-C34E-4DD9-A320-19C8F788CE55}" type="sibTrans" cxnId="{0E884249-C069-4C8C-BA48-00D836D20621}">
      <dgm:prSet/>
      <dgm:spPr/>
      <dgm:t>
        <a:bodyPr/>
        <a:lstStyle/>
        <a:p>
          <a:endParaRPr lang="en-GB"/>
        </a:p>
      </dgm:t>
    </dgm:pt>
    <dgm:pt modelId="{F0D14181-4CF1-4E62-ADD6-DA4417D3ECB5}" type="pres">
      <dgm:prSet presAssocID="{8F74FFFD-806F-42B7-8122-542264961F67}" presName="matrix" presStyleCnt="0">
        <dgm:presLayoutVars>
          <dgm:chMax val="1"/>
          <dgm:dir/>
          <dgm:resizeHandles val="exact"/>
        </dgm:presLayoutVars>
      </dgm:prSet>
      <dgm:spPr/>
      <dgm:t>
        <a:bodyPr/>
        <a:lstStyle/>
        <a:p>
          <a:endParaRPr lang="en-GB"/>
        </a:p>
      </dgm:t>
    </dgm:pt>
    <dgm:pt modelId="{82B5853D-51C8-4296-8108-AD4FB078A3F2}" type="pres">
      <dgm:prSet presAssocID="{8F74FFFD-806F-42B7-8122-542264961F67}" presName="diamond" presStyleLbl="bgShp" presStyleIdx="0" presStyleCnt="1">
        <dgm:style>
          <a:lnRef idx="1">
            <a:schemeClr val="accent4"/>
          </a:lnRef>
          <a:fillRef idx="2">
            <a:schemeClr val="accent4"/>
          </a:fillRef>
          <a:effectRef idx="1">
            <a:schemeClr val="accent4"/>
          </a:effectRef>
          <a:fontRef idx="minor">
            <a:schemeClr val="dk1"/>
          </a:fontRef>
        </dgm:style>
      </dgm:prSet>
      <dgm:spPr/>
      <dgm:t>
        <a:bodyPr/>
        <a:lstStyle/>
        <a:p>
          <a:endParaRPr lang="en-GB"/>
        </a:p>
      </dgm:t>
    </dgm:pt>
    <dgm:pt modelId="{B16A2419-757D-4AF6-8120-30B226E7BD1F}" type="pres">
      <dgm:prSet presAssocID="{8F74FFFD-806F-42B7-8122-542264961F67}" presName="quad1" presStyleLbl="node1" presStyleIdx="0" presStyleCnt="4">
        <dgm:presLayoutVars>
          <dgm:chMax val="0"/>
          <dgm:chPref val="0"/>
          <dgm:bulletEnabled val="1"/>
        </dgm:presLayoutVars>
      </dgm:prSet>
      <dgm:spPr/>
      <dgm:t>
        <a:bodyPr/>
        <a:lstStyle/>
        <a:p>
          <a:endParaRPr lang="en-GB"/>
        </a:p>
      </dgm:t>
    </dgm:pt>
    <dgm:pt modelId="{F62912B1-79B9-4219-83B1-07A44988910F}" type="pres">
      <dgm:prSet presAssocID="{8F74FFFD-806F-42B7-8122-542264961F67}" presName="quad2" presStyleLbl="node1" presStyleIdx="1" presStyleCnt="4">
        <dgm:presLayoutVars>
          <dgm:chMax val="0"/>
          <dgm:chPref val="0"/>
          <dgm:bulletEnabled val="1"/>
        </dgm:presLayoutVars>
      </dgm:prSet>
      <dgm:spPr/>
      <dgm:t>
        <a:bodyPr/>
        <a:lstStyle/>
        <a:p>
          <a:endParaRPr lang="en-GB"/>
        </a:p>
      </dgm:t>
    </dgm:pt>
    <dgm:pt modelId="{DB662E20-C1A0-422A-A52B-CE84CFE8B151}" type="pres">
      <dgm:prSet presAssocID="{8F74FFFD-806F-42B7-8122-542264961F67}" presName="quad3" presStyleLbl="node1" presStyleIdx="2" presStyleCnt="4">
        <dgm:presLayoutVars>
          <dgm:chMax val="0"/>
          <dgm:chPref val="0"/>
          <dgm:bulletEnabled val="1"/>
        </dgm:presLayoutVars>
      </dgm:prSet>
      <dgm:spPr/>
      <dgm:t>
        <a:bodyPr/>
        <a:lstStyle/>
        <a:p>
          <a:endParaRPr lang="en-GB"/>
        </a:p>
      </dgm:t>
    </dgm:pt>
    <dgm:pt modelId="{CD2C19E6-93BA-4F06-B7DA-6B1AFEADD05C}" type="pres">
      <dgm:prSet presAssocID="{8F74FFFD-806F-42B7-8122-542264961F67}" presName="quad4" presStyleLbl="node1" presStyleIdx="3" presStyleCnt="4">
        <dgm:presLayoutVars>
          <dgm:chMax val="0"/>
          <dgm:chPref val="0"/>
          <dgm:bulletEnabled val="1"/>
        </dgm:presLayoutVars>
      </dgm:prSet>
      <dgm:spPr/>
      <dgm:t>
        <a:bodyPr/>
        <a:lstStyle/>
        <a:p>
          <a:endParaRPr lang="en-GB"/>
        </a:p>
      </dgm:t>
    </dgm:pt>
  </dgm:ptLst>
  <dgm:cxnLst>
    <dgm:cxn modelId="{0E884249-C069-4C8C-BA48-00D836D20621}" srcId="{8F74FFFD-806F-42B7-8122-542264961F67}" destId="{19469395-0106-4CAD-83D4-C72622566517}" srcOrd="3" destOrd="0" parTransId="{468D1FC5-22E1-489A-9E85-8639E91F2CD9}" sibTransId="{28BED379-C34E-4DD9-A320-19C8F788CE55}"/>
    <dgm:cxn modelId="{CDD682FD-C779-45BE-A3FD-CF29B3007F41}" srcId="{8F74FFFD-806F-42B7-8122-542264961F67}" destId="{E3FC4BD9-8D00-462D-A4AB-622EF18AD74C}" srcOrd="2" destOrd="0" parTransId="{A7FDDF9F-4CD8-440A-B418-E71A1598BD26}" sibTransId="{80EEA892-5D7B-46FC-8526-554026424A37}"/>
    <dgm:cxn modelId="{8EDA1BB7-0917-4837-832D-882D80881AE9}" type="presOf" srcId="{8F74FFFD-806F-42B7-8122-542264961F67}" destId="{F0D14181-4CF1-4E62-ADD6-DA4417D3ECB5}" srcOrd="0" destOrd="0" presId="urn:microsoft.com/office/officeart/2005/8/layout/matrix3"/>
    <dgm:cxn modelId="{81269341-B4B8-4F36-AEF1-76402126C4BA}" type="presOf" srcId="{19469395-0106-4CAD-83D4-C72622566517}" destId="{CD2C19E6-93BA-4F06-B7DA-6B1AFEADD05C}" srcOrd="0" destOrd="0" presId="urn:microsoft.com/office/officeart/2005/8/layout/matrix3"/>
    <dgm:cxn modelId="{F67ED9C5-3FD9-4ACF-9FC3-AD2BB25C8B0E}" type="presOf" srcId="{DE863A0B-DB21-4293-BEE9-3D7D8A18E48E}" destId="{B16A2419-757D-4AF6-8120-30B226E7BD1F}" srcOrd="0" destOrd="0" presId="urn:microsoft.com/office/officeart/2005/8/layout/matrix3"/>
    <dgm:cxn modelId="{4B70D1BB-DACF-4C3D-BAB9-0EAD8A968BD5}" srcId="{8F74FFFD-806F-42B7-8122-542264961F67}" destId="{DE863A0B-DB21-4293-BEE9-3D7D8A18E48E}" srcOrd="0" destOrd="0" parTransId="{181B0218-C238-4816-BABE-EDC7F91CF48E}" sibTransId="{4917196D-FE66-49A5-8033-64F8CFA897A9}"/>
    <dgm:cxn modelId="{8381B28D-58C8-4A44-B0A9-BC5BDD855486}" type="presOf" srcId="{A54BB313-F98E-45BA-9D91-84F39057642D}" destId="{F62912B1-79B9-4219-83B1-07A44988910F}" srcOrd="0" destOrd="0" presId="urn:microsoft.com/office/officeart/2005/8/layout/matrix3"/>
    <dgm:cxn modelId="{A2639A26-70AB-4259-B349-0F575DEF934C}" srcId="{8F74FFFD-806F-42B7-8122-542264961F67}" destId="{A54BB313-F98E-45BA-9D91-84F39057642D}" srcOrd="1" destOrd="0" parTransId="{7A1295A6-6954-493C-8CBB-C9B642EEE5D4}" sibTransId="{85738DDE-62A6-424C-B8D8-64149362D5E1}"/>
    <dgm:cxn modelId="{56A65285-4ACE-45AA-8C46-671B4999886F}" type="presOf" srcId="{E3FC4BD9-8D00-462D-A4AB-622EF18AD74C}" destId="{DB662E20-C1A0-422A-A52B-CE84CFE8B151}" srcOrd="0" destOrd="0" presId="urn:microsoft.com/office/officeart/2005/8/layout/matrix3"/>
    <dgm:cxn modelId="{3965B9D2-8BAB-4828-8A4A-2F613BF121BE}" type="presParOf" srcId="{F0D14181-4CF1-4E62-ADD6-DA4417D3ECB5}" destId="{82B5853D-51C8-4296-8108-AD4FB078A3F2}" srcOrd="0" destOrd="0" presId="urn:microsoft.com/office/officeart/2005/8/layout/matrix3"/>
    <dgm:cxn modelId="{57A9174A-7649-4226-9981-5F00F81BDA8B}" type="presParOf" srcId="{F0D14181-4CF1-4E62-ADD6-DA4417D3ECB5}" destId="{B16A2419-757D-4AF6-8120-30B226E7BD1F}" srcOrd="1" destOrd="0" presId="urn:microsoft.com/office/officeart/2005/8/layout/matrix3"/>
    <dgm:cxn modelId="{77E1E430-8287-4107-8947-985825DD150A}" type="presParOf" srcId="{F0D14181-4CF1-4E62-ADD6-DA4417D3ECB5}" destId="{F62912B1-79B9-4219-83B1-07A44988910F}" srcOrd="2" destOrd="0" presId="urn:microsoft.com/office/officeart/2005/8/layout/matrix3"/>
    <dgm:cxn modelId="{F9E59EAF-1892-4DBA-9EE1-62CB7B71B429}" type="presParOf" srcId="{F0D14181-4CF1-4E62-ADD6-DA4417D3ECB5}" destId="{DB662E20-C1A0-422A-A52B-CE84CFE8B151}" srcOrd="3" destOrd="0" presId="urn:microsoft.com/office/officeart/2005/8/layout/matrix3"/>
    <dgm:cxn modelId="{9A84A629-FF8B-49AC-A101-E672A33817A5}" type="presParOf" srcId="{F0D14181-4CF1-4E62-ADD6-DA4417D3ECB5}" destId="{CD2C19E6-93BA-4F06-B7DA-6B1AFEADD05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CA04E6-DB94-4440-853E-8AB361B3EE29}" type="doc">
      <dgm:prSet loTypeId="urn:microsoft.com/office/officeart/2005/8/layout/lProcess3" loCatId="process" qsTypeId="urn:microsoft.com/office/officeart/2005/8/quickstyle/3d4" qsCatId="3D" csTypeId="urn:microsoft.com/office/officeart/2005/8/colors/accent0_3" csCatId="mainScheme" phldr="1"/>
      <dgm:spPr/>
      <dgm:t>
        <a:bodyPr/>
        <a:lstStyle/>
        <a:p>
          <a:endParaRPr lang="fr-FR"/>
        </a:p>
      </dgm:t>
    </dgm:pt>
    <dgm:pt modelId="{E4769EF5-F964-49A9-BB6E-62CA12BD9DCB}">
      <dgm:prSet phldrT="[Text]" custT="1"/>
      <dgm:spPr/>
      <dgm:t>
        <a:bodyPr/>
        <a:lstStyle/>
        <a:p>
          <a:r>
            <a:rPr lang="de-DE" sz="1800" i="0" spc="0" noProof="0" dirty="0" smtClean="0">
              <a:effectLst>
                <a:outerShdw blurRad="38100" dist="38100" dir="2700000" algn="tl">
                  <a:srgbClr val="000000">
                    <a:alpha val="43137"/>
                  </a:srgbClr>
                </a:outerShdw>
              </a:effectLst>
            </a:rPr>
            <a:t>S 1</a:t>
          </a:r>
          <a:endParaRPr lang="de-DE" sz="1800" i="0" spc="0" noProof="0" dirty="0">
            <a:effectLst>
              <a:outerShdw blurRad="38100" dist="38100" dir="2700000" algn="tl">
                <a:srgbClr val="000000">
                  <a:alpha val="43137"/>
                </a:srgbClr>
              </a:outerShdw>
            </a:effectLst>
          </a:endParaRPr>
        </a:p>
      </dgm:t>
    </dgm:pt>
    <dgm:pt modelId="{881603AC-A114-44D5-AEBD-25A2D66E2E13}" type="parTrans" cxnId="{36AA20D9-C6CD-469C-9A74-25F2304FB9C7}">
      <dgm:prSet/>
      <dgm:spPr/>
      <dgm:t>
        <a:bodyPr/>
        <a:lstStyle/>
        <a:p>
          <a:endParaRPr lang="en-SG"/>
        </a:p>
      </dgm:t>
    </dgm:pt>
    <dgm:pt modelId="{CD102BC8-E001-4D89-A353-0D6A19C59DF3}" type="sibTrans" cxnId="{36AA20D9-C6CD-469C-9A74-25F2304FB9C7}">
      <dgm:prSet/>
      <dgm:spPr/>
      <dgm:t>
        <a:bodyPr/>
        <a:lstStyle/>
        <a:p>
          <a:endParaRPr lang="en-SG"/>
        </a:p>
      </dgm:t>
    </dgm:pt>
    <dgm:pt modelId="{29501449-8784-41E4-AF45-D471367D7A94}">
      <dgm:prSet phldrT="[Text]" custT="1"/>
      <dgm:spPr/>
      <dgm:t>
        <a:bodyPr/>
        <a:lstStyle/>
        <a:p>
          <a:r>
            <a:rPr lang="de-DE" sz="1800" noProof="0" dirty="0" smtClean="0">
              <a:effectLst>
                <a:outerShdw blurRad="38100" dist="38100" dir="2700000" algn="tl">
                  <a:srgbClr val="000000">
                    <a:alpha val="43137"/>
                  </a:srgbClr>
                </a:outerShdw>
              </a:effectLst>
            </a:rPr>
            <a:t>S 2</a:t>
          </a:r>
          <a:endParaRPr lang="de-DE" sz="1800" noProof="0" dirty="0">
            <a:effectLst>
              <a:outerShdw blurRad="38100" dist="38100" dir="2700000" algn="tl">
                <a:srgbClr val="000000">
                  <a:alpha val="43137"/>
                </a:srgbClr>
              </a:outerShdw>
            </a:effectLst>
          </a:endParaRPr>
        </a:p>
      </dgm:t>
    </dgm:pt>
    <dgm:pt modelId="{8E8F76B8-372D-4ADE-B011-D6561113B7BE}" type="parTrans" cxnId="{99C1B661-C250-4308-A41C-05C21C4A4215}">
      <dgm:prSet/>
      <dgm:spPr/>
      <dgm:t>
        <a:bodyPr/>
        <a:lstStyle/>
        <a:p>
          <a:endParaRPr lang="en-SG"/>
        </a:p>
      </dgm:t>
    </dgm:pt>
    <dgm:pt modelId="{F7A3EF1E-03C0-4254-ADA2-FC61BDA26634}" type="sibTrans" cxnId="{99C1B661-C250-4308-A41C-05C21C4A4215}">
      <dgm:prSet/>
      <dgm:spPr/>
      <dgm:t>
        <a:bodyPr/>
        <a:lstStyle/>
        <a:p>
          <a:endParaRPr lang="en-SG"/>
        </a:p>
      </dgm:t>
    </dgm:pt>
    <dgm:pt modelId="{EAA2EC18-E809-4207-99E3-A6607677C572}">
      <dgm:prSet phldrT="[Text]" custT="1"/>
      <dgm:spPr/>
      <dgm:t>
        <a:bodyPr/>
        <a:lstStyle/>
        <a:p>
          <a:r>
            <a:rPr lang="de-DE" sz="1800" noProof="0" dirty="0" smtClean="0">
              <a:effectLst>
                <a:outerShdw blurRad="38100" dist="38100" dir="2700000" algn="tl">
                  <a:srgbClr val="000000">
                    <a:alpha val="43137"/>
                  </a:srgbClr>
                </a:outerShdw>
              </a:effectLst>
            </a:rPr>
            <a:t>S 3</a:t>
          </a:r>
          <a:endParaRPr lang="de-DE" sz="2800" noProof="0" dirty="0">
            <a:effectLst>
              <a:outerShdw blurRad="38100" dist="38100" dir="2700000" algn="tl">
                <a:srgbClr val="000000">
                  <a:alpha val="43137"/>
                </a:srgbClr>
              </a:outerShdw>
            </a:effectLst>
          </a:endParaRPr>
        </a:p>
      </dgm:t>
    </dgm:pt>
    <dgm:pt modelId="{1C9D5A90-71B9-4244-86F6-7965579319AF}" type="parTrans" cxnId="{E0E7BB1D-B198-4AEB-8139-BC295043D3D9}">
      <dgm:prSet/>
      <dgm:spPr/>
      <dgm:t>
        <a:bodyPr/>
        <a:lstStyle/>
        <a:p>
          <a:endParaRPr lang="en-SG"/>
        </a:p>
      </dgm:t>
    </dgm:pt>
    <dgm:pt modelId="{2F367510-7EDF-42A2-B3B1-D066F10C8A7B}" type="sibTrans" cxnId="{E0E7BB1D-B198-4AEB-8139-BC295043D3D9}">
      <dgm:prSet/>
      <dgm:spPr/>
      <dgm:t>
        <a:bodyPr/>
        <a:lstStyle/>
        <a:p>
          <a:endParaRPr lang="en-SG"/>
        </a:p>
      </dgm:t>
    </dgm:pt>
    <dgm:pt modelId="{B7F5540B-F021-47E6-A3BC-46358E1DB546}">
      <dgm:prSet custT="1"/>
      <dgm:spPr/>
      <dgm:t>
        <a:bodyPr/>
        <a:lstStyle/>
        <a:p>
          <a:pPr marL="182563" indent="-182563" defTabSz="577850">
            <a:lnSpc>
              <a:spcPct val="90000"/>
            </a:lnSpc>
            <a:spcBef>
              <a:spcPct val="0"/>
            </a:spcBef>
            <a:spcAft>
              <a:spcPct val="15000"/>
            </a:spcAft>
            <a:buNone/>
          </a:pPr>
          <a:r>
            <a:rPr lang="de-DE" sz="1100" b="0" i="0" spc="0" noProof="0" dirty="0" smtClean="0">
              <a:effectLst>
                <a:outerShdw blurRad="38100" dist="38100" dir="2700000" algn="tl">
                  <a:srgbClr val="000000">
                    <a:alpha val="43137"/>
                  </a:srgbClr>
                </a:outerShdw>
              </a:effectLst>
            </a:rPr>
            <a:t>        Réunion des </a:t>
          </a:r>
          <a:r>
            <a:rPr lang="de-DE" sz="1100" b="0" i="0" spc="0" noProof="0" dirty="0" err="1" smtClean="0">
              <a:effectLst>
                <a:outerShdw blurRad="38100" dist="38100" dir="2700000" algn="tl">
                  <a:srgbClr val="000000">
                    <a:alpha val="43137"/>
                  </a:srgbClr>
                </a:outerShdw>
              </a:effectLst>
            </a:rPr>
            <a:t>parties</a:t>
          </a:r>
          <a:r>
            <a:rPr lang="de-DE" sz="1100" b="0" i="0" spc="0" noProof="0" dirty="0" smtClean="0">
              <a:effectLst>
                <a:outerShdw blurRad="38100" dist="38100" dir="2700000" algn="tl">
                  <a:srgbClr val="000000">
                    <a:alpha val="43137"/>
                  </a:srgbClr>
                </a:outerShdw>
              </a:effectLst>
            </a:rPr>
            <a:t> </a:t>
          </a:r>
          <a:r>
            <a:rPr lang="de-DE" sz="1100" b="0" i="0" spc="0" noProof="0" dirty="0" err="1" smtClean="0">
              <a:effectLst>
                <a:outerShdw blurRad="38100" dist="38100" dir="2700000" algn="tl">
                  <a:srgbClr val="000000">
                    <a:alpha val="43137"/>
                  </a:srgbClr>
                </a:outerShdw>
              </a:effectLst>
            </a:rPr>
            <a:t>prenantes</a:t>
          </a:r>
          <a:endParaRPr lang="de-DE" sz="1100" b="0" i="0" spc="0" noProof="0" dirty="0">
            <a:effectLst>
              <a:outerShdw blurRad="38100" dist="38100" dir="2700000" algn="tl">
                <a:srgbClr val="000000">
                  <a:alpha val="43137"/>
                </a:srgbClr>
              </a:outerShdw>
            </a:effectLst>
          </a:endParaRPr>
        </a:p>
      </dgm:t>
    </dgm:pt>
    <dgm:pt modelId="{6D46E8B6-ED6D-421D-8BE8-AC12E4A836B5}" type="parTrans" cxnId="{89277452-9D6E-4C9A-B172-2010DF5A018D}">
      <dgm:prSet/>
      <dgm:spPr/>
      <dgm:t>
        <a:bodyPr/>
        <a:lstStyle/>
        <a:p>
          <a:endParaRPr lang="en-SG"/>
        </a:p>
      </dgm:t>
    </dgm:pt>
    <dgm:pt modelId="{B447395A-A1D3-408A-885F-031AF2C8F4E1}" type="sibTrans" cxnId="{89277452-9D6E-4C9A-B172-2010DF5A018D}">
      <dgm:prSet/>
      <dgm:spPr/>
      <dgm:t>
        <a:bodyPr/>
        <a:lstStyle/>
        <a:p>
          <a:endParaRPr lang="en-SG"/>
        </a:p>
      </dgm:t>
    </dgm:pt>
    <dgm:pt modelId="{588CCD67-D830-46AB-B0FA-7D4B67B8AF39}">
      <dgm:prSet custT="1"/>
      <dgm:spPr/>
      <dgm:t>
        <a:bodyPr/>
        <a:lstStyle/>
        <a:p>
          <a:pPr marL="182563" indent="-182563"/>
          <a:r>
            <a:rPr lang="de-DE" sz="1100" b="0" noProof="0" dirty="0" smtClean="0">
              <a:effectLst>
                <a:outerShdw blurRad="38100" dist="38100" dir="2700000" algn="tl">
                  <a:srgbClr val="000000">
                    <a:alpha val="43137"/>
                  </a:srgbClr>
                </a:outerShdw>
              </a:effectLst>
              <a:latin typeface="+mj-lt"/>
              <a:cs typeface="Arial" pitchFamily="34" charset="0"/>
            </a:rPr>
            <a:t>      Meeting / TC </a:t>
          </a:r>
          <a:r>
            <a:rPr lang="de-DE" sz="1100" b="0" noProof="0" dirty="0" err="1" smtClean="0">
              <a:effectLst>
                <a:outerShdw blurRad="38100" dist="38100" dir="2700000" algn="tl">
                  <a:srgbClr val="000000">
                    <a:alpha val="43137"/>
                  </a:srgbClr>
                </a:outerShdw>
              </a:effectLst>
              <a:latin typeface="+mj-lt"/>
              <a:cs typeface="Arial" pitchFamily="34" charset="0"/>
            </a:rPr>
            <a:t>Ajustement</a:t>
          </a:r>
          <a:r>
            <a:rPr lang="de-DE" sz="1100" b="0" noProof="0" dirty="0" smtClean="0">
              <a:effectLst>
                <a:outerShdw blurRad="38100" dist="38100" dir="2700000" algn="tl">
                  <a:srgbClr val="000000">
                    <a:alpha val="43137"/>
                  </a:srgbClr>
                </a:outerShdw>
              </a:effectLst>
              <a:latin typeface="+mj-lt"/>
              <a:cs typeface="Arial" pitchFamily="34" charset="0"/>
            </a:rPr>
            <a:t> </a:t>
          </a:r>
          <a:r>
            <a:rPr lang="de-DE" sz="1100" b="0" noProof="0" dirty="0" err="1" smtClean="0">
              <a:effectLst>
                <a:outerShdw blurRad="38100" dist="38100" dir="2700000" algn="tl">
                  <a:srgbClr val="000000">
                    <a:alpha val="43137"/>
                  </a:srgbClr>
                </a:outerShdw>
              </a:effectLst>
              <a:latin typeface="+mj-lt"/>
              <a:cs typeface="Arial" pitchFamily="34" charset="0"/>
            </a:rPr>
            <a:t>mission</a:t>
          </a:r>
          <a:endParaRPr lang="de-DE" sz="1100" b="0" noProof="0" dirty="0">
            <a:effectLst>
              <a:outerShdw blurRad="38100" dist="38100" dir="2700000" algn="tl">
                <a:srgbClr val="000000">
                  <a:alpha val="43137"/>
                </a:srgbClr>
              </a:outerShdw>
            </a:effectLst>
            <a:latin typeface="+mj-lt"/>
            <a:cs typeface="Arial" pitchFamily="34" charset="0"/>
          </a:endParaRPr>
        </a:p>
      </dgm:t>
    </dgm:pt>
    <dgm:pt modelId="{8EE02B18-81F5-434B-BBE3-DC627066365F}" type="parTrans" cxnId="{110D9C7E-A406-457E-8967-CD75B241FD37}">
      <dgm:prSet/>
      <dgm:spPr/>
      <dgm:t>
        <a:bodyPr/>
        <a:lstStyle/>
        <a:p>
          <a:endParaRPr lang="en-SG"/>
        </a:p>
      </dgm:t>
    </dgm:pt>
    <dgm:pt modelId="{61F9AA7E-12D1-47E3-B62D-CDED8C02901D}" type="sibTrans" cxnId="{110D9C7E-A406-457E-8967-CD75B241FD37}">
      <dgm:prSet/>
      <dgm:spPr/>
      <dgm:t>
        <a:bodyPr/>
        <a:lstStyle/>
        <a:p>
          <a:endParaRPr lang="en-SG"/>
        </a:p>
      </dgm:t>
    </dgm:pt>
    <dgm:pt modelId="{19F263CA-FAA0-421F-90E9-C0202F59652D}">
      <dgm:prSet custT="1"/>
      <dgm:spPr/>
      <dgm:t>
        <a:bodyPr/>
        <a:lstStyle/>
        <a:p>
          <a:pPr marL="182563" indent="-182563"/>
          <a:r>
            <a:rPr lang="de-DE" sz="1100" b="0" noProof="0" dirty="0" smtClean="0">
              <a:effectLst>
                <a:outerShdw blurRad="38100" dist="38100" dir="2700000" algn="tl">
                  <a:srgbClr val="000000">
                    <a:alpha val="43137"/>
                  </a:srgbClr>
                </a:outerShdw>
              </a:effectLst>
            </a:rPr>
            <a:t>   Short </a:t>
          </a:r>
          <a:r>
            <a:rPr lang="de-DE" sz="1100" b="0" noProof="0" dirty="0" err="1" smtClean="0">
              <a:effectLst>
                <a:outerShdw blurRad="38100" dist="38100" dir="2700000" algn="tl">
                  <a:srgbClr val="000000">
                    <a:alpha val="43137"/>
                  </a:srgbClr>
                </a:outerShdw>
              </a:effectLst>
            </a:rPr>
            <a:t>list</a:t>
          </a:r>
          <a:r>
            <a:rPr lang="de-DE" sz="1100" b="0" noProof="0" dirty="0" smtClean="0">
              <a:effectLst>
                <a:outerShdw blurRad="38100" dist="38100" dir="2700000" algn="tl">
                  <a:srgbClr val="000000">
                    <a:alpha val="43137"/>
                  </a:srgbClr>
                </a:outerShdw>
              </a:effectLst>
            </a:rPr>
            <a:t> + Rapport </a:t>
          </a:r>
          <a:r>
            <a:rPr lang="de-DE" sz="1100" b="0" noProof="0" dirty="0" err="1" smtClean="0">
              <a:effectLst>
                <a:outerShdw blurRad="38100" dist="38100" dir="2700000" algn="tl">
                  <a:srgbClr val="000000">
                    <a:alpha val="43137"/>
                  </a:srgbClr>
                </a:outerShdw>
              </a:effectLst>
            </a:rPr>
            <a:t>écrit</a:t>
          </a:r>
          <a:r>
            <a:rPr lang="de-DE" sz="1100" b="0" noProof="0" dirty="0" smtClean="0">
              <a:effectLst>
                <a:outerShdw blurRad="38100" dist="38100" dir="2700000" algn="tl">
                  <a:srgbClr val="000000">
                    <a:alpha val="43137"/>
                  </a:srgbClr>
                </a:outerShdw>
              </a:effectLst>
            </a:rPr>
            <a:t> </a:t>
          </a:r>
          <a:endParaRPr lang="de-DE" sz="1100" b="1" noProof="0" dirty="0">
            <a:effectLst>
              <a:outerShdw blurRad="38100" dist="38100" dir="2700000" algn="tl">
                <a:srgbClr val="000000">
                  <a:alpha val="43137"/>
                </a:srgbClr>
              </a:outerShdw>
            </a:effectLst>
          </a:endParaRPr>
        </a:p>
      </dgm:t>
    </dgm:pt>
    <dgm:pt modelId="{7B01E79E-2112-4A48-AEFD-79CC9F4295CE}" type="parTrans" cxnId="{8F1C65BB-EC84-41C4-94D2-15FA1CC2D9ED}">
      <dgm:prSet/>
      <dgm:spPr/>
      <dgm:t>
        <a:bodyPr/>
        <a:lstStyle/>
        <a:p>
          <a:endParaRPr lang="en-SG"/>
        </a:p>
      </dgm:t>
    </dgm:pt>
    <dgm:pt modelId="{590A74C5-BF3A-4CF3-B1D2-85E698EA6A22}" type="sibTrans" cxnId="{8F1C65BB-EC84-41C4-94D2-15FA1CC2D9ED}">
      <dgm:prSet/>
      <dgm:spPr/>
      <dgm:t>
        <a:bodyPr/>
        <a:lstStyle/>
        <a:p>
          <a:endParaRPr lang="en-SG"/>
        </a:p>
      </dgm:t>
    </dgm:pt>
    <dgm:pt modelId="{7BF9D322-7050-4EA2-B550-C7F1975346A1}">
      <dgm:prSet custT="1"/>
      <dgm:spPr/>
      <dgm:t>
        <a:bodyPr/>
        <a:lstStyle/>
        <a:p>
          <a:r>
            <a:rPr lang="de-DE" sz="1800" noProof="0" dirty="0" smtClean="0">
              <a:effectLst>
                <a:outerShdw blurRad="38100" dist="38100" dir="2700000" algn="tl">
                  <a:srgbClr val="000000">
                    <a:alpha val="43137"/>
                  </a:srgbClr>
                </a:outerShdw>
              </a:effectLst>
            </a:rPr>
            <a:t>S 4</a:t>
          </a:r>
          <a:endParaRPr lang="de-DE" sz="2800" noProof="0" dirty="0">
            <a:effectLst>
              <a:outerShdw blurRad="38100" dist="38100" dir="2700000" algn="tl">
                <a:srgbClr val="000000">
                  <a:alpha val="43137"/>
                </a:srgbClr>
              </a:outerShdw>
            </a:effectLst>
          </a:endParaRPr>
        </a:p>
      </dgm:t>
    </dgm:pt>
    <dgm:pt modelId="{758960C1-091B-4E8C-9BAF-4195ABEA5DF0}" type="parTrans" cxnId="{CC973939-692E-44EB-A062-0F15795B8438}">
      <dgm:prSet/>
      <dgm:spPr/>
      <dgm:t>
        <a:bodyPr/>
        <a:lstStyle/>
        <a:p>
          <a:endParaRPr lang="en-SG"/>
        </a:p>
      </dgm:t>
    </dgm:pt>
    <dgm:pt modelId="{99B39CF3-AB56-4201-BB2C-6AB1230A233D}" type="sibTrans" cxnId="{CC973939-692E-44EB-A062-0F15795B8438}">
      <dgm:prSet/>
      <dgm:spPr/>
      <dgm:t>
        <a:bodyPr/>
        <a:lstStyle/>
        <a:p>
          <a:endParaRPr lang="en-SG"/>
        </a:p>
      </dgm:t>
    </dgm:pt>
    <dgm:pt modelId="{2F3C8EB1-1D0F-4BE8-9A56-AD8C001749A1}">
      <dgm:prSet custT="1"/>
      <dgm:spPr/>
      <dgm:t>
        <a:bodyPr/>
        <a:lstStyle/>
        <a:p>
          <a:pPr marL="182563" indent="-182563"/>
          <a:r>
            <a:rPr lang="de-DE" sz="1100" b="0" noProof="0" dirty="0" smtClean="0">
              <a:effectLst>
                <a:outerShdw blurRad="38100" dist="38100" dir="2700000" algn="tl">
                  <a:srgbClr val="000000">
                    <a:alpha val="43137"/>
                  </a:srgbClr>
                </a:outerShdw>
              </a:effectLst>
              <a:latin typeface="+mj-lt"/>
              <a:cs typeface="Arial" pitchFamily="34" charset="0"/>
            </a:rPr>
            <a:t>      Meeting / TC Liste </a:t>
          </a:r>
          <a:r>
            <a:rPr lang="de-DE" sz="1100" b="0" noProof="0" dirty="0" err="1" smtClean="0">
              <a:effectLst>
                <a:outerShdw blurRad="38100" dist="38100" dir="2700000" algn="tl">
                  <a:srgbClr val="000000">
                    <a:alpha val="43137"/>
                  </a:srgbClr>
                </a:outerShdw>
              </a:effectLst>
              <a:latin typeface="+mj-lt"/>
              <a:cs typeface="Arial" pitchFamily="34" charset="0"/>
            </a:rPr>
            <a:t>candidats</a:t>
          </a:r>
          <a:r>
            <a:rPr lang="de-DE" sz="1100" b="0" noProof="0" dirty="0" smtClean="0">
              <a:effectLst>
                <a:outerShdw blurRad="38100" dist="38100" dir="2700000" algn="tl">
                  <a:srgbClr val="000000">
                    <a:alpha val="43137"/>
                  </a:srgbClr>
                </a:outerShdw>
              </a:effectLst>
              <a:latin typeface="+mj-lt"/>
              <a:cs typeface="Arial" pitchFamily="34" charset="0"/>
            </a:rPr>
            <a:t> </a:t>
          </a:r>
          <a:r>
            <a:rPr lang="de-DE" sz="1100" b="0" noProof="0" dirty="0" err="1" smtClean="0">
              <a:effectLst>
                <a:outerShdw blurRad="38100" dist="38100" dir="2700000" algn="tl">
                  <a:srgbClr val="000000">
                    <a:alpha val="43137"/>
                  </a:srgbClr>
                </a:outerShdw>
              </a:effectLst>
              <a:latin typeface="+mj-lt"/>
              <a:cs typeface="Arial" pitchFamily="34" charset="0"/>
            </a:rPr>
            <a:t>pertinents</a:t>
          </a:r>
          <a:endParaRPr lang="de-DE" sz="1100" b="0" noProof="0" dirty="0" smtClean="0">
            <a:effectLst>
              <a:outerShdw blurRad="38100" dist="38100" dir="2700000" algn="tl">
                <a:srgbClr val="000000">
                  <a:alpha val="43137"/>
                </a:srgbClr>
              </a:outerShdw>
            </a:effectLst>
          </a:endParaRPr>
        </a:p>
      </dgm:t>
    </dgm:pt>
    <dgm:pt modelId="{186BF0E9-4867-4D76-9BD2-B6FADA90CEFD}" type="parTrans" cxnId="{44F0FA18-76E5-4394-A980-89E3CBDB6AD1}">
      <dgm:prSet/>
      <dgm:spPr/>
      <dgm:t>
        <a:bodyPr/>
        <a:lstStyle/>
        <a:p>
          <a:endParaRPr lang="en-SG"/>
        </a:p>
      </dgm:t>
    </dgm:pt>
    <dgm:pt modelId="{A7F1A8FC-082C-47DF-A6B3-DF502C06E71F}" type="sibTrans" cxnId="{44F0FA18-76E5-4394-A980-89E3CBDB6AD1}">
      <dgm:prSet/>
      <dgm:spPr/>
      <dgm:t>
        <a:bodyPr/>
        <a:lstStyle/>
        <a:p>
          <a:endParaRPr lang="en-SG"/>
        </a:p>
      </dgm:t>
    </dgm:pt>
    <dgm:pt modelId="{1BF0EB92-CB56-4145-AF6D-5FC2A8759EC6}">
      <dgm:prSet custT="1"/>
      <dgm:spPr/>
      <dgm:t>
        <a:bodyPr/>
        <a:lstStyle/>
        <a:p>
          <a:pPr marL="182563" indent="-182563"/>
          <a:r>
            <a:rPr lang="de-DE" sz="1800" noProof="0" dirty="0" smtClean="0">
              <a:effectLst>
                <a:outerShdw blurRad="38100" dist="38100" dir="2700000" algn="tl">
                  <a:srgbClr val="000000">
                    <a:alpha val="43137"/>
                  </a:srgbClr>
                </a:outerShdw>
              </a:effectLst>
            </a:rPr>
            <a:t>S 5/S 6</a:t>
          </a:r>
          <a:r>
            <a:rPr lang="de-DE" sz="2800" noProof="0" dirty="0" smtClean="0">
              <a:effectLst>
                <a:outerShdw blurRad="38100" dist="38100" dir="2700000" algn="tl">
                  <a:srgbClr val="000000">
                    <a:alpha val="43137"/>
                  </a:srgbClr>
                </a:outerShdw>
              </a:effectLst>
            </a:rPr>
            <a:t> </a:t>
          </a:r>
          <a:r>
            <a:rPr lang="de-DE" sz="1600" b="1" noProof="0" dirty="0" smtClean="0">
              <a:effectLst>
                <a:outerShdw blurRad="38100" dist="38100" dir="2700000" algn="tl">
                  <a:srgbClr val="000000">
                    <a:alpha val="43137"/>
                  </a:srgbClr>
                </a:outerShdw>
              </a:effectLst>
            </a:rPr>
            <a:t>→</a:t>
          </a:r>
          <a:endParaRPr lang="de-DE" sz="2800" b="1" noProof="0" dirty="0">
            <a:effectLst>
              <a:outerShdw blurRad="38100" dist="38100" dir="2700000" algn="tl">
                <a:srgbClr val="000000">
                  <a:alpha val="43137"/>
                </a:srgbClr>
              </a:outerShdw>
            </a:effectLst>
          </a:endParaRPr>
        </a:p>
      </dgm:t>
    </dgm:pt>
    <dgm:pt modelId="{D42CAC6E-1EBB-4409-8F4B-F45507236164}" type="parTrans" cxnId="{4BAAB258-EEAD-4AFD-9FEB-35AE28CA4FC7}">
      <dgm:prSet/>
      <dgm:spPr/>
      <dgm:t>
        <a:bodyPr/>
        <a:lstStyle/>
        <a:p>
          <a:endParaRPr lang="en-SG"/>
        </a:p>
      </dgm:t>
    </dgm:pt>
    <dgm:pt modelId="{06CCCC66-CFB7-4941-ADF6-05342E0243BA}" type="sibTrans" cxnId="{4BAAB258-EEAD-4AFD-9FEB-35AE28CA4FC7}">
      <dgm:prSet/>
      <dgm:spPr/>
      <dgm:t>
        <a:bodyPr/>
        <a:lstStyle/>
        <a:p>
          <a:endParaRPr lang="en-SG"/>
        </a:p>
      </dgm:t>
    </dgm:pt>
    <dgm:pt modelId="{6A5A569F-FFC7-41D2-B59C-8128ABFA36B5}">
      <dgm:prSet custT="1"/>
      <dgm:spPr/>
      <dgm:t>
        <a:bodyPr/>
        <a:lstStyle/>
        <a:p>
          <a:pPr marL="182563" indent="-182563"/>
          <a:r>
            <a:rPr lang="de-DE" sz="1200" b="1" noProof="0" dirty="0" smtClean="0">
              <a:effectLst>
                <a:outerShdw blurRad="38100" dist="38100" dir="2700000" algn="tl">
                  <a:srgbClr val="000000">
                    <a:alpha val="43137"/>
                  </a:srgbClr>
                </a:outerShdw>
              </a:effectLst>
            </a:rPr>
            <a:t> </a:t>
          </a:r>
          <a:r>
            <a:rPr lang="de-DE" sz="12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Présentation</a:t>
          </a:r>
          <a:r>
            <a:rPr lang="de-DE" sz="1100" b="0" noProof="0" dirty="0" smtClean="0">
              <a:effectLst>
                <a:outerShdw blurRad="38100" dist="38100" dir="2700000" algn="tl">
                  <a:srgbClr val="000000">
                    <a:alpha val="43137"/>
                  </a:srgbClr>
                </a:outerShdw>
              </a:effectLst>
            </a:rPr>
            <a:t> 2</a:t>
          </a:r>
        </a:p>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Candidats</a:t>
          </a:r>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pertinents</a:t>
          </a:r>
          <a:endParaRPr lang="de-DE" sz="1100" b="1" noProof="0" dirty="0">
            <a:effectLst>
              <a:outerShdw blurRad="38100" dist="38100" dir="2700000" algn="tl">
                <a:srgbClr val="000000">
                  <a:alpha val="43137"/>
                </a:srgbClr>
              </a:outerShdw>
            </a:effectLst>
          </a:endParaRPr>
        </a:p>
      </dgm:t>
    </dgm:pt>
    <dgm:pt modelId="{AA467389-1AD5-4B4F-8A34-B13B00812222}" type="parTrans" cxnId="{5FAE09C0-552F-45FA-AE9C-069932F704BF}">
      <dgm:prSet/>
      <dgm:spPr/>
      <dgm:t>
        <a:bodyPr/>
        <a:lstStyle/>
        <a:p>
          <a:endParaRPr lang="en-SG"/>
        </a:p>
      </dgm:t>
    </dgm:pt>
    <dgm:pt modelId="{F44AB015-A59D-4616-86A6-EEEEEBECABBB}" type="sibTrans" cxnId="{5FAE09C0-552F-45FA-AE9C-069932F704BF}">
      <dgm:prSet/>
      <dgm:spPr/>
      <dgm:t>
        <a:bodyPr/>
        <a:lstStyle/>
        <a:p>
          <a:endParaRPr lang="en-SG"/>
        </a:p>
      </dgm:t>
    </dgm:pt>
    <dgm:pt modelId="{3828EA83-59F1-4CC8-B234-233123C7E2EA}">
      <dgm:prSet custT="1"/>
      <dgm:spPr/>
      <dgm:t>
        <a:bodyPr/>
        <a:lstStyle/>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Debriefing</a:t>
          </a:r>
          <a:r>
            <a:rPr lang="de-DE" sz="1100" b="0" noProof="0" dirty="0" smtClean="0">
              <a:effectLst>
                <a:outerShdw blurRad="38100" dist="38100" dir="2700000" algn="tl">
                  <a:srgbClr val="000000">
                    <a:alpha val="43137"/>
                  </a:srgbClr>
                </a:outerShdw>
              </a:effectLst>
            </a:rPr>
            <a:t>            Client  /</a:t>
          </a:r>
        </a:p>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Candidats</a:t>
          </a:r>
          <a:endParaRPr lang="de-DE" sz="1100" b="1" noProof="0" dirty="0">
            <a:effectLst>
              <a:outerShdw blurRad="38100" dist="38100" dir="2700000" algn="tl">
                <a:srgbClr val="000000">
                  <a:alpha val="43137"/>
                </a:srgbClr>
              </a:outerShdw>
            </a:effectLst>
          </a:endParaRPr>
        </a:p>
      </dgm:t>
    </dgm:pt>
    <dgm:pt modelId="{F5A30713-DC17-49CD-AD2F-BD00244BD493}" type="parTrans" cxnId="{341DB525-52A2-4EB4-8D24-0A1E2A475754}">
      <dgm:prSet/>
      <dgm:spPr/>
      <dgm:t>
        <a:bodyPr/>
        <a:lstStyle/>
        <a:p>
          <a:endParaRPr lang="en-SG"/>
        </a:p>
      </dgm:t>
    </dgm:pt>
    <dgm:pt modelId="{B6F52CD9-5ED9-4F14-AF3B-E17DE41717E5}" type="sibTrans" cxnId="{341DB525-52A2-4EB4-8D24-0A1E2A475754}">
      <dgm:prSet/>
      <dgm:spPr/>
      <dgm:t>
        <a:bodyPr/>
        <a:lstStyle/>
        <a:p>
          <a:endParaRPr lang="en-SG"/>
        </a:p>
      </dgm:t>
    </dgm:pt>
    <dgm:pt modelId="{44F0E176-2757-4431-8535-1287474B16C4}">
      <dgm:prSet custT="1"/>
      <dgm:spPr/>
      <dgm:t>
        <a:bodyPr/>
        <a:lstStyle/>
        <a:p>
          <a:pPr marL="182563" indent="-182563" defTabSz="577850">
            <a:lnSpc>
              <a:spcPct val="90000"/>
            </a:lnSpc>
            <a:spcBef>
              <a:spcPct val="0"/>
            </a:spcBef>
            <a:spcAft>
              <a:spcPct val="15000"/>
            </a:spcAft>
            <a:buNone/>
          </a:pPr>
          <a:r>
            <a:rPr lang="de-DE" sz="1100" b="0" i="0" spc="0" noProof="0" dirty="0" smtClean="0">
              <a:effectLst>
                <a:outerShdw blurRad="38100" dist="38100" dir="2700000" algn="tl">
                  <a:srgbClr val="000000">
                    <a:alpha val="43137"/>
                  </a:srgbClr>
                </a:outerShdw>
              </a:effectLst>
            </a:rPr>
            <a:t> Job Description et</a:t>
          </a:r>
        </a:p>
        <a:p>
          <a:pPr marL="182563" indent="-182563" defTabSz="577850">
            <a:lnSpc>
              <a:spcPct val="90000"/>
            </a:lnSpc>
            <a:spcBef>
              <a:spcPct val="0"/>
            </a:spcBef>
            <a:spcAft>
              <a:spcPct val="15000"/>
            </a:spcAft>
            <a:buNone/>
          </a:pPr>
          <a:r>
            <a:rPr lang="de-DE" sz="1100" b="0" i="0" spc="0" noProof="0" dirty="0" err="1" smtClean="0">
              <a:effectLst>
                <a:outerShdw blurRad="38100" dist="38100" dir="2700000" algn="tl">
                  <a:srgbClr val="000000">
                    <a:alpha val="43137"/>
                  </a:srgbClr>
                </a:outerShdw>
              </a:effectLst>
            </a:rPr>
            <a:t>composantes</a:t>
          </a:r>
          <a:r>
            <a:rPr lang="de-DE" sz="1100" b="0" i="0" spc="0" noProof="0" dirty="0" smtClean="0">
              <a:effectLst>
                <a:outerShdw blurRad="38100" dist="38100" dir="2700000" algn="tl">
                  <a:srgbClr val="000000">
                    <a:alpha val="43137"/>
                  </a:srgbClr>
                </a:outerShdw>
              </a:effectLst>
            </a:rPr>
            <a:t> du </a:t>
          </a:r>
          <a:r>
            <a:rPr lang="de-DE" sz="1100" b="0" i="0" spc="0" noProof="0" dirty="0" err="1" smtClean="0">
              <a:effectLst>
                <a:outerShdw blurRad="38100" dist="38100" dir="2700000" algn="tl">
                  <a:srgbClr val="000000">
                    <a:alpha val="43137"/>
                  </a:srgbClr>
                </a:outerShdw>
              </a:effectLst>
            </a:rPr>
            <a:t>postes</a:t>
          </a:r>
          <a:endParaRPr lang="de-DE" sz="1100" b="0" i="0" spc="0" noProof="0" dirty="0">
            <a:effectLst>
              <a:outerShdw blurRad="38100" dist="38100" dir="2700000" algn="tl">
                <a:srgbClr val="000000">
                  <a:alpha val="43137"/>
                </a:srgbClr>
              </a:outerShdw>
            </a:effectLst>
          </a:endParaRPr>
        </a:p>
      </dgm:t>
    </dgm:pt>
    <dgm:pt modelId="{FC8BCAF8-C184-4216-A7DA-69931281ECDB}" type="parTrans" cxnId="{218D21FD-3FF6-4CD2-BF89-9E63039A6388}">
      <dgm:prSet/>
      <dgm:spPr/>
      <dgm:t>
        <a:bodyPr/>
        <a:lstStyle/>
        <a:p>
          <a:endParaRPr lang="en-SG"/>
        </a:p>
      </dgm:t>
    </dgm:pt>
    <dgm:pt modelId="{940EBC08-DB73-4521-827E-7BF81F4C54C8}" type="sibTrans" cxnId="{218D21FD-3FF6-4CD2-BF89-9E63039A6388}">
      <dgm:prSet/>
      <dgm:spPr/>
      <dgm:t>
        <a:bodyPr/>
        <a:lstStyle/>
        <a:p>
          <a:endParaRPr lang="en-SG"/>
        </a:p>
      </dgm:t>
    </dgm:pt>
    <dgm:pt modelId="{DB06B5B5-419F-47D6-A155-82584CB34DCC}">
      <dgm:prSet custT="1"/>
      <dgm:spPr/>
      <dgm:t>
        <a:bodyPr/>
        <a:lstStyle/>
        <a:p>
          <a:pPr marL="182563" indent="-173038" defTabSz="488950">
            <a:lnSpc>
              <a:spcPct val="90000"/>
            </a:lnSpc>
            <a:spcBef>
              <a:spcPct val="0"/>
            </a:spcBef>
            <a:spcAft>
              <a:spcPct val="15000"/>
            </a:spcAft>
            <a:buNone/>
          </a:pPr>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Gestion</a:t>
          </a:r>
          <a:r>
            <a:rPr lang="de-DE" sz="1100" b="0" noProof="0" dirty="0" smtClean="0">
              <a:effectLst>
                <a:outerShdw blurRad="38100" dist="38100" dir="2700000" algn="tl">
                  <a:srgbClr val="000000">
                    <a:alpha val="43137"/>
                  </a:srgbClr>
                </a:outerShdw>
              </a:effectLst>
            </a:rPr>
            <a:t> des </a:t>
          </a:r>
          <a:r>
            <a:rPr lang="de-DE" sz="1100" b="0" noProof="0" dirty="0" err="1" smtClean="0">
              <a:effectLst>
                <a:outerShdw blurRad="38100" dist="38100" dir="2700000" algn="tl">
                  <a:srgbClr val="000000">
                    <a:alpha val="43137"/>
                  </a:srgbClr>
                </a:outerShdw>
              </a:effectLst>
            </a:rPr>
            <a:t>réponses</a:t>
          </a:r>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candidats</a:t>
          </a:r>
          <a:endParaRPr lang="de-DE" sz="1100" b="0" noProof="0" dirty="0">
            <a:effectLst>
              <a:outerShdw blurRad="38100" dist="38100" dir="2700000" algn="tl">
                <a:srgbClr val="000000">
                  <a:alpha val="43137"/>
                </a:srgbClr>
              </a:outerShdw>
            </a:effectLst>
          </a:endParaRPr>
        </a:p>
      </dgm:t>
    </dgm:pt>
    <dgm:pt modelId="{C6DBBAFA-755A-4748-952D-B8F07740D25B}" type="parTrans" cxnId="{0CB31F62-F6CF-47F2-BD26-4CA9DEC50A12}">
      <dgm:prSet/>
      <dgm:spPr/>
      <dgm:t>
        <a:bodyPr/>
        <a:lstStyle/>
        <a:p>
          <a:endParaRPr lang="en-SG"/>
        </a:p>
      </dgm:t>
    </dgm:pt>
    <dgm:pt modelId="{AF10A684-A084-474E-B1E4-0A1548062DEE}" type="sibTrans" cxnId="{0CB31F62-F6CF-47F2-BD26-4CA9DEC50A12}">
      <dgm:prSet/>
      <dgm:spPr/>
      <dgm:t>
        <a:bodyPr/>
        <a:lstStyle/>
        <a:p>
          <a:endParaRPr lang="en-SG"/>
        </a:p>
      </dgm:t>
    </dgm:pt>
    <dgm:pt modelId="{47899D0A-ECE2-46D3-A4E2-78077D542191}">
      <dgm:prSet custT="1"/>
      <dgm:spPr/>
      <dgm:t>
        <a:bodyPr/>
        <a:lstStyle/>
        <a:p>
          <a:pPr marL="182563" indent="-173038" algn="ctr" defTabSz="488950">
            <a:lnSpc>
              <a:spcPct val="90000"/>
            </a:lnSpc>
            <a:spcBef>
              <a:spcPct val="0"/>
            </a:spcBef>
            <a:spcAft>
              <a:spcPct val="15000"/>
            </a:spcAft>
            <a:buNone/>
          </a:pPr>
          <a:r>
            <a:rPr lang="de-DE" sz="1100" b="0" noProof="0" dirty="0" smtClean="0">
              <a:effectLst>
                <a:outerShdw blurRad="38100" dist="38100" dir="2700000" algn="tl">
                  <a:srgbClr val="000000">
                    <a:alpha val="43137"/>
                  </a:srgbClr>
                </a:outerShdw>
              </a:effectLst>
            </a:rPr>
            <a:t>    Short </a:t>
          </a:r>
          <a:r>
            <a:rPr lang="de-DE" sz="1100" b="0" noProof="0" dirty="0" err="1" smtClean="0">
              <a:effectLst>
                <a:outerShdw blurRad="38100" dist="38100" dir="2700000" algn="tl">
                  <a:srgbClr val="000000">
                    <a:alpha val="43137"/>
                  </a:srgbClr>
                </a:outerShdw>
              </a:effectLst>
            </a:rPr>
            <a:t>list</a:t>
          </a:r>
          <a:r>
            <a:rPr lang="de-DE" sz="1100" b="0" noProof="0" dirty="0" smtClean="0">
              <a:effectLst>
                <a:outerShdw blurRad="38100" dist="38100" dir="2700000" algn="tl">
                  <a:srgbClr val="000000">
                    <a:alpha val="43137"/>
                  </a:srgbClr>
                </a:outerShdw>
              </a:effectLst>
            </a:rPr>
            <a:t> + Rapport </a:t>
          </a:r>
          <a:r>
            <a:rPr lang="de-DE" sz="1100" b="0" noProof="0" dirty="0" err="1" smtClean="0">
              <a:effectLst>
                <a:outerShdw blurRad="38100" dist="38100" dir="2700000" algn="tl">
                  <a:srgbClr val="000000">
                    <a:alpha val="43137"/>
                  </a:srgbClr>
                </a:outerShdw>
              </a:effectLst>
            </a:rPr>
            <a:t>écrit</a:t>
          </a:r>
          <a:r>
            <a:rPr lang="de-DE" sz="1100" b="0" noProof="0" dirty="0" smtClean="0">
              <a:effectLst>
                <a:outerShdw blurRad="38100" dist="38100" dir="2700000" algn="tl">
                  <a:srgbClr val="000000">
                    <a:alpha val="43137"/>
                  </a:srgbClr>
                </a:outerShdw>
              </a:effectLst>
            </a:rPr>
            <a:t> </a:t>
          </a:r>
          <a:endParaRPr lang="de-DE" sz="1100" b="0" noProof="0" dirty="0">
            <a:effectLst>
              <a:outerShdw blurRad="38100" dist="38100" dir="2700000" algn="tl">
                <a:srgbClr val="000000">
                  <a:alpha val="43137"/>
                </a:srgbClr>
              </a:outerShdw>
            </a:effectLst>
          </a:endParaRPr>
        </a:p>
      </dgm:t>
    </dgm:pt>
    <dgm:pt modelId="{B3714521-54CA-4961-BE5A-6CF40BA58AB5}" type="parTrans" cxnId="{EAEBAECD-7416-4DE0-AA3A-CE502B91FF4F}">
      <dgm:prSet/>
      <dgm:spPr/>
      <dgm:t>
        <a:bodyPr/>
        <a:lstStyle/>
        <a:p>
          <a:endParaRPr lang="en-SG"/>
        </a:p>
      </dgm:t>
    </dgm:pt>
    <dgm:pt modelId="{5F2F89B5-2E81-4D0D-B5D3-F4E4DE33F7AA}" type="sibTrans" cxnId="{EAEBAECD-7416-4DE0-AA3A-CE502B91FF4F}">
      <dgm:prSet/>
      <dgm:spPr/>
      <dgm:t>
        <a:bodyPr/>
        <a:lstStyle/>
        <a:p>
          <a:endParaRPr lang="en-SG"/>
        </a:p>
      </dgm:t>
    </dgm:pt>
    <dgm:pt modelId="{4F45AD23-FA4C-4A98-9C1B-FFEC30B61764}">
      <dgm:prSet custT="1"/>
      <dgm:spPr/>
      <dgm:t>
        <a:bodyPr/>
        <a:lstStyle/>
        <a:p>
          <a:pPr marL="182563" indent="-182563" defTabSz="577850">
            <a:lnSpc>
              <a:spcPct val="90000"/>
            </a:lnSpc>
            <a:spcBef>
              <a:spcPct val="0"/>
            </a:spcBef>
            <a:spcAft>
              <a:spcPct val="15000"/>
            </a:spcAft>
            <a:buNone/>
          </a:pPr>
          <a:r>
            <a:rPr lang="de-DE" sz="1200" b="1" noProof="0" dirty="0" smtClean="0">
              <a:effectLst>
                <a:outerShdw blurRad="38100" dist="38100" dir="2700000" algn="tl">
                  <a:srgbClr val="000000">
                    <a:alpha val="43137"/>
                  </a:srgbClr>
                </a:outerShdw>
              </a:effectLst>
            </a:rPr>
            <a:t> </a:t>
          </a:r>
          <a:r>
            <a:rPr lang="de-DE" sz="1100" b="1" noProof="0" dirty="0" err="1" smtClean="0">
              <a:effectLst>
                <a:outerShdw blurRad="38100" dist="38100" dir="2700000" algn="tl">
                  <a:srgbClr val="000000">
                    <a:alpha val="43137"/>
                  </a:srgbClr>
                </a:outerShdw>
              </a:effectLst>
            </a:rPr>
            <a:t>Méthodologie</a:t>
          </a:r>
          <a:r>
            <a:rPr lang="de-DE" sz="1200" b="1" noProof="0" dirty="0" smtClean="0">
              <a:effectLst>
                <a:outerShdw blurRad="38100" dist="38100" dir="2700000" algn="tl">
                  <a:srgbClr val="000000">
                    <a:alpha val="43137"/>
                  </a:srgbClr>
                </a:outerShdw>
              </a:effectLst>
            </a:rPr>
            <a:t> 4 </a:t>
          </a:r>
          <a:r>
            <a:rPr lang="de-DE" sz="1200" b="1" noProof="0" dirty="0" err="1" smtClean="0">
              <a:effectLst>
                <a:outerShdw blurRad="38100" dist="38100" dir="2700000" algn="tl">
                  <a:srgbClr val="000000">
                    <a:alpha val="43137"/>
                  </a:srgbClr>
                </a:outerShdw>
              </a:effectLst>
            </a:rPr>
            <a:t>Voies</a:t>
          </a:r>
          <a:endParaRPr lang="de-DE" sz="1200" b="1" i="0" spc="0" noProof="0" dirty="0">
            <a:effectLst>
              <a:outerShdw blurRad="38100" dist="38100" dir="2700000" algn="tl">
                <a:srgbClr val="000000">
                  <a:alpha val="43137"/>
                </a:srgbClr>
              </a:outerShdw>
            </a:effectLst>
          </a:endParaRPr>
        </a:p>
      </dgm:t>
    </dgm:pt>
    <dgm:pt modelId="{9838CEC1-63CB-4CD3-86E9-464B769B00B9}" type="parTrans" cxnId="{8A3856CC-CFF6-4B23-B619-882DF41AC43C}">
      <dgm:prSet/>
      <dgm:spPr/>
      <dgm:t>
        <a:bodyPr/>
        <a:lstStyle/>
        <a:p>
          <a:endParaRPr lang="en-SG"/>
        </a:p>
      </dgm:t>
    </dgm:pt>
    <dgm:pt modelId="{41480046-2E84-445D-BC61-65C3D567648B}" type="sibTrans" cxnId="{8A3856CC-CFF6-4B23-B619-882DF41AC43C}">
      <dgm:prSet/>
      <dgm:spPr/>
      <dgm:t>
        <a:bodyPr/>
        <a:lstStyle/>
        <a:p>
          <a:endParaRPr lang="en-SG"/>
        </a:p>
      </dgm:t>
    </dgm:pt>
    <dgm:pt modelId="{DF6303BE-79AC-47BC-8ADE-F94D6E59E427}">
      <dgm:prSet custT="1"/>
      <dgm:spPr/>
      <dgm:t>
        <a:bodyPr/>
        <a:lstStyle/>
        <a:p>
          <a:pPr marL="182563" indent="-173038" defTabSz="488950">
            <a:lnSpc>
              <a:spcPct val="90000"/>
            </a:lnSpc>
            <a:spcBef>
              <a:spcPct val="0"/>
            </a:spcBef>
            <a:spcAft>
              <a:spcPct val="15000"/>
            </a:spcAft>
            <a:buNone/>
          </a:pPr>
          <a:r>
            <a:rPr lang="de-DE" sz="1100" b="0" noProof="0" dirty="0" smtClean="0">
              <a:effectLst>
                <a:outerShdw blurRad="38100" dist="38100" dir="2700000" algn="tl">
                  <a:srgbClr val="000000">
                    <a:alpha val="43137"/>
                  </a:srgbClr>
                </a:outerShdw>
              </a:effectLst>
            </a:rPr>
            <a:t>   Fiche </a:t>
          </a:r>
          <a:r>
            <a:rPr lang="de-DE" sz="1100" b="0" noProof="0" dirty="0" err="1" smtClean="0">
              <a:effectLst>
                <a:outerShdw blurRad="38100" dist="38100" dir="2700000" algn="tl">
                  <a:srgbClr val="000000">
                    <a:alpha val="43137"/>
                  </a:srgbClr>
                </a:outerShdw>
              </a:effectLst>
            </a:rPr>
            <a:t>synthése</a:t>
          </a:r>
          <a:r>
            <a:rPr lang="de-DE" sz="1100" b="0" noProof="0" dirty="0" smtClean="0">
              <a:effectLst>
                <a:outerShdw blurRad="38100" dist="38100" dir="2700000" algn="tl">
                  <a:srgbClr val="000000">
                    <a:alpha val="43137"/>
                  </a:srgbClr>
                </a:outerShdw>
              </a:effectLst>
            </a:rPr>
            <a:t> CV + LM +</a:t>
          </a:r>
          <a:r>
            <a:rPr lang="de-DE" sz="1100" b="0" noProof="0" dirty="0" err="1" smtClean="0">
              <a:effectLst>
                <a:outerShdw blurRad="38100" dist="38100" dir="2700000" algn="tl">
                  <a:srgbClr val="000000">
                    <a:alpha val="43137"/>
                  </a:srgbClr>
                </a:outerShdw>
              </a:effectLst>
            </a:rPr>
            <a:t>assessment</a:t>
          </a:r>
          <a:r>
            <a:rPr lang="de-DE" sz="1100" b="0" noProof="0" dirty="0" smtClean="0">
              <a:effectLst>
                <a:outerShdw blurRad="38100" dist="38100" dir="2700000" algn="tl">
                  <a:srgbClr val="000000">
                    <a:alpha val="43137"/>
                  </a:srgbClr>
                </a:outerShdw>
              </a:effectLst>
            </a:rPr>
            <a:t> </a:t>
          </a:r>
          <a:endParaRPr lang="de-DE" sz="1100" b="0" noProof="0" dirty="0">
            <a:effectLst>
              <a:outerShdw blurRad="38100" dist="38100" dir="2700000" algn="tl">
                <a:srgbClr val="000000">
                  <a:alpha val="43137"/>
                </a:srgbClr>
              </a:outerShdw>
            </a:effectLst>
          </a:endParaRPr>
        </a:p>
      </dgm:t>
    </dgm:pt>
    <dgm:pt modelId="{E9F0BCEE-2AA5-4F14-9BD2-51EB1B1E0108}" type="parTrans" cxnId="{D4A00479-5F18-445C-AA85-8A1FD50BF00A}">
      <dgm:prSet/>
      <dgm:spPr/>
      <dgm:t>
        <a:bodyPr/>
        <a:lstStyle/>
        <a:p>
          <a:endParaRPr lang="en-SG"/>
        </a:p>
      </dgm:t>
    </dgm:pt>
    <dgm:pt modelId="{94293047-F1C8-424F-91F1-0CB7AC4472E4}" type="sibTrans" cxnId="{D4A00479-5F18-445C-AA85-8A1FD50BF00A}">
      <dgm:prSet/>
      <dgm:spPr/>
      <dgm:t>
        <a:bodyPr/>
        <a:lstStyle/>
        <a:p>
          <a:endParaRPr lang="en-SG"/>
        </a:p>
      </dgm:t>
    </dgm:pt>
    <dgm:pt modelId="{2D2C4B04-95B2-4974-A44B-33319F92003A}">
      <dgm:prSet custT="1"/>
      <dgm:spPr/>
      <dgm:t>
        <a:bodyPr/>
        <a:lstStyle/>
        <a:p>
          <a:pPr marL="182563" indent="-173038" defTabSz="488950">
            <a:lnSpc>
              <a:spcPct val="90000"/>
            </a:lnSpc>
            <a:spcBef>
              <a:spcPct val="0"/>
            </a:spcBef>
            <a:spcAft>
              <a:spcPct val="15000"/>
            </a:spcAft>
            <a:buNone/>
          </a:pPr>
          <a:r>
            <a:rPr lang="de-DE" sz="1100" b="0" noProof="0" dirty="0" smtClean="0">
              <a:effectLst>
                <a:outerShdw blurRad="38100" dist="38100" dir="2700000" algn="tl">
                  <a:srgbClr val="000000">
                    <a:alpha val="43137"/>
                  </a:srgbClr>
                </a:outerShdw>
              </a:effectLst>
            </a:rPr>
            <a:t>   Interviews des </a:t>
          </a:r>
          <a:r>
            <a:rPr lang="de-DE" sz="1100" b="0" noProof="0" dirty="0" err="1" smtClean="0">
              <a:effectLst>
                <a:outerShdw blurRad="38100" dist="38100" dir="2700000" algn="tl">
                  <a:srgbClr val="000000">
                    <a:alpha val="43137"/>
                  </a:srgbClr>
                </a:outerShdw>
              </a:effectLst>
            </a:rPr>
            <a:t>candidats</a:t>
          </a:r>
          <a:r>
            <a:rPr lang="de-DE" sz="1100" b="0" noProof="0" dirty="0" smtClean="0">
              <a:effectLst>
                <a:outerShdw blurRad="38100" dist="38100" dir="2700000" algn="tl">
                  <a:srgbClr val="000000">
                    <a:alpha val="43137"/>
                  </a:srgbClr>
                </a:outerShdw>
              </a:effectLst>
            </a:rPr>
            <a:t>  </a:t>
          </a:r>
        </a:p>
        <a:p>
          <a:pPr marL="182563" indent="-173038" defTabSz="488950">
            <a:lnSpc>
              <a:spcPct val="90000"/>
            </a:lnSpc>
            <a:spcBef>
              <a:spcPct val="0"/>
            </a:spcBef>
            <a:spcAft>
              <a:spcPct val="15000"/>
            </a:spcAft>
            <a:buNone/>
          </a:pPr>
          <a:r>
            <a:rPr lang="de-DE" sz="1100" b="0" noProof="0" dirty="0" err="1" smtClean="0">
              <a:effectLst>
                <a:outerShdw blurRad="38100" dist="38100" dir="2700000" algn="tl">
                  <a:srgbClr val="000000">
                    <a:alpha val="43137"/>
                  </a:srgbClr>
                </a:outerShdw>
              </a:effectLst>
            </a:rPr>
            <a:t>selectionnés</a:t>
          </a:r>
          <a:endParaRPr lang="de-DE" sz="1100" b="0" noProof="0" dirty="0">
            <a:effectLst>
              <a:outerShdw blurRad="38100" dist="38100" dir="2700000" algn="tl">
                <a:srgbClr val="000000">
                  <a:alpha val="43137"/>
                </a:srgbClr>
              </a:outerShdw>
            </a:effectLst>
          </a:endParaRPr>
        </a:p>
      </dgm:t>
    </dgm:pt>
    <dgm:pt modelId="{27F95205-1E7C-47B7-A676-BF1BC193E3AB}" type="parTrans" cxnId="{456F4207-0045-4CE9-AFAB-A8C3AD7D5962}">
      <dgm:prSet/>
      <dgm:spPr/>
      <dgm:t>
        <a:bodyPr/>
        <a:lstStyle/>
        <a:p>
          <a:endParaRPr lang="en-SG"/>
        </a:p>
      </dgm:t>
    </dgm:pt>
    <dgm:pt modelId="{27031CDE-1182-4781-863D-A13F6909D2FD}" type="sibTrans" cxnId="{456F4207-0045-4CE9-AFAB-A8C3AD7D5962}">
      <dgm:prSet/>
      <dgm:spPr/>
      <dgm:t>
        <a:bodyPr/>
        <a:lstStyle/>
        <a:p>
          <a:endParaRPr lang="en-SG"/>
        </a:p>
      </dgm:t>
    </dgm:pt>
    <dgm:pt modelId="{633DCAFD-8404-4F1D-959D-880C353FC1F2}">
      <dgm:prSet custT="1"/>
      <dgm:spPr/>
      <dgm:t>
        <a:bodyPr/>
        <a:lstStyle/>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Debriefing</a:t>
          </a:r>
          <a:r>
            <a:rPr lang="de-DE" sz="1100" b="0" noProof="0" dirty="0" smtClean="0">
              <a:effectLst>
                <a:outerShdw blurRad="38100" dist="38100" dir="2700000" algn="tl">
                  <a:srgbClr val="000000">
                    <a:alpha val="43137"/>
                  </a:srgbClr>
                </a:outerShdw>
              </a:effectLst>
            </a:rPr>
            <a:t>            Client  /</a:t>
          </a:r>
        </a:p>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Candidat</a:t>
          </a:r>
          <a:endParaRPr lang="de-DE" sz="1100" b="0" noProof="0" dirty="0">
            <a:effectLst>
              <a:outerShdw blurRad="38100" dist="38100" dir="2700000" algn="tl">
                <a:srgbClr val="000000">
                  <a:alpha val="43137"/>
                </a:srgbClr>
              </a:outerShdw>
            </a:effectLst>
          </a:endParaRPr>
        </a:p>
      </dgm:t>
    </dgm:pt>
    <dgm:pt modelId="{5587DFE3-10B6-4006-9AA3-F817DC5308E3}" type="parTrans" cxnId="{37E44FAD-6252-4C36-B202-8B101AA81EE7}">
      <dgm:prSet/>
      <dgm:spPr/>
      <dgm:t>
        <a:bodyPr/>
        <a:lstStyle/>
        <a:p>
          <a:endParaRPr lang="en-SG"/>
        </a:p>
      </dgm:t>
    </dgm:pt>
    <dgm:pt modelId="{2FADE8B4-C421-480D-B78A-8E763AB6FE22}" type="sibTrans" cxnId="{37E44FAD-6252-4C36-B202-8B101AA81EE7}">
      <dgm:prSet/>
      <dgm:spPr/>
      <dgm:t>
        <a:bodyPr/>
        <a:lstStyle/>
        <a:p>
          <a:endParaRPr lang="en-SG"/>
        </a:p>
      </dgm:t>
    </dgm:pt>
    <dgm:pt modelId="{72535F6F-64AA-45A3-BF34-93404BEFA065}">
      <dgm:prSet custT="1"/>
      <dgm:spPr/>
      <dgm:t>
        <a:bodyPr/>
        <a:lstStyle/>
        <a:p>
          <a:pPr marL="182563" indent="-182563"/>
          <a:r>
            <a:rPr lang="de-DE" sz="1100" b="0" noProof="0" dirty="0" smtClean="0">
              <a:effectLst>
                <a:outerShdw blurRad="38100" dist="38100" dir="2700000" algn="tl">
                  <a:srgbClr val="000000">
                    <a:alpha val="43137"/>
                  </a:srgbClr>
                </a:outerShdw>
              </a:effectLst>
            </a:rPr>
            <a:t>Rapport </a:t>
          </a:r>
          <a:r>
            <a:rPr lang="de-DE" sz="1100" b="0" noProof="0" dirty="0" err="1" smtClean="0">
              <a:effectLst>
                <a:outerShdw blurRad="38100" dist="38100" dir="2700000" algn="tl">
                  <a:srgbClr val="000000">
                    <a:alpha val="43137"/>
                  </a:srgbClr>
                </a:outerShdw>
              </a:effectLst>
            </a:rPr>
            <a:t>écrit</a:t>
          </a:r>
          <a:endParaRPr lang="de-DE" sz="1100" b="0" noProof="0" dirty="0">
            <a:effectLst>
              <a:outerShdw blurRad="38100" dist="38100" dir="2700000" algn="tl">
                <a:srgbClr val="000000">
                  <a:alpha val="43137"/>
                </a:srgbClr>
              </a:outerShdw>
            </a:effectLst>
          </a:endParaRPr>
        </a:p>
      </dgm:t>
    </dgm:pt>
    <dgm:pt modelId="{347CB54A-D0C5-4075-872A-153CD0FA77F4}" type="parTrans" cxnId="{B2175F9D-6D1D-4E16-9A55-E065553C8AE4}">
      <dgm:prSet/>
      <dgm:spPr/>
      <dgm:t>
        <a:bodyPr/>
        <a:lstStyle/>
        <a:p>
          <a:endParaRPr lang="en-SG"/>
        </a:p>
      </dgm:t>
    </dgm:pt>
    <dgm:pt modelId="{4D9A4EB3-97B9-4334-AD45-B35089EBDB22}" type="sibTrans" cxnId="{B2175F9D-6D1D-4E16-9A55-E065553C8AE4}">
      <dgm:prSet/>
      <dgm:spPr/>
      <dgm:t>
        <a:bodyPr/>
        <a:lstStyle/>
        <a:p>
          <a:endParaRPr lang="en-SG"/>
        </a:p>
      </dgm:t>
    </dgm:pt>
    <dgm:pt modelId="{17C4598C-A872-4EC8-949E-D450BEFA5E99}">
      <dgm:prSet custT="1"/>
      <dgm:spPr/>
      <dgm:t>
        <a:bodyPr/>
        <a:lstStyle/>
        <a:p>
          <a:pPr marL="182563" indent="-182563"/>
          <a:r>
            <a:rPr lang="de-DE" sz="1100" b="0" noProof="0" dirty="0" smtClean="0">
              <a:effectLst>
                <a:outerShdw blurRad="38100" dist="38100" dir="2700000" algn="tl">
                  <a:srgbClr val="000000">
                    <a:alpha val="43137"/>
                  </a:srgbClr>
                </a:outerShdw>
              </a:effectLst>
            </a:rPr>
            <a:t>   Fiche </a:t>
          </a:r>
          <a:r>
            <a:rPr lang="de-DE" sz="1100" b="0" noProof="0" dirty="0" err="1" smtClean="0">
              <a:effectLst>
                <a:outerShdw blurRad="38100" dist="38100" dir="2700000" algn="tl">
                  <a:srgbClr val="000000">
                    <a:alpha val="43137"/>
                  </a:srgbClr>
                </a:outerShdw>
              </a:effectLst>
            </a:rPr>
            <a:t>synthése</a:t>
          </a:r>
          <a:r>
            <a:rPr lang="de-DE" sz="1100" b="0" noProof="0" dirty="0" smtClean="0">
              <a:effectLst>
                <a:outerShdw blurRad="38100" dist="38100" dir="2700000" algn="tl">
                  <a:srgbClr val="000000">
                    <a:alpha val="43137"/>
                  </a:srgbClr>
                </a:outerShdw>
              </a:effectLst>
            </a:rPr>
            <a:t> CV +LM  +</a:t>
          </a:r>
          <a:r>
            <a:rPr lang="de-DE" sz="1100" b="0" noProof="0" dirty="0" err="1" smtClean="0">
              <a:effectLst>
                <a:outerShdw blurRad="38100" dist="38100" dir="2700000" algn="tl">
                  <a:srgbClr val="000000">
                    <a:alpha val="43137"/>
                  </a:srgbClr>
                </a:outerShdw>
              </a:effectLst>
            </a:rPr>
            <a:t>assessment</a:t>
          </a:r>
          <a:r>
            <a:rPr lang="de-DE" sz="1100" b="0" noProof="0" dirty="0" smtClean="0">
              <a:effectLst>
                <a:outerShdw blurRad="38100" dist="38100" dir="2700000" algn="tl">
                  <a:srgbClr val="000000">
                    <a:alpha val="43137"/>
                  </a:srgbClr>
                </a:outerShdw>
              </a:effectLst>
            </a:rPr>
            <a:t> </a:t>
          </a:r>
          <a:endParaRPr lang="de-DE" sz="1100" b="1" noProof="0" dirty="0">
            <a:effectLst>
              <a:outerShdw blurRad="38100" dist="38100" dir="2700000" algn="tl">
                <a:srgbClr val="000000">
                  <a:alpha val="43137"/>
                </a:srgbClr>
              </a:outerShdw>
            </a:effectLst>
          </a:endParaRPr>
        </a:p>
      </dgm:t>
    </dgm:pt>
    <dgm:pt modelId="{069CADF1-7E96-4CEA-B835-4F40354C927E}" type="parTrans" cxnId="{563F1449-FFD2-4D49-A111-166B08DA6BD6}">
      <dgm:prSet/>
      <dgm:spPr/>
      <dgm:t>
        <a:bodyPr/>
        <a:lstStyle/>
        <a:p>
          <a:endParaRPr lang="en-SG"/>
        </a:p>
      </dgm:t>
    </dgm:pt>
    <dgm:pt modelId="{70966302-48BA-4D47-8DAF-EB7E64BEB7AE}" type="sibTrans" cxnId="{563F1449-FFD2-4D49-A111-166B08DA6BD6}">
      <dgm:prSet/>
      <dgm:spPr/>
      <dgm:t>
        <a:bodyPr/>
        <a:lstStyle/>
        <a:p>
          <a:endParaRPr lang="en-SG"/>
        </a:p>
      </dgm:t>
    </dgm:pt>
    <dgm:pt modelId="{21FF3D34-9A74-4DE3-92D2-9CF207910DCB}">
      <dgm:prSet custT="1"/>
      <dgm:spPr/>
      <dgm:t>
        <a:bodyPr/>
        <a:lstStyle/>
        <a:p>
          <a:pPr marL="182563" indent="-182563"/>
          <a:r>
            <a:rPr lang="de-DE" sz="1100" b="0" noProof="0" dirty="0" smtClean="0">
              <a:effectLst>
                <a:outerShdw blurRad="38100" dist="38100" dir="2700000" algn="tl">
                  <a:srgbClr val="000000">
                    <a:alpha val="43137"/>
                  </a:srgbClr>
                </a:outerShdw>
              </a:effectLst>
              <a:latin typeface="+mj-lt"/>
              <a:cs typeface="Arial" pitchFamily="34" charset="0"/>
            </a:rPr>
            <a:t>      </a:t>
          </a:r>
          <a:r>
            <a:rPr lang="de-DE" sz="1100" b="0" noProof="0" dirty="0" err="1" smtClean="0">
              <a:effectLst>
                <a:outerShdw blurRad="38100" dist="38100" dir="2700000" algn="tl">
                  <a:srgbClr val="000000">
                    <a:alpha val="43137"/>
                  </a:srgbClr>
                </a:outerShdw>
              </a:effectLst>
              <a:latin typeface="+mj-lt"/>
              <a:cs typeface="Arial" pitchFamily="34" charset="0"/>
            </a:rPr>
            <a:t>Planning</a:t>
          </a:r>
          <a:r>
            <a:rPr lang="de-DE" sz="1100" b="0" noProof="0" dirty="0" smtClean="0">
              <a:effectLst>
                <a:outerShdw blurRad="38100" dist="38100" dir="2700000" algn="tl">
                  <a:srgbClr val="000000">
                    <a:alpha val="43137"/>
                  </a:srgbClr>
                </a:outerShdw>
              </a:effectLst>
              <a:latin typeface="+mj-lt"/>
              <a:cs typeface="Arial" pitchFamily="34" charset="0"/>
            </a:rPr>
            <a:t> RV </a:t>
          </a:r>
          <a:r>
            <a:rPr lang="de-DE" sz="1100" b="0" noProof="0" dirty="0" err="1" smtClean="0">
              <a:effectLst>
                <a:outerShdw blurRad="38100" dist="38100" dir="2700000" algn="tl">
                  <a:srgbClr val="000000">
                    <a:alpha val="43137"/>
                  </a:srgbClr>
                </a:outerShdw>
              </a:effectLst>
              <a:latin typeface="+mj-lt"/>
              <a:cs typeface="Arial" pitchFamily="34" charset="0"/>
            </a:rPr>
            <a:t>Candidats</a:t>
          </a:r>
          <a:r>
            <a:rPr lang="de-DE" sz="1100" b="0" noProof="0" dirty="0" smtClean="0">
              <a:effectLst>
                <a:outerShdw blurRad="38100" dist="38100" dir="2700000" algn="tl">
                  <a:srgbClr val="000000">
                    <a:alpha val="43137"/>
                  </a:srgbClr>
                </a:outerShdw>
              </a:effectLst>
              <a:latin typeface="+mj-lt"/>
              <a:cs typeface="Arial" pitchFamily="34" charset="0"/>
            </a:rPr>
            <a:t> en </a:t>
          </a:r>
          <a:r>
            <a:rPr lang="de-DE" sz="1100" b="0" noProof="0" dirty="0" err="1" smtClean="0">
              <a:effectLst>
                <a:outerShdw blurRad="38100" dist="38100" dir="2700000" algn="tl">
                  <a:srgbClr val="000000">
                    <a:alpha val="43137"/>
                  </a:srgbClr>
                </a:outerShdw>
              </a:effectLst>
              <a:latin typeface="+mj-lt"/>
              <a:cs typeface="Arial" pitchFamily="34" charset="0"/>
            </a:rPr>
            <a:t>entreprise</a:t>
          </a:r>
          <a:endParaRPr lang="de-DE" sz="1100" b="0" noProof="0" dirty="0">
            <a:effectLst>
              <a:outerShdw blurRad="38100" dist="38100" dir="2700000" algn="tl">
                <a:srgbClr val="000000">
                  <a:alpha val="43137"/>
                </a:srgbClr>
              </a:outerShdw>
            </a:effectLst>
            <a:latin typeface="+mj-lt"/>
            <a:cs typeface="Arial" pitchFamily="34" charset="0"/>
          </a:endParaRPr>
        </a:p>
      </dgm:t>
    </dgm:pt>
    <dgm:pt modelId="{1E51BA9F-483C-4AA2-A7C0-6F734DE09244}" type="parTrans" cxnId="{F49170F6-619E-41A1-ACCE-485496B08949}">
      <dgm:prSet/>
      <dgm:spPr/>
      <dgm:t>
        <a:bodyPr/>
        <a:lstStyle/>
        <a:p>
          <a:endParaRPr lang="fr-FR"/>
        </a:p>
      </dgm:t>
    </dgm:pt>
    <dgm:pt modelId="{3375EF00-E93B-44B0-976E-F88F7056B8DD}" type="sibTrans" cxnId="{F49170F6-619E-41A1-ACCE-485496B08949}">
      <dgm:prSet/>
      <dgm:spPr/>
      <dgm:t>
        <a:bodyPr/>
        <a:lstStyle/>
        <a:p>
          <a:endParaRPr lang="fr-FR"/>
        </a:p>
      </dgm:t>
    </dgm:pt>
    <dgm:pt modelId="{2477EA09-92F2-40E5-A564-602C6632E4A6}">
      <dgm:prSet custT="1"/>
      <dgm:spPr/>
      <dgm:t>
        <a:bodyPr/>
        <a:lstStyle/>
        <a:p>
          <a:pPr marL="182563" indent="-182563"/>
          <a:r>
            <a:rPr lang="de-DE" sz="1100" b="0" noProof="0" dirty="0" smtClean="0">
              <a:effectLst>
                <a:outerShdw blurRad="38100" dist="38100" dir="2700000" algn="tl">
                  <a:srgbClr val="000000">
                    <a:alpha val="43137"/>
                  </a:srgbClr>
                </a:outerShdw>
              </a:effectLst>
            </a:rPr>
            <a:t>    Interview des </a:t>
          </a:r>
          <a:r>
            <a:rPr lang="de-DE" sz="1100" b="0" noProof="0" dirty="0" err="1" smtClean="0">
              <a:effectLst>
                <a:outerShdw blurRad="38100" dist="38100" dir="2700000" algn="tl">
                  <a:srgbClr val="000000">
                    <a:alpha val="43137"/>
                  </a:srgbClr>
                </a:outerShdw>
              </a:effectLst>
            </a:rPr>
            <a:t>candidats</a:t>
          </a:r>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identifiés</a:t>
          </a:r>
          <a:endParaRPr lang="de-DE" sz="1100" b="0" noProof="0" dirty="0">
            <a:effectLst>
              <a:outerShdw blurRad="38100" dist="38100" dir="2700000" algn="tl">
                <a:srgbClr val="000000">
                  <a:alpha val="43137"/>
                </a:srgbClr>
              </a:outerShdw>
            </a:effectLst>
            <a:latin typeface="+mj-lt"/>
            <a:cs typeface="Arial" pitchFamily="34" charset="0"/>
          </a:endParaRPr>
        </a:p>
      </dgm:t>
    </dgm:pt>
    <dgm:pt modelId="{D270033B-5C4F-4306-B4CA-FCFDCAC7F545}" type="parTrans" cxnId="{0AA354FA-5212-4645-8491-2ACCFC4BBE73}">
      <dgm:prSet/>
      <dgm:spPr/>
      <dgm:t>
        <a:bodyPr/>
        <a:lstStyle/>
        <a:p>
          <a:endParaRPr lang="fr-FR"/>
        </a:p>
      </dgm:t>
    </dgm:pt>
    <dgm:pt modelId="{EE056D3A-BB28-41D5-84A1-E7CBEFF8A73C}" type="sibTrans" cxnId="{0AA354FA-5212-4645-8491-2ACCFC4BBE73}">
      <dgm:prSet/>
      <dgm:spPr/>
      <dgm:t>
        <a:bodyPr/>
        <a:lstStyle/>
        <a:p>
          <a:endParaRPr lang="fr-FR"/>
        </a:p>
      </dgm:t>
    </dgm:pt>
    <dgm:pt modelId="{DD2880C4-7060-4606-9619-21E404E74B9D}">
      <dgm:prSet custT="1"/>
      <dgm:spPr/>
      <dgm:t>
        <a:bodyPr/>
        <a:lstStyle/>
        <a:p>
          <a:pPr marL="182563" indent="-182563" algn="ctr" defTabSz="577850">
            <a:lnSpc>
              <a:spcPct val="90000"/>
            </a:lnSpc>
            <a:spcBef>
              <a:spcPct val="0"/>
            </a:spcBef>
            <a:spcAft>
              <a:spcPct val="15000"/>
            </a:spcAft>
            <a:buNone/>
          </a:pPr>
          <a:r>
            <a:rPr lang="de-DE" sz="1100" b="0" i="0" spc="0" noProof="0" dirty="0" smtClean="0">
              <a:effectLst>
                <a:outerShdw blurRad="38100" dist="38100" dir="2700000" algn="tl">
                  <a:srgbClr val="000000">
                    <a:alpha val="43137"/>
                  </a:srgbClr>
                </a:outerShdw>
              </a:effectLst>
            </a:rPr>
            <a:t>      </a:t>
          </a:r>
          <a:r>
            <a:rPr lang="de-DE" sz="1100" b="0" i="0" spc="0" noProof="0" dirty="0" err="1" smtClean="0">
              <a:effectLst>
                <a:outerShdw blurRad="38100" dist="38100" dir="2700000" algn="tl">
                  <a:srgbClr val="000000">
                    <a:alpha val="43137"/>
                  </a:srgbClr>
                </a:outerShdw>
              </a:effectLst>
            </a:rPr>
            <a:t>Eléments</a:t>
          </a:r>
          <a:r>
            <a:rPr lang="de-DE" sz="1100" b="0" i="0" spc="0" noProof="0" dirty="0" smtClean="0">
              <a:effectLst>
                <a:outerShdw blurRad="38100" dist="38100" dir="2700000" algn="tl">
                  <a:srgbClr val="000000">
                    <a:alpha val="43137"/>
                  </a:srgbClr>
                </a:outerShdw>
              </a:effectLst>
            </a:rPr>
            <a:t> </a:t>
          </a:r>
          <a:r>
            <a:rPr lang="de-DE" sz="1100" b="0" i="0" spc="0" noProof="0" dirty="0" err="1" smtClean="0">
              <a:effectLst>
                <a:outerShdw blurRad="38100" dist="38100" dir="2700000" algn="tl">
                  <a:srgbClr val="000000">
                    <a:alpha val="43137"/>
                  </a:srgbClr>
                </a:outerShdw>
              </a:effectLst>
            </a:rPr>
            <a:t>contractuels</a:t>
          </a:r>
          <a:r>
            <a:rPr lang="de-DE" sz="1100" b="0" i="0" spc="0" noProof="0" dirty="0" smtClean="0">
              <a:effectLst>
                <a:outerShdw blurRad="38100" dist="38100" dir="2700000" algn="tl">
                  <a:srgbClr val="000000">
                    <a:alpha val="43137"/>
                  </a:srgbClr>
                </a:outerShdw>
              </a:effectLst>
            </a:rPr>
            <a:t> de la </a:t>
          </a:r>
          <a:r>
            <a:rPr lang="de-DE" sz="1100" b="0" i="0" spc="0" noProof="0" dirty="0" err="1" smtClean="0">
              <a:effectLst>
                <a:outerShdw blurRad="38100" dist="38100" dir="2700000" algn="tl">
                  <a:srgbClr val="000000">
                    <a:alpha val="43137"/>
                  </a:srgbClr>
                </a:outerShdw>
              </a:effectLst>
            </a:rPr>
            <a:t>mission</a:t>
          </a:r>
          <a:endParaRPr lang="de-DE" sz="1100" b="0" i="0" spc="0" noProof="0" dirty="0">
            <a:effectLst>
              <a:outerShdw blurRad="38100" dist="38100" dir="2700000" algn="tl">
                <a:srgbClr val="000000">
                  <a:alpha val="43137"/>
                </a:srgbClr>
              </a:outerShdw>
            </a:effectLst>
          </a:endParaRPr>
        </a:p>
      </dgm:t>
    </dgm:pt>
    <dgm:pt modelId="{216B313A-0027-4ECF-AE51-06A1F22CC4A6}" type="parTrans" cxnId="{36FF78FC-1EBB-4466-BAFC-B59687AB9240}">
      <dgm:prSet/>
      <dgm:spPr/>
      <dgm:t>
        <a:bodyPr/>
        <a:lstStyle/>
        <a:p>
          <a:endParaRPr lang="fr-FR"/>
        </a:p>
      </dgm:t>
    </dgm:pt>
    <dgm:pt modelId="{B20A1CC7-64CB-405B-99E5-0D917608B8BD}" type="sibTrans" cxnId="{36FF78FC-1EBB-4466-BAFC-B59687AB9240}">
      <dgm:prSet/>
      <dgm:spPr/>
      <dgm:t>
        <a:bodyPr/>
        <a:lstStyle/>
        <a:p>
          <a:endParaRPr lang="fr-FR"/>
        </a:p>
      </dgm:t>
    </dgm:pt>
    <dgm:pt modelId="{0AE60812-70CB-4142-AA5C-CB6DF45068A0}">
      <dgm:prSet custT="1"/>
      <dgm:spPr/>
      <dgm:t>
        <a:bodyPr/>
        <a:lstStyle/>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Présentation</a:t>
          </a:r>
          <a:r>
            <a:rPr lang="de-DE" sz="1100" b="0" noProof="0" dirty="0" smtClean="0">
              <a:effectLst>
                <a:outerShdw blurRad="38100" dist="38100" dir="2700000" algn="tl">
                  <a:srgbClr val="000000">
                    <a:alpha val="43137"/>
                  </a:srgbClr>
                </a:outerShdw>
              </a:effectLst>
            </a:rPr>
            <a:t> 1</a:t>
          </a:r>
        </a:p>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Candidats</a:t>
          </a:r>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pertinents</a:t>
          </a:r>
          <a:endParaRPr lang="de-DE" sz="1100" b="0" noProof="0" dirty="0">
            <a:effectLst>
              <a:outerShdw blurRad="38100" dist="38100" dir="2700000" algn="tl">
                <a:srgbClr val="000000">
                  <a:alpha val="43137"/>
                </a:srgbClr>
              </a:outerShdw>
            </a:effectLst>
          </a:endParaRPr>
        </a:p>
      </dgm:t>
    </dgm:pt>
    <dgm:pt modelId="{8EB9FF20-69F5-4C50-B29A-9BB1FE041E81}" type="parTrans" cxnId="{947DFAE1-EE11-466C-9CA8-85437E7761C9}">
      <dgm:prSet/>
      <dgm:spPr/>
      <dgm:t>
        <a:bodyPr/>
        <a:lstStyle/>
        <a:p>
          <a:endParaRPr lang="fr-FR"/>
        </a:p>
      </dgm:t>
    </dgm:pt>
    <dgm:pt modelId="{AA5DA5E8-F375-465C-AABE-738227ED3F45}" type="sibTrans" cxnId="{947DFAE1-EE11-466C-9CA8-85437E7761C9}">
      <dgm:prSet/>
      <dgm:spPr/>
      <dgm:t>
        <a:bodyPr/>
        <a:lstStyle/>
        <a:p>
          <a:endParaRPr lang="fr-FR"/>
        </a:p>
      </dgm:t>
    </dgm:pt>
    <dgm:pt modelId="{01B9DB6D-E5E2-4B3C-B963-AF1055C1CF38}">
      <dgm:prSet custT="1"/>
      <dgm:spPr/>
      <dgm:t>
        <a:bodyPr/>
        <a:lstStyle/>
        <a:p>
          <a:pPr marL="182563" indent="-182563"/>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Résiliation</a:t>
          </a:r>
          <a:endParaRPr lang="de-DE" sz="1100" b="0" noProof="0" dirty="0" smtClean="0">
            <a:effectLst>
              <a:outerShdw blurRad="38100" dist="38100" dir="2700000" algn="tl">
                <a:srgbClr val="000000">
                  <a:alpha val="43137"/>
                </a:srgbClr>
              </a:outerShdw>
            </a:effectLst>
          </a:endParaRPr>
        </a:p>
        <a:p>
          <a:pPr marL="182563" indent="-182563"/>
          <a:r>
            <a:rPr lang="de-DE" sz="1100" b="0" noProof="0" dirty="0" smtClean="0">
              <a:effectLst>
                <a:outerShdw blurRad="38100" dist="38100" dir="2700000" algn="tl">
                  <a:srgbClr val="000000">
                    <a:alpha val="43137"/>
                  </a:srgbClr>
                </a:outerShdw>
              </a:effectLst>
            </a:rPr>
            <a:t>     Validation  </a:t>
          </a:r>
          <a:r>
            <a:rPr lang="de-DE" sz="1100" b="0" noProof="0" dirty="0" err="1" smtClean="0">
              <a:effectLst>
                <a:outerShdw blurRad="38100" dist="38100" dir="2700000" algn="tl">
                  <a:srgbClr val="000000">
                    <a:alpha val="43137"/>
                  </a:srgbClr>
                </a:outerShdw>
              </a:effectLst>
            </a:rPr>
            <a:t>Candidats</a:t>
          </a:r>
          <a:r>
            <a:rPr lang="de-DE" sz="1100" b="0" noProof="0" dirty="0" smtClean="0">
              <a:effectLst>
                <a:outerShdw blurRad="38100" dist="38100" dir="2700000" algn="tl">
                  <a:srgbClr val="000000">
                    <a:alpha val="43137"/>
                  </a:srgbClr>
                </a:outerShdw>
              </a:effectLst>
            </a:rPr>
            <a:t> </a:t>
          </a:r>
        </a:p>
      </dgm:t>
    </dgm:pt>
    <dgm:pt modelId="{7EFA569A-AFF7-4BF6-93B0-B6340C8E46F9}" type="parTrans" cxnId="{4692E2DB-6BDF-4A9C-B7D8-9CDD25AF845A}">
      <dgm:prSet/>
      <dgm:spPr/>
      <dgm:t>
        <a:bodyPr/>
        <a:lstStyle/>
        <a:p>
          <a:endParaRPr lang="fr-FR"/>
        </a:p>
      </dgm:t>
    </dgm:pt>
    <dgm:pt modelId="{0B59ADA4-85AF-46B8-8F62-7291AB264182}" type="sibTrans" cxnId="{4692E2DB-6BDF-4A9C-B7D8-9CDD25AF845A}">
      <dgm:prSet/>
      <dgm:spPr/>
      <dgm:t>
        <a:bodyPr/>
        <a:lstStyle/>
        <a:p>
          <a:endParaRPr lang="fr-FR"/>
        </a:p>
      </dgm:t>
    </dgm:pt>
    <dgm:pt modelId="{F5B7FC70-AD08-408C-A738-D715A65E56C2}">
      <dgm:prSet custT="1"/>
      <dgm:spPr/>
      <dgm:t>
        <a:bodyPr/>
        <a:lstStyle/>
        <a:p>
          <a:pPr marL="182563" indent="-182563"/>
          <a:r>
            <a:rPr lang="de-DE" sz="1100" b="0" noProof="0" dirty="0" smtClean="0">
              <a:effectLst>
                <a:outerShdw blurRad="38100" dist="38100" dir="2700000" algn="tl">
                  <a:srgbClr val="000000">
                    <a:alpha val="43137"/>
                  </a:srgbClr>
                </a:outerShdw>
              </a:effectLst>
            </a:rPr>
            <a:t>      Validation  </a:t>
          </a:r>
          <a:r>
            <a:rPr lang="de-DE" sz="1100" b="0" noProof="0" dirty="0" err="1" smtClean="0">
              <a:effectLst>
                <a:outerShdw blurRad="38100" dist="38100" dir="2700000" algn="tl">
                  <a:srgbClr val="000000">
                    <a:alpha val="43137"/>
                  </a:srgbClr>
                </a:outerShdw>
              </a:effectLst>
            </a:rPr>
            <a:t>Candidats</a:t>
          </a:r>
          <a:r>
            <a:rPr lang="de-DE" sz="1100" b="0" noProof="0" dirty="0" smtClean="0">
              <a:effectLst>
                <a:outerShdw blurRad="38100" dist="38100" dir="2700000" algn="tl">
                  <a:srgbClr val="000000">
                    <a:alpha val="43137"/>
                  </a:srgbClr>
                </a:outerShdw>
              </a:effectLst>
            </a:rPr>
            <a:t> </a:t>
          </a:r>
          <a:r>
            <a:rPr lang="de-DE" sz="1100" b="0" noProof="0" dirty="0" err="1" smtClean="0">
              <a:effectLst>
                <a:outerShdw blurRad="38100" dist="38100" dir="2700000" algn="tl">
                  <a:srgbClr val="000000">
                    <a:alpha val="43137"/>
                  </a:srgbClr>
                </a:outerShdw>
              </a:effectLst>
            </a:rPr>
            <a:t>reçus</a:t>
          </a:r>
          <a:endParaRPr lang="de-DE" sz="1100" b="1" noProof="0" dirty="0">
            <a:effectLst>
              <a:outerShdw blurRad="38100" dist="38100" dir="2700000" algn="tl">
                <a:srgbClr val="000000">
                  <a:alpha val="43137"/>
                </a:srgbClr>
              </a:outerShdw>
            </a:effectLst>
          </a:endParaRPr>
        </a:p>
      </dgm:t>
    </dgm:pt>
    <dgm:pt modelId="{8BE21AF9-0A15-4117-9D6D-11BBEB3E2D46}" type="parTrans" cxnId="{74FF0586-6F12-4C61-8B12-9F9BA76AC95C}">
      <dgm:prSet/>
      <dgm:spPr/>
      <dgm:t>
        <a:bodyPr/>
        <a:lstStyle/>
        <a:p>
          <a:endParaRPr lang="fr-FR"/>
        </a:p>
      </dgm:t>
    </dgm:pt>
    <dgm:pt modelId="{262BD992-08C9-4D28-B5E2-D8B30F90C3A6}" type="sibTrans" cxnId="{74FF0586-6F12-4C61-8B12-9F9BA76AC95C}">
      <dgm:prSet/>
      <dgm:spPr/>
      <dgm:t>
        <a:bodyPr/>
        <a:lstStyle/>
        <a:p>
          <a:endParaRPr lang="fr-FR"/>
        </a:p>
      </dgm:t>
    </dgm:pt>
    <dgm:pt modelId="{83BCC6DF-EE82-4412-877B-C540B8E5D5D0}">
      <dgm:prSet custT="1"/>
      <dgm:spPr/>
      <dgm:t>
        <a:bodyPr/>
        <a:lstStyle/>
        <a:p>
          <a:pPr marL="182563" indent="-182563"/>
          <a:r>
            <a:rPr lang="de-DE" sz="1100" b="1" noProof="0" dirty="0" smtClean="0">
              <a:effectLst>
                <a:outerShdw blurRad="38100" dist="38100" dir="2700000" algn="tl">
                  <a:srgbClr val="000000">
                    <a:alpha val="43137"/>
                  </a:srgbClr>
                </a:outerShdw>
              </a:effectLst>
            </a:rPr>
            <a:t>     Finale et </a:t>
          </a:r>
          <a:r>
            <a:rPr lang="de-DE" sz="1100" b="1" noProof="0" dirty="0" err="1" smtClean="0">
              <a:effectLst>
                <a:outerShdw blurRad="38100" dist="38100" dir="2700000" algn="tl">
                  <a:srgbClr val="000000">
                    <a:alpha val="43137"/>
                  </a:srgbClr>
                </a:outerShdw>
              </a:effectLst>
            </a:rPr>
            <a:t>proposition</a:t>
          </a:r>
          <a:r>
            <a:rPr lang="de-DE" sz="1100" b="1" noProof="0" dirty="0" smtClean="0">
              <a:effectLst>
                <a:outerShdw blurRad="38100" dist="38100" dir="2700000" algn="tl">
                  <a:srgbClr val="000000">
                    <a:alpha val="43137"/>
                  </a:srgbClr>
                </a:outerShdw>
              </a:effectLst>
            </a:rPr>
            <a:t> de </a:t>
          </a:r>
          <a:r>
            <a:rPr lang="de-DE" sz="1100" b="1" noProof="0" dirty="0" err="1" smtClean="0">
              <a:effectLst>
                <a:outerShdw blurRad="38100" dist="38100" dir="2700000" algn="tl">
                  <a:srgbClr val="000000">
                    <a:alpha val="43137"/>
                  </a:srgbClr>
                </a:outerShdw>
              </a:effectLst>
            </a:rPr>
            <a:t>contrat</a:t>
          </a:r>
          <a:endParaRPr lang="de-DE" sz="1100" b="1" noProof="0" dirty="0">
            <a:effectLst>
              <a:outerShdw blurRad="38100" dist="38100" dir="2700000" algn="tl">
                <a:srgbClr val="000000">
                  <a:alpha val="43137"/>
                </a:srgbClr>
              </a:outerShdw>
            </a:effectLst>
          </a:endParaRPr>
        </a:p>
      </dgm:t>
    </dgm:pt>
    <dgm:pt modelId="{1D369C22-0936-41D2-B03E-949267141AC6}" type="parTrans" cxnId="{B71B5968-0D62-4C81-9EDD-75664447F632}">
      <dgm:prSet/>
      <dgm:spPr/>
      <dgm:t>
        <a:bodyPr/>
        <a:lstStyle/>
        <a:p>
          <a:endParaRPr lang="fr-FR"/>
        </a:p>
      </dgm:t>
    </dgm:pt>
    <dgm:pt modelId="{E75F34F7-8D1A-4C9F-BAC0-8FC18E83BC0E}" type="sibTrans" cxnId="{B71B5968-0D62-4C81-9EDD-75664447F632}">
      <dgm:prSet/>
      <dgm:spPr/>
      <dgm:t>
        <a:bodyPr/>
        <a:lstStyle/>
        <a:p>
          <a:endParaRPr lang="fr-FR"/>
        </a:p>
      </dgm:t>
    </dgm:pt>
    <dgm:pt modelId="{DDD78F61-D6DA-4D7E-902D-8392FBE7B2F9}">
      <dgm:prSet custT="1"/>
      <dgm:spPr/>
      <dgm:t>
        <a:bodyPr/>
        <a:lstStyle/>
        <a:p>
          <a:pPr marL="182563" indent="-182563"/>
          <a:r>
            <a:rPr lang="de-DE" sz="1200" b="1" noProof="0" dirty="0" err="1" smtClean="0">
              <a:effectLst>
                <a:outerShdw blurRad="38100" dist="38100" dir="2700000" algn="tl">
                  <a:srgbClr val="000000">
                    <a:alpha val="43137"/>
                  </a:srgbClr>
                </a:outerShdw>
              </a:effectLst>
            </a:rPr>
            <a:t>Suivie</a:t>
          </a:r>
          <a:r>
            <a:rPr lang="de-DE" sz="1200" b="1" noProof="0" dirty="0" smtClean="0">
              <a:effectLst>
                <a:outerShdw blurRad="38100" dist="38100" dir="2700000" algn="tl">
                  <a:srgbClr val="000000">
                    <a:alpha val="43137"/>
                  </a:srgbClr>
                </a:outerShdw>
              </a:effectLst>
            </a:rPr>
            <a:t> </a:t>
          </a:r>
          <a:r>
            <a:rPr lang="de-DE" sz="1200" b="1" noProof="0" dirty="0" err="1" smtClean="0">
              <a:effectLst>
                <a:outerShdw blurRad="38100" dist="38100" dir="2700000" algn="tl">
                  <a:srgbClr val="000000">
                    <a:alpha val="43137"/>
                  </a:srgbClr>
                </a:outerShdw>
              </a:effectLst>
            </a:rPr>
            <a:t>Intégration</a:t>
          </a:r>
          <a:endParaRPr lang="de-DE" sz="1200" b="1" noProof="0" dirty="0" smtClean="0">
            <a:effectLst>
              <a:outerShdw blurRad="38100" dist="38100" dir="2700000" algn="tl">
                <a:srgbClr val="000000">
                  <a:alpha val="43137"/>
                </a:srgbClr>
              </a:outerShdw>
            </a:effectLst>
          </a:endParaRPr>
        </a:p>
        <a:p>
          <a:pPr marL="182563" indent="-182563"/>
          <a:r>
            <a:rPr lang="de-DE" sz="1200" b="1" noProof="0" dirty="0" err="1" smtClean="0">
              <a:effectLst>
                <a:outerShdw blurRad="38100" dist="38100" dir="2700000" algn="tl">
                  <a:srgbClr val="000000">
                    <a:alpha val="43137"/>
                  </a:srgbClr>
                </a:outerShdw>
              </a:effectLst>
            </a:rPr>
            <a:t>candidat</a:t>
          </a:r>
          <a:endParaRPr lang="de-DE" sz="1200" b="1" noProof="0" dirty="0">
            <a:effectLst>
              <a:outerShdw blurRad="38100" dist="38100" dir="2700000" algn="tl">
                <a:srgbClr val="000000">
                  <a:alpha val="43137"/>
                </a:srgbClr>
              </a:outerShdw>
            </a:effectLst>
          </a:endParaRPr>
        </a:p>
      </dgm:t>
    </dgm:pt>
    <dgm:pt modelId="{A7FB1540-DC24-4F57-9F76-D8E0C6F44381}" type="sibTrans" cxnId="{7DA61AF8-95B4-4985-B019-FF1443BBEB4A}">
      <dgm:prSet/>
      <dgm:spPr/>
      <dgm:t>
        <a:bodyPr/>
        <a:lstStyle/>
        <a:p>
          <a:endParaRPr lang="en-SG"/>
        </a:p>
      </dgm:t>
    </dgm:pt>
    <dgm:pt modelId="{83507C65-5249-4BB5-A716-DBEFD0D7CC13}" type="parTrans" cxnId="{7DA61AF8-95B4-4985-B019-FF1443BBEB4A}">
      <dgm:prSet/>
      <dgm:spPr/>
      <dgm:t>
        <a:bodyPr/>
        <a:lstStyle/>
        <a:p>
          <a:endParaRPr lang="en-SG"/>
        </a:p>
      </dgm:t>
    </dgm:pt>
    <dgm:pt modelId="{EFAE86DC-42A9-4635-A51F-1DFE196F3158}">
      <dgm:prSet custT="1"/>
      <dgm:spPr/>
      <dgm:t>
        <a:bodyPr/>
        <a:lstStyle/>
        <a:p>
          <a:r>
            <a:rPr lang="de-DE" sz="1100" b="0" noProof="0" dirty="0" smtClean="0">
              <a:effectLst>
                <a:outerShdw blurRad="38100" dist="38100" dir="2700000" algn="tl">
                  <a:srgbClr val="000000">
                    <a:alpha val="43137"/>
                  </a:srgbClr>
                </a:outerShdw>
              </a:effectLst>
            </a:rPr>
            <a:t>Rapport </a:t>
          </a:r>
          <a:r>
            <a:rPr lang="de-DE" sz="1100" b="0" noProof="0" dirty="0" err="1" smtClean="0">
              <a:effectLst>
                <a:outerShdw blurRad="38100" dist="38100" dir="2700000" algn="tl">
                  <a:srgbClr val="000000">
                    <a:alpha val="43137"/>
                  </a:srgbClr>
                </a:outerShdw>
              </a:effectLst>
            </a:rPr>
            <a:t>écrit</a:t>
          </a:r>
          <a:r>
            <a:rPr lang="de-DE" sz="1100" b="0" noProof="0" dirty="0" smtClean="0">
              <a:effectLst>
                <a:outerShdw blurRad="38100" dist="38100" dir="2700000" algn="tl">
                  <a:srgbClr val="000000">
                    <a:alpha val="43137"/>
                  </a:srgbClr>
                </a:outerShdw>
              </a:effectLst>
            </a:rPr>
            <a:t> </a:t>
          </a:r>
          <a:endParaRPr lang="de-DE" sz="1100" b="0" noProof="0" dirty="0">
            <a:effectLst>
              <a:outerShdw blurRad="38100" dist="38100" dir="2700000" algn="tl">
                <a:srgbClr val="000000">
                  <a:alpha val="43137"/>
                </a:srgbClr>
              </a:outerShdw>
            </a:effectLst>
          </a:endParaRPr>
        </a:p>
      </dgm:t>
    </dgm:pt>
    <dgm:pt modelId="{7F3E48F5-0EC9-4B89-9418-8256E05AA187}" type="parTrans" cxnId="{9C9CA74F-B75E-4B00-8D30-5160B7C7C14D}">
      <dgm:prSet/>
      <dgm:spPr/>
      <dgm:t>
        <a:bodyPr/>
        <a:lstStyle/>
        <a:p>
          <a:endParaRPr lang="fr-FR"/>
        </a:p>
      </dgm:t>
    </dgm:pt>
    <dgm:pt modelId="{9D4BA642-6383-4AA5-86B3-46577CCA1B33}" type="sibTrans" cxnId="{9C9CA74F-B75E-4B00-8D30-5160B7C7C14D}">
      <dgm:prSet/>
      <dgm:spPr/>
      <dgm:t>
        <a:bodyPr/>
        <a:lstStyle/>
        <a:p>
          <a:endParaRPr lang="fr-FR"/>
        </a:p>
      </dgm:t>
    </dgm:pt>
    <dgm:pt modelId="{E2ABB8FF-4DFB-43FF-AC2E-87EA1B9CE269}" type="pres">
      <dgm:prSet presAssocID="{3ACA04E6-DB94-4440-853E-8AB361B3EE29}" presName="Name0" presStyleCnt="0">
        <dgm:presLayoutVars>
          <dgm:chPref val="3"/>
          <dgm:dir/>
          <dgm:animLvl val="lvl"/>
          <dgm:resizeHandles/>
        </dgm:presLayoutVars>
      </dgm:prSet>
      <dgm:spPr/>
      <dgm:t>
        <a:bodyPr/>
        <a:lstStyle/>
        <a:p>
          <a:endParaRPr lang="fr-FR"/>
        </a:p>
      </dgm:t>
    </dgm:pt>
    <dgm:pt modelId="{7950AC67-BDA8-4E7D-A125-B186976B36D5}" type="pres">
      <dgm:prSet presAssocID="{E4769EF5-F964-49A9-BB6E-62CA12BD9DCB}" presName="horFlow" presStyleCnt="0"/>
      <dgm:spPr/>
    </dgm:pt>
    <dgm:pt modelId="{9928CBA7-3AE1-44DA-B852-46FAC4F23E4D}" type="pres">
      <dgm:prSet presAssocID="{E4769EF5-F964-49A9-BB6E-62CA12BD9DCB}" presName="bigChev" presStyleLbl="node1" presStyleIdx="0" presStyleCnt="5" custScaleX="76157"/>
      <dgm:spPr/>
      <dgm:t>
        <a:bodyPr/>
        <a:lstStyle/>
        <a:p>
          <a:endParaRPr lang="en-SG"/>
        </a:p>
      </dgm:t>
    </dgm:pt>
    <dgm:pt modelId="{8BE1FAC1-ADE8-4383-AC92-E5D3B4FADB0B}" type="pres">
      <dgm:prSet presAssocID="{6D46E8B6-ED6D-421D-8BE8-AC12E4A836B5}" presName="parTrans" presStyleCnt="0"/>
      <dgm:spPr/>
    </dgm:pt>
    <dgm:pt modelId="{98A963EE-FB0B-4217-A2B1-E6872EEF16AD}" type="pres">
      <dgm:prSet presAssocID="{B7F5540B-F021-47E6-A3BC-46358E1DB546}" presName="node" presStyleLbl="alignAccFollowNode1" presStyleIdx="0" presStyleCnt="24">
        <dgm:presLayoutVars>
          <dgm:bulletEnabled val="1"/>
        </dgm:presLayoutVars>
      </dgm:prSet>
      <dgm:spPr/>
      <dgm:t>
        <a:bodyPr/>
        <a:lstStyle/>
        <a:p>
          <a:endParaRPr lang="en-SG"/>
        </a:p>
      </dgm:t>
    </dgm:pt>
    <dgm:pt modelId="{D6725409-5840-47B3-A79D-822484A5D190}" type="pres">
      <dgm:prSet presAssocID="{B447395A-A1D3-408A-885F-031AF2C8F4E1}" presName="sibTrans" presStyleCnt="0"/>
      <dgm:spPr/>
    </dgm:pt>
    <dgm:pt modelId="{FD64113C-6C4A-4118-A6E3-266A85D810A2}" type="pres">
      <dgm:prSet presAssocID="{DD2880C4-7060-4606-9619-21E404E74B9D}" presName="node" presStyleLbl="alignAccFollowNode1" presStyleIdx="1" presStyleCnt="24">
        <dgm:presLayoutVars>
          <dgm:bulletEnabled val="1"/>
        </dgm:presLayoutVars>
      </dgm:prSet>
      <dgm:spPr/>
      <dgm:t>
        <a:bodyPr/>
        <a:lstStyle/>
        <a:p>
          <a:endParaRPr lang="fr-FR"/>
        </a:p>
      </dgm:t>
    </dgm:pt>
    <dgm:pt modelId="{D4D562EB-4620-4C05-B81B-46CEC273349F}" type="pres">
      <dgm:prSet presAssocID="{B20A1CC7-64CB-405B-99E5-0D917608B8BD}" presName="sibTrans" presStyleCnt="0"/>
      <dgm:spPr/>
    </dgm:pt>
    <dgm:pt modelId="{4B5C2748-92C5-4345-AF68-F3F5EB71C2DC}" type="pres">
      <dgm:prSet presAssocID="{44F0E176-2757-4431-8535-1287474B16C4}" presName="node" presStyleLbl="alignAccFollowNode1" presStyleIdx="2" presStyleCnt="24" custLinFactNeighborX="-1120" custLinFactNeighborY="1024">
        <dgm:presLayoutVars>
          <dgm:bulletEnabled val="1"/>
        </dgm:presLayoutVars>
      </dgm:prSet>
      <dgm:spPr/>
      <dgm:t>
        <a:bodyPr/>
        <a:lstStyle/>
        <a:p>
          <a:endParaRPr lang="en-SG"/>
        </a:p>
      </dgm:t>
    </dgm:pt>
    <dgm:pt modelId="{535D38CB-7B86-477F-B0BE-B7024BADD714}" type="pres">
      <dgm:prSet presAssocID="{940EBC08-DB73-4521-827E-7BF81F4C54C8}" presName="sibTrans" presStyleCnt="0"/>
      <dgm:spPr/>
    </dgm:pt>
    <dgm:pt modelId="{2109F432-ECF0-4362-AA65-A7A992ED4C73}" type="pres">
      <dgm:prSet presAssocID="{4F45AD23-FA4C-4A98-9C1B-FFEC30B61764}" presName="node" presStyleLbl="alignAccFollowNode1" presStyleIdx="3" presStyleCnt="24">
        <dgm:presLayoutVars>
          <dgm:bulletEnabled val="1"/>
        </dgm:presLayoutVars>
      </dgm:prSet>
      <dgm:spPr/>
      <dgm:t>
        <a:bodyPr/>
        <a:lstStyle/>
        <a:p>
          <a:endParaRPr lang="en-SG"/>
        </a:p>
      </dgm:t>
    </dgm:pt>
    <dgm:pt modelId="{248DB210-28CF-459E-BF42-F0C43D01F227}" type="pres">
      <dgm:prSet presAssocID="{E4769EF5-F964-49A9-BB6E-62CA12BD9DCB}" presName="vSp" presStyleCnt="0"/>
      <dgm:spPr/>
    </dgm:pt>
    <dgm:pt modelId="{9274E520-F27A-4CBC-B4F2-664CCF082548}" type="pres">
      <dgm:prSet presAssocID="{29501449-8784-41E4-AF45-D471367D7A94}" presName="horFlow" presStyleCnt="0"/>
      <dgm:spPr/>
    </dgm:pt>
    <dgm:pt modelId="{1D4DB837-BFA6-4E52-892C-16CEC617B06D}" type="pres">
      <dgm:prSet presAssocID="{29501449-8784-41E4-AF45-D471367D7A94}" presName="bigChev" presStyleLbl="node1" presStyleIdx="1" presStyleCnt="5" custScaleX="76157"/>
      <dgm:spPr/>
      <dgm:t>
        <a:bodyPr/>
        <a:lstStyle/>
        <a:p>
          <a:endParaRPr lang="en-SG"/>
        </a:p>
      </dgm:t>
    </dgm:pt>
    <dgm:pt modelId="{5132E8B4-12F3-44AA-85D1-DB45B2E08075}" type="pres">
      <dgm:prSet presAssocID="{C6DBBAFA-755A-4748-952D-B8F07740D25B}" presName="parTrans" presStyleCnt="0"/>
      <dgm:spPr/>
    </dgm:pt>
    <dgm:pt modelId="{3DD731A1-A9BF-47F1-952C-B7F72A9F1C84}" type="pres">
      <dgm:prSet presAssocID="{DB06B5B5-419F-47D6-A155-82584CB34DCC}" presName="node" presStyleLbl="alignAccFollowNode1" presStyleIdx="4" presStyleCnt="24">
        <dgm:presLayoutVars>
          <dgm:bulletEnabled val="1"/>
        </dgm:presLayoutVars>
      </dgm:prSet>
      <dgm:spPr/>
      <dgm:t>
        <a:bodyPr/>
        <a:lstStyle/>
        <a:p>
          <a:endParaRPr lang="en-SG"/>
        </a:p>
      </dgm:t>
    </dgm:pt>
    <dgm:pt modelId="{6DAE5B2C-5B63-422A-B11A-B6AD00736E96}" type="pres">
      <dgm:prSet presAssocID="{AF10A684-A084-474E-B1E4-0A1548062DEE}" presName="sibTrans" presStyleCnt="0"/>
      <dgm:spPr/>
    </dgm:pt>
    <dgm:pt modelId="{6FA97AC7-98F4-4D9E-9175-5EBA47A6ED82}" type="pres">
      <dgm:prSet presAssocID="{2D2C4B04-95B2-4974-A44B-33319F92003A}" presName="node" presStyleLbl="alignAccFollowNode1" presStyleIdx="5" presStyleCnt="24" custLinFactX="74079" custLinFactNeighborX="100000" custLinFactNeighborY="3410">
        <dgm:presLayoutVars>
          <dgm:bulletEnabled val="1"/>
        </dgm:presLayoutVars>
      </dgm:prSet>
      <dgm:spPr/>
      <dgm:t>
        <a:bodyPr/>
        <a:lstStyle/>
        <a:p>
          <a:endParaRPr lang="en-SG"/>
        </a:p>
      </dgm:t>
    </dgm:pt>
    <dgm:pt modelId="{6CD706FE-4B9A-41A9-A277-51B927BAA81D}" type="pres">
      <dgm:prSet presAssocID="{27031CDE-1182-4781-863D-A13F6909D2FD}" presName="sibTrans" presStyleCnt="0"/>
      <dgm:spPr/>
    </dgm:pt>
    <dgm:pt modelId="{577A9517-0C8A-4407-B7F5-CD06B059A0C6}" type="pres">
      <dgm:prSet presAssocID="{DF6303BE-79AC-47BC-8ADE-F94D6E59E427}" presName="node" presStyleLbl="alignAccFollowNode1" presStyleIdx="6" presStyleCnt="24" custLinFactX="73672" custLinFactNeighborX="100000" custLinFactNeighborY="3410">
        <dgm:presLayoutVars>
          <dgm:bulletEnabled val="1"/>
        </dgm:presLayoutVars>
      </dgm:prSet>
      <dgm:spPr/>
      <dgm:t>
        <a:bodyPr/>
        <a:lstStyle/>
        <a:p>
          <a:endParaRPr lang="en-SG"/>
        </a:p>
      </dgm:t>
    </dgm:pt>
    <dgm:pt modelId="{89BEF814-820D-487E-A6CB-7C281395A1C0}" type="pres">
      <dgm:prSet presAssocID="{94293047-F1C8-424F-91F1-0CB7AC4472E4}" presName="sibTrans" presStyleCnt="0"/>
      <dgm:spPr/>
    </dgm:pt>
    <dgm:pt modelId="{35B28925-B6C8-4AD3-930E-9F883AF4544E}" type="pres">
      <dgm:prSet presAssocID="{EFAE86DC-42A9-4635-A51F-1DFE196F3158}" presName="node" presStyleLbl="alignAccFollowNode1" presStyleIdx="7" presStyleCnt="24" custLinFactX="73672" custLinFactNeighborX="100000" custLinFactNeighborY="3410">
        <dgm:presLayoutVars>
          <dgm:bulletEnabled val="1"/>
        </dgm:presLayoutVars>
      </dgm:prSet>
      <dgm:spPr/>
      <dgm:t>
        <a:bodyPr/>
        <a:lstStyle/>
        <a:p>
          <a:endParaRPr lang="fr-FR"/>
        </a:p>
      </dgm:t>
    </dgm:pt>
    <dgm:pt modelId="{D3946D90-9C49-49D7-9666-4A370C6B2873}" type="pres">
      <dgm:prSet presAssocID="{9D4BA642-6383-4AA5-86B3-46577CCA1B33}" presName="sibTrans" presStyleCnt="0"/>
      <dgm:spPr/>
    </dgm:pt>
    <dgm:pt modelId="{C5C86AF2-EF3B-4AA9-ABDC-4CE6226FA1A5}" type="pres">
      <dgm:prSet presAssocID="{47899D0A-ECE2-46D3-A4E2-78077D542191}" presName="node" presStyleLbl="alignAccFollowNode1" presStyleIdx="8" presStyleCnt="24" custLinFactX="-215116" custLinFactNeighborX="-300000" custLinFactNeighborY="3410">
        <dgm:presLayoutVars>
          <dgm:bulletEnabled val="1"/>
        </dgm:presLayoutVars>
      </dgm:prSet>
      <dgm:spPr/>
      <dgm:t>
        <a:bodyPr/>
        <a:lstStyle/>
        <a:p>
          <a:endParaRPr lang="en-SG"/>
        </a:p>
      </dgm:t>
    </dgm:pt>
    <dgm:pt modelId="{7C056ADF-8E5D-4D71-9ACA-66EC10C08121}" type="pres">
      <dgm:prSet presAssocID="{29501449-8784-41E4-AF45-D471367D7A94}" presName="vSp" presStyleCnt="0"/>
      <dgm:spPr/>
    </dgm:pt>
    <dgm:pt modelId="{52B32082-6245-46C2-8242-5090D846B293}" type="pres">
      <dgm:prSet presAssocID="{EAA2EC18-E809-4207-99E3-A6607677C572}" presName="horFlow" presStyleCnt="0"/>
      <dgm:spPr/>
    </dgm:pt>
    <dgm:pt modelId="{8AD182B8-7CB2-4630-A9D5-C10B712726AD}" type="pres">
      <dgm:prSet presAssocID="{EAA2EC18-E809-4207-99E3-A6607677C572}" presName="bigChev" presStyleLbl="node1" presStyleIdx="2" presStyleCnt="5" custScaleX="76157"/>
      <dgm:spPr/>
      <dgm:t>
        <a:bodyPr/>
        <a:lstStyle/>
        <a:p>
          <a:endParaRPr lang="en-SG"/>
        </a:p>
      </dgm:t>
    </dgm:pt>
    <dgm:pt modelId="{2B65F9D8-5014-4F65-A0A0-E96D5AE0F6B4}" type="pres">
      <dgm:prSet presAssocID="{8EE02B18-81F5-434B-BBE3-DC627066365F}" presName="parTrans" presStyleCnt="0"/>
      <dgm:spPr/>
    </dgm:pt>
    <dgm:pt modelId="{E1A2D058-8337-497D-A1DF-11C8D5C64621}" type="pres">
      <dgm:prSet presAssocID="{588CCD67-D830-46AB-B0FA-7D4B67B8AF39}" presName="node" presStyleLbl="alignAccFollowNode1" presStyleIdx="9" presStyleCnt="24">
        <dgm:presLayoutVars>
          <dgm:bulletEnabled val="1"/>
        </dgm:presLayoutVars>
      </dgm:prSet>
      <dgm:spPr/>
      <dgm:t>
        <a:bodyPr/>
        <a:lstStyle/>
        <a:p>
          <a:endParaRPr lang="en-SG"/>
        </a:p>
      </dgm:t>
    </dgm:pt>
    <dgm:pt modelId="{40437C84-C46E-4647-A0A9-C5304CFE125F}" type="pres">
      <dgm:prSet presAssocID="{61F9AA7E-12D1-47E3-B62D-CDED8C02901D}" presName="sibTrans" presStyleCnt="0"/>
      <dgm:spPr/>
    </dgm:pt>
    <dgm:pt modelId="{A4D02E20-8436-4188-AED1-68DF3171F4CD}" type="pres">
      <dgm:prSet presAssocID="{21FF3D34-9A74-4DE3-92D2-9CF207910DCB}" presName="node" presStyleLbl="alignAccFollowNode1" presStyleIdx="10" presStyleCnt="24">
        <dgm:presLayoutVars>
          <dgm:bulletEnabled val="1"/>
        </dgm:presLayoutVars>
      </dgm:prSet>
      <dgm:spPr/>
      <dgm:t>
        <a:bodyPr/>
        <a:lstStyle/>
        <a:p>
          <a:endParaRPr lang="fr-FR"/>
        </a:p>
      </dgm:t>
    </dgm:pt>
    <dgm:pt modelId="{D8A1E0AD-6C09-4C26-BE1C-16F43293A186}" type="pres">
      <dgm:prSet presAssocID="{3375EF00-E93B-44B0-976E-F88F7056B8DD}" presName="sibTrans" presStyleCnt="0"/>
      <dgm:spPr/>
    </dgm:pt>
    <dgm:pt modelId="{0F288FAC-6D56-4CB8-B9F6-2416295A8A33}" type="pres">
      <dgm:prSet presAssocID="{2477EA09-92F2-40E5-A564-602C6632E4A6}" presName="node" presStyleLbl="alignAccFollowNode1" presStyleIdx="11" presStyleCnt="24">
        <dgm:presLayoutVars>
          <dgm:bulletEnabled val="1"/>
        </dgm:presLayoutVars>
      </dgm:prSet>
      <dgm:spPr/>
      <dgm:t>
        <a:bodyPr/>
        <a:lstStyle/>
        <a:p>
          <a:endParaRPr lang="fr-FR"/>
        </a:p>
      </dgm:t>
    </dgm:pt>
    <dgm:pt modelId="{A148804A-2C16-483F-BC90-BA5522878319}" type="pres">
      <dgm:prSet presAssocID="{EE056D3A-BB28-41D5-84A1-E7CBEFF8A73C}" presName="sibTrans" presStyleCnt="0"/>
      <dgm:spPr/>
    </dgm:pt>
    <dgm:pt modelId="{D026BEB1-672C-4C00-9EF2-2AB818BF490C}" type="pres">
      <dgm:prSet presAssocID="{17C4598C-A872-4EC8-949E-D450BEFA5E99}" presName="node" presStyleLbl="alignAccFollowNode1" presStyleIdx="12" presStyleCnt="24">
        <dgm:presLayoutVars>
          <dgm:bulletEnabled val="1"/>
        </dgm:presLayoutVars>
      </dgm:prSet>
      <dgm:spPr/>
      <dgm:t>
        <a:bodyPr/>
        <a:lstStyle/>
        <a:p>
          <a:endParaRPr lang="en-SG"/>
        </a:p>
      </dgm:t>
    </dgm:pt>
    <dgm:pt modelId="{C4C2F0D0-AAEF-46C5-B5FD-EEF472740F1C}" type="pres">
      <dgm:prSet presAssocID="{70966302-48BA-4D47-8DAF-EB7E64BEB7AE}" presName="sibTrans" presStyleCnt="0"/>
      <dgm:spPr/>
    </dgm:pt>
    <dgm:pt modelId="{D0BF2367-0BED-4355-A006-E58980D4EE4D}" type="pres">
      <dgm:prSet presAssocID="{19F263CA-FAA0-421F-90E9-C0202F59652D}" presName="node" presStyleLbl="alignAccFollowNode1" presStyleIdx="13" presStyleCnt="24">
        <dgm:presLayoutVars>
          <dgm:bulletEnabled val="1"/>
        </dgm:presLayoutVars>
      </dgm:prSet>
      <dgm:spPr/>
      <dgm:t>
        <a:bodyPr/>
        <a:lstStyle/>
        <a:p>
          <a:endParaRPr lang="en-SG"/>
        </a:p>
      </dgm:t>
    </dgm:pt>
    <dgm:pt modelId="{A99CA4BE-938E-4706-8C2E-993E29B232F0}" type="pres">
      <dgm:prSet presAssocID="{EAA2EC18-E809-4207-99E3-A6607677C572}" presName="vSp" presStyleCnt="0"/>
      <dgm:spPr/>
    </dgm:pt>
    <dgm:pt modelId="{EB1E8F92-FE6B-4934-B9C6-33F14DC8A0F0}" type="pres">
      <dgm:prSet presAssocID="{7BF9D322-7050-4EA2-B550-C7F1975346A1}" presName="horFlow" presStyleCnt="0"/>
      <dgm:spPr/>
    </dgm:pt>
    <dgm:pt modelId="{D2CC1556-09FA-44A6-A3E1-22E3555D078D}" type="pres">
      <dgm:prSet presAssocID="{7BF9D322-7050-4EA2-B550-C7F1975346A1}" presName="bigChev" presStyleLbl="node1" presStyleIdx="3" presStyleCnt="5" custScaleX="76157"/>
      <dgm:spPr/>
      <dgm:t>
        <a:bodyPr/>
        <a:lstStyle/>
        <a:p>
          <a:endParaRPr lang="en-SG"/>
        </a:p>
      </dgm:t>
    </dgm:pt>
    <dgm:pt modelId="{A54DFDD8-A900-411D-A6D7-ECE368BACAF4}" type="pres">
      <dgm:prSet presAssocID="{186BF0E9-4867-4D76-9BD2-B6FADA90CEFD}" presName="parTrans" presStyleCnt="0"/>
      <dgm:spPr/>
    </dgm:pt>
    <dgm:pt modelId="{F0ED2FAD-1067-4836-B980-F81390314B52}" type="pres">
      <dgm:prSet presAssocID="{2F3C8EB1-1D0F-4BE8-9A56-AD8C001749A1}" presName="node" presStyleLbl="alignAccFollowNode1" presStyleIdx="14" presStyleCnt="24">
        <dgm:presLayoutVars>
          <dgm:bulletEnabled val="1"/>
        </dgm:presLayoutVars>
      </dgm:prSet>
      <dgm:spPr/>
      <dgm:t>
        <a:bodyPr/>
        <a:lstStyle/>
        <a:p>
          <a:endParaRPr lang="en-SG"/>
        </a:p>
      </dgm:t>
    </dgm:pt>
    <dgm:pt modelId="{693C3675-8983-4959-BDCE-8F8E1F789F94}" type="pres">
      <dgm:prSet presAssocID="{A7F1A8FC-082C-47DF-A6B3-DF502C06E71F}" presName="sibTrans" presStyleCnt="0"/>
      <dgm:spPr/>
    </dgm:pt>
    <dgm:pt modelId="{AAEB921D-1128-44AD-A578-92FE7C0BA187}" type="pres">
      <dgm:prSet presAssocID="{01B9DB6D-E5E2-4B3C-B963-AF1055C1CF38}" presName="node" presStyleLbl="alignAccFollowNode1" presStyleIdx="15" presStyleCnt="24">
        <dgm:presLayoutVars>
          <dgm:bulletEnabled val="1"/>
        </dgm:presLayoutVars>
      </dgm:prSet>
      <dgm:spPr/>
      <dgm:t>
        <a:bodyPr/>
        <a:lstStyle/>
        <a:p>
          <a:endParaRPr lang="fr-FR"/>
        </a:p>
      </dgm:t>
    </dgm:pt>
    <dgm:pt modelId="{C24A8708-2174-44C0-9E42-3D718D0C05F0}" type="pres">
      <dgm:prSet presAssocID="{0B59ADA4-85AF-46B8-8F62-7291AB264182}" presName="sibTrans" presStyleCnt="0"/>
      <dgm:spPr/>
    </dgm:pt>
    <dgm:pt modelId="{EAAC4C84-D04C-4084-9E64-7729F9648E8E}" type="pres">
      <dgm:prSet presAssocID="{0AE60812-70CB-4142-AA5C-CB6DF45068A0}" presName="node" presStyleLbl="alignAccFollowNode1" presStyleIdx="16" presStyleCnt="24">
        <dgm:presLayoutVars>
          <dgm:bulletEnabled val="1"/>
        </dgm:presLayoutVars>
      </dgm:prSet>
      <dgm:spPr/>
      <dgm:t>
        <a:bodyPr/>
        <a:lstStyle/>
        <a:p>
          <a:endParaRPr lang="fr-FR"/>
        </a:p>
      </dgm:t>
    </dgm:pt>
    <dgm:pt modelId="{8798B30F-111F-42A2-87A4-AE3D72195D80}" type="pres">
      <dgm:prSet presAssocID="{AA5DA5E8-F375-465C-AABE-738227ED3F45}" presName="sibTrans" presStyleCnt="0"/>
      <dgm:spPr/>
    </dgm:pt>
    <dgm:pt modelId="{17653D98-F243-4781-97CE-C982DBDC7BEB}" type="pres">
      <dgm:prSet presAssocID="{633DCAFD-8404-4F1D-959D-880C353FC1F2}" presName="node" presStyleLbl="alignAccFollowNode1" presStyleIdx="17" presStyleCnt="24">
        <dgm:presLayoutVars>
          <dgm:bulletEnabled val="1"/>
        </dgm:presLayoutVars>
      </dgm:prSet>
      <dgm:spPr/>
      <dgm:t>
        <a:bodyPr/>
        <a:lstStyle/>
        <a:p>
          <a:endParaRPr lang="en-SG"/>
        </a:p>
      </dgm:t>
    </dgm:pt>
    <dgm:pt modelId="{C2B163AD-178D-485B-A97B-2E8880CBFF5C}" type="pres">
      <dgm:prSet presAssocID="{2FADE8B4-C421-480D-B78A-8E763AB6FE22}" presName="sibTrans" presStyleCnt="0"/>
      <dgm:spPr/>
    </dgm:pt>
    <dgm:pt modelId="{E8DE9780-BD98-452D-9A68-2328AB828A6A}" type="pres">
      <dgm:prSet presAssocID="{72535F6F-64AA-45A3-BF34-93404BEFA065}" presName="node" presStyleLbl="alignAccFollowNode1" presStyleIdx="18" presStyleCnt="24">
        <dgm:presLayoutVars>
          <dgm:bulletEnabled val="1"/>
        </dgm:presLayoutVars>
      </dgm:prSet>
      <dgm:spPr/>
      <dgm:t>
        <a:bodyPr/>
        <a:lstStyle/>
        <a:p>
          <a:endParaRPr lang="en-SG"/>
        </a:p>
      </dgm:t>
    </dgm:pt>
    <dgm:pt modelId="{6300D1D4-A559-4226-B585-637533299291}" type="pres">
      <dgm:prSet presAssocID="{7BF9D322-7050-4EA2-B550-C7F1975346A1}" presName="vSp" presStyleCnt="0"/>
      <dgm:spPr/>
    </dgm:pt>
    <dgm:pt modelId="{F45105E4-93F5-4564-B9C3-5ECC8FF07EEC}" type="pres">
      <dgm:prSet presAssocID="{1BF0EB92-CB56-4145-AF6D-5FC2A8759EC6}" presName="horFlow" presStyleCnt="0"/>
      <dgm:spPr/>
    </dgm:pt>
    <dgm:pt modelId="{12FD4C54-7C70-4F78-955E-051F586CF4D2}" type="pres">
      <dgm:prSet presAssocID="{1BF0EB92-CB56-4145-AF6D-5FC2A8759EC6}" presName="bigChev" presStyleLbl="node1" presStyleIdx="4" presStyleCnt="5" custScaleX="76157"/>
      <dgm:spPr/>
      <dgm:t>
        <a:bodyPr/>
        <a:lstStyle/>
        <a:p>
          <a:endParaRPr lang="en-SG"/>
        </a:p>
      </dgm:t>
    </dgm:pt>
    <dgm:pt modelId="{6F3DE9AA-6E99-4913-8CE6-F35D25C96EE9}" type="pres">
      <dgm:prSet presAssocID="{AA467389-1AD5-4B4F-8A34-B13B00812222}" presName="parTrans" presStyleCnt="0"/>
      <dgm:spPr/>
    </dgm:pt>
    <dgm:pt modelId="{4792FE72-9D72-413D-B11D-708AF70470F3}" type="pres">
      <dgm:prSet presAssocID="{6A5A569F-FFC7-41D2-B59C-8128ABFA36B5}" presName="node" presStyleLbl="alignAccFollowNode1" presStyleIdx="19" presStyleCnt="24">
        <dgm:presLayoutVars>
          <dgm:bulletEnabled val="1"/>
        </dgm:presLayoutVars>
      </dgm:prSet>
      <dgm:spPr/>
      <dgm:t>
        <a:bodyPr/>
        <a:lstStyle/>
        <a:p>
          <a:endParaRPr lang="en-SG"/>
        </a:p>
      </dgm:t>
    </dgm:pt>
    <dgm:pt modelId="{5A9ECC96-7706-4E82-A729-DB4AE47A80C5}" type="pres">
      <dgm:prSet presAssocID="{F44AB015-A59D-4616-86A6-EEEEEBECABBB}" presName="sibTrans" presStyleCnt="0"/>
      <dgm:spPr/>
    </dgm:pt>
    <dgm:pt modelId="{753A038B-0808-4348-A1F5-C7D75616C6E2}" type="pres">
      <dgm:prSet presAssocID="{F5B7FC70-AD08-408C-A738-D715A65E56C2}" presName="node" presStyleLbl="alignAccFollowNode1" presStyleIdx="20" presStyleCnt="24">
        <dgm:presLayoutVars>
          <dgm:bulletEnabled val="1"/>
        </dgm:presLayoutVars>
      </dgm:prSet>
      <dgm:spPr/>
      <dgm:t>
        <a:bodyPr/>
        <a:lstStyle/>
        <a:p>
          <a:endParaRPr lang="fr-FR"/>
        </a:p>
      </dgm:t>
    </dgm:pt>
    <dgm:pt modelId="{94FA7A9B-6C52-4AFA-BA09-4DD6826FF8F7}" type="pres">
      <dgm:prSet presAssocID="{262BD992-08C9-4D28-B5E2-D8B30F90C3A6}" presName="sibTrans" presStyleCnt="0"/>
      <dgm:spPr/>
    </dgm:pt>
    <dgm:pt modelId="{99996553-3696-46A2-BECB-6B6716812CCE}" type="pres">
      <dgm:prSet presAssocID="{3828EA83-59F1-4CC8-B234-233123C7E2EA}" presName="node" presStyleLbl="alignAccFollowNode1" presStyleIdx="21" presStyleCnt="24">
        <dgm:presLayoutVars>
          <dgm:bulletEnabled val="1"/>
        </dgm:presLayoutVars>
      </dgm:prSet>
      <dgm:spPr/>
      <dgm:t>
        <a:bodyPr/>
        <a:lstStyle/>
        <a:p>
          <a:endParaRPr lang="en-SG"/>
        </a:p>
      </dgm:t>
    </dgm:pt>
    <dgm:pt modelId="{FAA29970-FE6F-435F-B8FA-250994A93CD1}" type="pres">
      <dgm:prSet presAssocID="{B6F52CD9-5ED9-4F14-AF3B-E17DE41717E5}" presName="sibTrans" presStyleCnt="0"/>
      <dgm:spPr/>
    </dgm:pt>
    <dgm:pt modelId="{0E9A43B0-E9BC-43C1-9CB7-861FC06AEE01}" type="pres">
      <dgm:prSet presAssocID="{83BCC6DF-EE82-4412-877B-C540B8E5D5D0}" presName="node" presStyleLbl="alignAccFollowNode1" presStyleIdx="22" presStyleCnt="24">
        <dgm:presLayoutVars>
          <dgm:bulletEnabled val="1"/>
        </dgm:presLayoutVars>
      </dgm:prSet>
      <dgm:spPr/>
      <dgm:t>
        <a:bodyPr/>
        <a:lstStyle/>
        <a:p>
          <a:endParaRPr lang="fr-FR"/>
        </a:p>
      </dgm:t>
    </dgm:pt>
    <dgm:pt modelId="{EF8B6379-9EF4-4C0E-9188-E603289F7A70}" type="pres">
      <dgm:prSet presAssocID="{E75F34F7-8D1A-4C9F-BAC0-8FC18E83BC0E}" presName="sibTrans" presStyleCnt="0"/>
      <dgm:spPr/>
    </dgm:pt>
    <dgm:pt modelId="{4248A1B3-C695-4E7A-8613-FCB79A44657B}" type="pres">
      <dgm:prSet presAssocID="{DDD78F61-D6DA-4D7E-902D-8392FBE7B2F9}" presName="node" presStyleLbl="alignAccFollowNode1" presStyleIdx="23" presStyleCnt="24">
        <dgm:presLayoutVars>
          <dgm:bulletEnabled val="1"/>
        </dgm:presLayoutVars>
      </dgm:prSet>
      <dgm:spPr/>
      <dgm:t>
        <a:bodyPr/>
        <a:lstStyle/>
        <a:p>
          <a:endParaRPr lang="en-SG"/>
        </a:p>
      </dgm:t>
    </dgm:pt>
  </dgm:ptLst>
  <dgm:cxnLst>
    <dgm:cxn modelId="{1120B2B3-0453-4345-9970-1F30F85DA1BD}" type="presOf" srcId="{E4769EF5-F964-49A9-BB6E-62CA12BD9DCB}" destId="{9928CBA7-3AE1-44DA-B852-46FAC4F23E4D}" srcOrd="0" destOrd="0" presId="urn:microsoft.com/office/officeart/2005/8/layout/lProcess3"/>
    <dgm:cxn modelId="{36AA20D9-C6CD-469C-9A74-25F2304FB9C7}" srcId="{3ACA04E6-DB94-4440-853E-8AB361B3EE29}" destId="{E4769EF5-F964-49A9-BB6E-62CA12BD9DCB}" srcOrd="0" destOrd="0" parTransId="{881603AC-A114-44D5-AEBD-25A2D66E2E13}" sibTransId="{CD102BC8-E001-4D89-A353-0D6A19C59DF3}"/>
    <dgm:cxn modelId="{74FF0586-6F12-4C61-8B12-9F9BA76AC95C}" srcId="{1BF0EB92-CB56-4145-AF6D-5FC2A8759EC6}" destId="{F5B7FC70-AD08-408C-A738-D715A65E56C2}" srcOrd="1" destOrd="0" parTransId="{8BE21AF9-0A15-4117-9D6D-11BBEB3E2D46}" sibTransId="{262BD992-08C9-4D28-B5E2-D8B30F90C3A6}"/>
    <dgm:cxn modelId="{536DAE27-34CE-4D6C-A525-CB89BBE13F36}" type="presOf" srcId="{DDD78F61-D6DA-4D7E-902D-8392FBE7B2F9}" destId="{4248A1B3-C695-4E7A-8613-FCB79A44657B}" srcOrd="0" destOrd="0" presId="urn:microsoft.com/office/officeart/2005/8/layout/lProcess3"/>
    <dgm:cxn modelId="{110D9C7E-A406-457E-8967-CD75B241FD37}" srcId="{EAA2EC18-E809-4207-99E3-A6607677C572}" destId="{588CCD67-D830-46AB-B0FA-7D4B67B8AF39}" srcOrd="0" destOrd="0" parTransId="{8EE02B18-81F5-434B-BBE3-DC627066365F}" sibTransId="{61F9AA7E-12D1-47E3-B62D-CDED8C02901D}"/>
    <dgm:cxn modelId="{0AA354FA-5212-4645-8491-2ACCFC4BBE73}" srcId="{EAA2EC18-E809-4207-99E3-A6607677C572}" destId="{2477EA09-92F2-40E5-A564-602C6632E4A6}" srcOrd="2" destOrd="0" parTransId="{D270033B-5C4F-4306-B4CA-FCFDCAC7F545}" sibTransId="{EE056D3A-BB28-41D5-84A1-E7CBEFF8A73C}"/>
    <dgm:cxn modelId="{98C3B1A4-718D-4EFB-8A13-3CD0B685E32A}" type="presOf" srcId="{588CCD67-D830-46AB-B0FA-7D4B67B8AF39}" destId="{E1A2D058-8337-497D-A1DF-11C8D5C64621}" srcOrd="0" destOrd="0" presId="urn:microsoft.com/office/officeart/2005/8/layout/lProcess3"/>
    <dgm:cxn modelId="{35EC0875-CD30-4585-BEFB-1493993E9716}" type="presOf" srcId="{633DCAFD-8404-4F1D-959D-880C353FC1F2}" destId="{17653D98-F243-4781-97CE-C982DBDC7BEB}" srcOrd="0" destOrd="0" presId="urn:microsoft.com/office/officeart/2005/8/layout/lProcess3"/>
    <dgm:cxn modelId="{1569A61E-EDC7-41BD-8F32-821FF8B52FBB}" type="presOf" srcId="{44F0E176-2757-4431-8535-1287474B16C4}" destId="{4B5C2748-92C5-4345-AF68-F3F5EB71C2DC}" srcOrd="0" destOrd="0" presId="urn:microsoft.com/office/officeart/2005/8/layout/lProcess3"/>
    <dgm:cxn modelId="{89277452-9D6E-4C9A-B172-2010DF5A018D}" srcId="{E4769EF5-F964-49A9-BB6E-62CA12BD9DCB}" destId="{B7F5540B-F021-47E6-A3BC-46358E1DB546}" srcOrd="0" destOrd="0" parTransId="{6D46E8B6-ED6D-421D-8BE8-AC12E4A836B5}" sibTransId="{B447395A-A1D3-408A-885F-031AF2C8F4E1}"/>
    <dgm:cxn modelId="{0CB31F62-F6CF-47F2-BD26-4CA9DEC50A12}" srcId="{29501449-8784-41E4-AF45-D471367D7A94}" destId="{DB06B5B5-419F-47D6-A155-82584CB34DCC}" srcOrd="0" destOrd="0" parTransId="{C6DBBAFA-755A-4748-952D-B8F07740D25B}" sibTransId="{AF10A684-A084-474E-B1E4-0A1548062DEE}"/>
    <dgm:cxn modelId="{3BE28F77-7F76-4281-88DA-1E4F1DC94155}" type="presOf" srcId="{2477EA09-92F2-40E5-A564-602C6632E4A6}" destId="{0F288FAC-6D56-4CB8-B9F6-2416295A8A33}" srcOrd="0" destOrd="0" presId="urn:microsoft.com/office/officeart/2005/8/layout/lProcess3"/>
    <dgm:cxn modelId="{CB938D92-C769-47FA-AB50-16F804275C7C}" type="presOf" srcId="{B7F5540B-F021-47E6-A3BC-46358E1DB546}" destId="{98A963EE-FB0B-4217-A2B1-E6872EEF16AD}" srcOrd="0" destOrd="0" presId="urn:microsoft.com/office/officeart/2005/8/layout/lProcess3"/>
    <dgm:cxn modelId="{B86E5EF9-5B3D-4A67-AE7E-880D690EFD33}" type="presOf" srcId="{F5B7FC70-AD08-408C-A738-D715A65E56C2}" destId="{753A038B-0808-4348-A1F5-C7D75616C6E2}" srcOrd="0" destOrd="0" presId="urn:microsoft.com/office/officeart/2005/8/layout/lProcess3"/>
    <dgm:cxn modelId="{456F4207-0045-4CE9-AFAB-A8C3AD7D5962}" srcId="{29501449-8784-41E4-AF45-D471367D7A94}" destId="{2D2C4B04-95B2-4974-A44B-33319F92003A}" srcOrd="1" destOrd="0" parTransId="{27F95205-1E7C-47B7-A676-BF1BC193E3AB}" sibTransId="{27031CDE-1182-4781-863D-A13F6909D2FD}"/>
    <dgm:cxn modelId="{6D4DD142-5485-4A59-B272-160C8861A8E9}" type="presOf" srcId="{6A5A569F-FFC7-41D2-B59C-8128ABFA36B5}" destId="{4792FE72-9D72-413D-B11D-708AF70470F3}" srcOrd="0" destOrd="0" presId="urn:microsoft.com/office/officeart/2005/8/layout/lProcess3"/>
    <dgm:cxn modelId="{218D21FD-3FF6-4CD2-BF89-9E63039A6388}" srcId="{E4769EF5-F964-49A9-BB6E-62CA12BD9DCB}" destId="{44F0E176-2757-4431-8535-1287474B16C4}" srcOrd="2" destOrd="0" parTransId="{FC8BCAF8-C184-4216-A7DA-69931281ECDB}" sibTransId="{940EBC08-DB73-4521-827E-7BF81F4C54C8}"/>
    <dgm:cxn modelId="{3EC5EB17-7573-426B-9697-32290C49BE89}" type="presOf" srcId="{01B9DB6D-E5E2-4B3C-B963-AF1055C1CF38}" destId="{AAEB921D-1128-44AD-A578-92FE7C0BA187}" srcOrd="0" destOrd="0" presId="urn:microsoft.com/office/officeart/2005/8/layout/lProcess3"/>
    <dgm:cxn modelId="{95260F2A-38F3-4CFD-A40A-8A4992B24641}" type="presOf" srcId="{DB06B5B5-419F-47D6-A155-82584CB34DCC}" destId="{3DD731A1-A9BF-47F1-952C-B7F72A9F1C84}" srcOrd="0" destOrd="0" presId="urn:microsoft.com/office/officeart/2005/8/layout/lProcess3"/>
    <dgm:cxn modelId="{B71B5968-0D62-4C81-9EDD-75664447F632}" srcId="{1BF0EB92-CB56-4145-AF6D-5FC2A8759EC6}" destId="{83BCC6DF-EE82-4412-877B-C540B8E5D5D0}" srcOrd="3" destOrd="0" parTransId="{1D369C22-0936-41D2-B03E-949267141AC6}" sibTransId="{E75F34F7-8D1A-4C9F-BAC0-8FC18E83BC0E}"/>
    <dgm:cxn modelId="{5F124935-E1C9-4483-B5AC-F6B8DEB23B87}" type="presOf" srcId="{2D2C4B04-95B2-4974-A44B-33319F92003A}" destId="{6FA97AC7-98F4-4D9E-9175-5EBA47A6ED82}" srcOrd="0" destOrd="0" presId="urn:microsoft.com/office/officeart/2005/8/layout/lProcess3"/>
    <dgm:cxn modelId="{73043ED2-4E0F-4117-BB0D-79719FB806FB}" type="presOf" srcId="{21FF3D34-9A74-4DE3-92D2-9CF207910DCB}" destId="{A4D02E20-8436-4188-AED1-68DF3171F4CD}" srcOrd="0" destOrd="0" presId="urn:microsoft.com/office/officeart/2005/8/layout/lProcess3"/>
    <dgm:cxn modelId="{99C1B661-C250-4308-A41C-05C21C4A4215}" srcId="{3ACA04E6-DB94-4440-853E-8AB361B3EE29}" destId="{29501449-8784-41E4-AF45-D471367D7A94}" srcOrd="1" destOrd="0" parTransId="{8E8F76B8-372D-4ADE-B011-D6561113B7BE}" sibTransId="{F7A3EF1E-03C0-4254-ADA2-FC61BDA26634}"/>
    <dgm:cxn modelId="{D4A00479-5F18-445C-AA85-8A1FD50BF00A}" srcId="{29501449-8784-41E4-AF45-D471367D7A94}" destId="{DF6303BE-79AC-47BC-8ADE-F94D6E59E427}" srcOrd="2" destOrd="0" parTransId="{E9F0BCEE-2AA5-4F14-9BD2-51EB1B1E0108}" sibTransId="{94293047-F1C8-424F-91F1-0CB7AC4472E4}"/>
    <dgm:cxn modelId="{F3B4B245-2E86-40B0-A649-9126A287415E}" type="presOf" srcId="{17C4598C-A872-4EC8-949E-D450BEFA5E99}" destId="{D026BEB1-672C-4C00-9EF2-2AB818BF490C}" srcOrd="0" destOrd="0" presId="urn:microsoft.com/office/officeart/2005/8/layout/lProcess3"/>
    <dgm:cxn modelId="{67D1E8B9-C40F-45A6-B25C-772CA7FEF021}" type="presOf" srcId="{3ACA04E6-DB94-4440-853E-8AB361B3EE29}" destId="{E2ABB8FF-4DFB-43FF-AC2E-87EA1B9CE269}" srcOrd="0" destOrd="0" presId="urn:microsoft.com/office/officeart/2005/8/layout/lProcess3"/>
    <dgm:cxn modelId="{37E44FAD-6252-4C36-B202-8B101AA81EE7}" srcId="{7BF9D322-7050-4EA2-B550-C7F1975346A1}" destId="{633DCAFD-8404-4F1D-959D-880C353FC1F2}" srcOrd="3" destOrd="0" parTransId="{5587DFE3-10B6-4006-9AA3-F817DC5308E3}" sibTransId="{2FADE8B4-C421-480D-B78A-8E763AB6FE22}"/>
    <dgm:cxn modelId="{36FF78FC-1EBB-4466-BAFC-B59687AB9240}" srcId="{E4769EF5-F964-49A9-BB6E-62CA12BD9DCB}" destId="{DD2880C4-7060-4606-9619-21E404E74B9D}" srcOrd="1" destOrd="0" parTransId="{216B313A-0027-4ECF-AE51-06A1F22CC4A6}" sibTransId="{B20A1CC7-64CB-405B-99E5-0D917608B8BD}"/>
    <dgm:cxn modelId="{A17031AB-CEF8-465B-9CA3-D19AD64BF843}" type="presOf" srcId="{EAA2EC18-E809-4207-99E3-A6607677C572}" destId="{8AD182B8-7CB2-4630-A9D5-C10B712726AD}" srcOrd="0" destOrd="0" presId="urn:microsoft.com/office/officeart/2005/8/layout/lProcess3"/>
    <dgm:cxn modelId="{2FAEB6D0-88A8-4AF1-8435-C187C0F67195}" type="presOf" srcId="{2F3C8EB1-1D0F-4BE8-9A56-AD8C001749A1}" destId="{F0ED2FAD-1067-4836-B980-F81390314B52}" srcOrd="0" destOrd="0" presId="urn:microsoft.com/office/officeart/2005/8/layout/lProcess3"/>
    <dgm:cxn modelId="{81AF8122-5724-4C02-BBC3-61034FD8398F}" type="presOf" srcId="{DF6303BE-79AC-47BC-8ADE-F94D6E59E427}" destId="{577A9517-0C8A-4407-B7F5-CD06B059A0C6}" srcOrd="0" destOrd="0" presId="urn:microsoft.com/office/officeart/2005/8/layout/lProcess3"/>
    <dgm:cxn modelId="{0D236329-DA88-4569-984C-F607B35CDF61}" type="presOf" srcId="{29501449-8784-41E4-AF45-D471367D7A94}" destId="{1D4DB837-BFA6-4E52-892C-16CEC617B06D}" srcOrd="0" destOrd="0" presId="urn:microsoft.com/office/officeart/2005/8/layout/lProcess3"/>
    <dgm:cxn modelId="{9C9CA74F-B75E-4B00-8D30-5160B7C7C14D}" srcId="{29501449-8784-41E4-AF45-D471367D7A94}" destId="{EFAE86DC-42A9-4635-A51F-1DFE196F3158}" srcOrd="3" destOrd="0" parTransId="{7F3E48F5-0EC9-4B89-9418-8256E05AA187}" sibTransId="{9D4BA642-6383-4AA5-86B3-46577CCA1B33}"/>
    <dgm:cxn modelId="{A4C8A35A-A636-4DCA-ADFF-1F30FF976697}" type="presOf" srcId="{7BF9D322-7050-4EA2-B550-C7F1975346A1}" destId="{D2CC1556-09FA-44A6-A3E1-22E3555D078D}" srcOrd="0" destOrd="0" presId="urn:microsoft.com/office/officeart/2005/8/layout/lProcess3"/>
    <dgm:cxn modelId="{5897101A-82E0-440D-9496-EDC0A8D12015}" type="presOf" srcId="{72535F6F-64AA-45A3-BF34-93404BEFA065}" destId="{E8DE9780-BD98-452D-9A68-2328AB828A6A}" srcOrd="0" destOrd="0" presId="urn:microsoft.com/office/officeart/2005/8/layout/lProcess3"/>
    <dgm:cxn modelId="{84A15583-E908-4603-9EB4-A4509DB7917D}" type="presOf" srcId="{0AE60812-70CB-4142-AA5C-CB6DF45068A0}" destId="{EAAC4C84-D04C-4084-9E64-7729F9648E8E}" srcOrd="0" destOrd="0" presId="urn:microsoft.com/office/officeart/2005/8/layout/lProcess3"/>
    <dgm:cxn modelId="{8F1C65BB-EC84-41C4-94D2-15FA1CC2D9ED}" srcId="{EAA2EC18-E809-4207-99E3-A6607677C572}" destId="{19F263CA-FAA0-421F-90E9-C0202F59652D}" srcOrd="4" destOrd="0" parTransId="{7B01E79E-2112-4A48-AEFD-79CC9F4295CE}" sibTransId="{590A74C5-BF3A-4CF3-B1D2-85E698EA6A22}"/>
    <dgm:cxn modelId="{CC973939-692E-44EB-A062-0F15795B8438}" srcId="{3ACA04E6-DB94-4440-853E-8AB361B3EE29}" destId="{7BF9D322-7050-4EA2-B550-C7F1975346A1}" srcOrd="3" destOrd="0" parTransId="{758960C1-091B-4E8C-9BAF-4195ABEA5DF0}" sibTransId="{99B39CF3-AB56-4201-BB2C-6AB1230A233D}"/>
    <dgm:cxn modelId="{D40DC27B-333E-428A-95CB-1F7E1856B43F}" type="presOf" srcId="{83BCC6DF-EE82-4412-877B-C540B8E5D5D0}" destId="{0E9A43B0-E9BC-43C1-9CB7-861FC06AEE01}" srcOrd="0" destOrd="0" presId="urn:microsoft.com/office/officeart/2005/8/layout/lProcess3"/>
    <dgm:cxn modelId="{44F0FA18-76E5-4394-A980-89E3CBDB6AD1}" srcId="{7BF9D322-7050-4EA2-B550-C7F1975346A1}" destId="{2F3C8EB1-1D0F-4BE8-9A56-AD8C001749A1}" srcOrd="0" destOrd="0" parTransId="{186BF0E9-4867-4D76-9BD2-B6FADA90CEFD}" sibTransId="{A7F1A8FC-082C-47DF-A6B3-DF502C06E71F}"/>
    <dgm:cxn modelId="{472E7892-1242-4197-AA4F-583B4422FA94}" type="presOf" srcId="{EFAE86DC-42A9-4635-A51F-1DFE196F3158}" destId="{35B28925-B6C8-4AD3-930E-9F883AF4544E}" srcOrd="0" destOrd="0" presId="urn:microsoft.com/office/officeart/2005/8/layout/lProcess3"/>
    <dgm:cxn modelId="{7DA61AF8-95B4-4985-B019-FF1443BBEB4A}" srcId="{1BF0EB92-CB56-4145-AF6D-5FC2A8759EC6}" destId="{DDD78F61-D6DA-4D7E-902D-8392FBE7B2F9}" srcOrd="4" destOrd="0" parTransId="{83507C65-5249-4BB5-A716-DBEFD0D7CC13}" sibTransId="{A7FB1540-DC24-4F57-9F76-D8E0C6F44381}"/>
    <dgm:cxn modelId="{F49170F6-619E-41A1-ACCE-485496B08949}" srcId="{EAA2EC18-E809-4207-99E3-A6607677C572}" destId="{21FF3D34-9A74-4DE3-92D2-9CF207910DCB}" srcOrd="1" destOrd="0" parTransId="{1E51BA9F-483C-4AA2-A7C0-6F734DE09244}" sibTransId="{3375EF00-E93B-44B0-976E-F88F7056B8DD}"/>
    <dgm:cxn modelId="{A237B4F0-1224-4D49-B5FB-64AD74EA33CE}" type="presOf" srcId="{1BF0EB92-CB56-4145-AF6D-5FC2A8759EC6}" destId="{12FD4C54-7C70-4F78-955E-051F586CF4D2}" srcOrd="0" destOrd="0" presId="urn:microsoft.com/office/officeart/2005/8/layout/lProcess3"/>
    <dgm:cxn modelId="{FBD5FFEE-F748-4DFA-8EC3-82FDE4BA2EB5}" type="presOf" srcId="{19F263CA-FAA0-421F-90E9-C0202F59652D}" destId="{D0BF2367-0BED-4355-A006-E58980D4EE4D}" srcOrd="0" destOrd="0" presId="urn:microsoft.com/office/officeart/2005/8/layout/lProcess3"/>
    <dgm:cxn modelId="{D7F45EB5-D0F2-4C36-94DD-97DB5A9EFAE1}" type="presOf" srcId="{3828EA83-59F1-4CC8-B234-233123C7E2EA}" destId="{99996553-3696-46A2-BECB-6B6716812CCE}" srcOrd="0" destOrd="0" presId="urn:microsoft.com/office/officeart/2005/8/layout/lProcess3"/>
    <dgm:cxn modelId="{E0E7BB1D-B198-4AEB-8139-BC295043D3D9}" srcId="{3ACA04E6-DB94-4440-853E-8AB361B3EE29}" destId="{EAA2EC18-E809-4207-99E3-A6607677C572}" srcOrd="2" destOrd="0" parTransId="{1C9D5A90-71B9-4244-86F6-7965579319AF}" sibTransId="{2F367510-7EDF-42A2-B3B1-D066F10C8A7B}"/>
    <dgm:cxn modelId="{341DB525-52A2-4EB4-8D24-0A1E2A475754}" srcId="{1BF0EB92-CB56-4145-AF6D-5FC2A8759EC6}" destId="{3828EA83-59F1-4CC8-B234-233123C7E2EA}" srcOrd="2" destOrd="0" parTransId="{F5A30713-DC17-49CD-AD2F-BD00244BD493}" sibTransId="{B6F52CD9-5ED9-4F14-AF3B-E17DE41717E5}"/>
    <dgm:cxn modelId="{8A3856CC-CFF6-4B23-B619-882DF41AC43C}" srcId="{E4769EF5-F964-49A9-BB6E-62CA12BD9DCB}" destId="{4F45AD23-FA4C-4A98-9C1B-FFEC30B61764}" srcOrd="3" destOrd="0" parTransId="{9838CEC1-63CB-4CD3-86E9-464B769B00B9}" sibTransId="{41480046-2E84-445D-BC61-65C3D567648B}"/>
    <dgm:cxn modelId="{947DFAE1-EE11-466C-9CA8-85437E7761C9}" srcId="{7BF9D322-7050-4EA2-B550-C7F1975346A1}" destId="{0AE60812-70CB-4142-AA5C-CB6DF45068A0}" srcOrd="2" destOrd="0" parTransId="{8EB9FF20-69F5-4C50-B29A-9BB1FE041E81}" sibTransId="{AA5DA5E8-F375-465C-AABE-738227ED3F45}"/>
    <dgm:cxn modelId="{563F1449-FFD2-4D49-A111-166B08DA6BD6}" srcId="{EAA2EC18-E809-4207-99E3-A6607677C572}" destId="{17C4598C-A872-4EC8-949E-D450BEFA5E99}" srcOrd="3" destOrd="0" parTransId="{069CADF1-7E96-4CEA-B835-4F40354C927E}" sibTransId="{70966302-48BA-4D47-8DAF-EB7E64BEB7AE}"/>
    <dgm:cxn modelId="{4692E2DB-6BDF-4A9C-B7D8-9CDD25AF845A}" srcId="{7BF9D322-7050-4EA2-B550-C7F1975346A1}" destId="{01B9DB6D-E5E2-4B3C-B963-AF1055C1CF38}" srcOrd="1" destOrd="0" parTransId="{7EFA569A-AFF7-4BF6-93B0-B6340C8E46F9}" sibTransId="{0B59ADA4-85AF-46B8-8F62-7291AB264182}"/>
    <dgm:cxn modelId="{300EA0FF-E5CB-4385-934F-A34EB710F4E9}" type="presOf" srcId="{DD2880C4-7060-4606-9619-21E404E74B9D}" destId="{FD64113C-6C4A-4118-A6E3-266A85D810A2}" srcOrd="0" destOrd="0" presId="urn:microsoft.com/office/officeart/2005/8/layout/lProcess3"/>
    <dgm:cxn modelId="{EAEBAECD-7416-4DE0-AA3A-CE502B91FF4F}" srcId="{29501449-8784-41E4-AF45-D471367D7A94}" destId="{47899D0A-ECE2-46D3-A4E2-78077D542191}" srcOrd="4" destOrd="0" parTransId="{B3714521-54CA-4961-BE5A-6CF40BA58AB5}" sibTransId="{5F2F89B5-2E81-4D0D-B5D3-F4E4DE33F7AA}"/>
    <dgm:cxn modelId="{4BAAB258-EEAD-4AFD-9FEB-35AE28CA4FC7}" srcId="{3ACA04E6-DB94-4440-853E-8AB361B3EE29}" destId="{1BF0EB92-CB56-4145-AF6D-5FC2A8759EC6}" srcOrd="4" destOrd="0" parTransId="{D42CAC6E-1EBB-4409-8F4B-F45507236164}" sibTransId="{06CCCC66-CFB7-4941-ADF6-05342E0243BA}"/>
    <dgm:cxn modelId="{6C3CB3DE-2162-44AB-A06B-AA6865428C0A}" type="presOf" srcId="{4F45AD23-FA4C-4A98-9C1B-FFEC30B61764}" destId="{2109F432-ECF0-4362-AA65-A7A992ED4C73}" srcOrd="0" destOrd="0" presId="urn:microsoft.com/office/officeart/2005/8/layout/lProcess3"/>
    <dgm:cxn modelId="{4910900C-2F56-4D9E-BE58-283E28527892}" type="presOf" srcId="{47899D0A-ECE2-46D3-A4E2-78077D542191}" destId="{C5C86AF2-EF3B-4AA9-ABDC-4CE6226FA1A5}" srcOrd="0" destOrd="0" presId="urn:microsoft.com/office/officeart/2005/8/layout/lProcess3"/>
    <dgm:cxn modelId="{B2175F9D-6D1D-4E16-9A55-E065553C8AE4}" srcId="{7BF9D322-7050-4EA2-B550-C7F1975346A1}" destId="{72535F6F-64AA-45A3-BF34-93404BEFA065}" srcOrd="4" destOrd="0" parTransId="{347CB54A-D0C5-4075-872A-153CD0FA77F4}" sibTransId="{4D9A4EB3-97B9-4334-AD45-B35089EBDB22}"/>
    <dgm:cxn modelId="{5FAE09C0-552F-45FA-AE9C-069932F704BF}" srcId="{1BF0EB92-CB56-4145-AF6D-5FC2A8759EC6}" destId="{6A5A569F-FFC7-41D2-B59C-8128ABFA36B5}" srcOrd="0" destOrd="0" parTransId="{AA467389-1AD5-4B4F-8A34-B13B00812222}" sibTransId="{F44AB015-A59D-4616-86A6-EEEEEBECABBB}"/>
    <dgm:cxn modelId="{F90021F9-9424-4785-9A6E-86A7C8FC8E29}" type="presParOf" srcId="{E2ABB8FF-4DFB-43FF-AC2E-87EA1B9CE269}" destId="{7950AC67-BDA8-4E7D-A125-B186976B36D5}" srcOrd="0" destOrd="0" presId="urn:microsoft.com/office/officeart/2005/8/layout/lProcess3"/>
    <dgm:cxn modelId="{92B46954-0378-4803-A2A3-DED754ACF19E}" type="presParOf" srcId="{7950AC67-BDA8-4E7D-A125-B186976B36D5}" destId="{9928CBA7-3AE1-44DA-B852-46FAC4F23E4D}" srcOrd="0" destOrd="0" presId="urn:microsoft.com/office/officeart/2005/8/layout/lProcess3"/>
    <dgm:cxn modelId="{37A5DA7C-9EF6-47EB-941C-EAA75EF5F7F1}" type="presParOf" srcId="{7950AC67-BDA8-4E7D-A125-B186976B36D5}" destId="{8BE1FAC1-ADE8-4383-AC92-E5D3B4FADB0B}" srcOrd="1" destOrd="0" presId="urn:microsoft.com/office/officeart/2005/8/layout/lProcess3"/>
    <dgm:cxn modelId="{B0EAA30D-96EF-406E-A2C7-571FDF6404E0}" type="presParOf" srcId="{7950AC67-BDA8-4E7D-A125-B186976B36D5}" destId="{98A963EE-FB0B-4217-A2B1-E6872EEF16AD}" srcOrd="2" destOrd="0" presId="urn:microsoft.com/office/officeart/2005/8/layout/lProcess3"/>
    <dgm:cxn modelId="{C868D26B-645A-418A-9143-8CCEA36F7AE5}" type="presParOf" srcId="{7950AC67-BDA8-4E7D-A125-B186976B36D5}" destId="{D6725409-5840-47B3-A79D-822484A5D190}" srcOrd="3" destOrd="0" presId="urn:microsoft.com/office/officeart/2005/8/layout/lProcess3"/>
    <dgm:cxn modelId="{9E017814-14E9-4641-8E77-6797EF6C4F85}" type="presParOf" srcId="{7950AC67-BDA8-4E7D-A125-B186976B36D5}" destId="{FD64113C-6C4A-4118-A6E3-266A85D810A2}" srcOrd="4" destOrd="0" presId="urn:microsoft.com/office/officeart/2005/8/layout/lProcess3"/>
    <dgm:cxn modelId="{D8072735-CFED-4A43-8769-C2591CC14947}" type="presParOf" srcId="{7950AC67-BDA8-4E7D-A125-B186976B36D5}" destId="{D4D562EB-4620-4C05-B81B-46CEC273349F}" srcOrd="5" destOrd="0" presId="urn:microsoft.com/office/officeart/2005/8/layout/lProcess3"/>
    <dgm:cxn modelId="{27959E5C-255E-4493-8FAB-9B6D56A1E460}" type="presParOf" srcId="{7950AC67-BDA8-4E7D-A125-B186976B36D5}" destId="{4B5C2748-92C5-4345-AF68-F3F5EB71C2DC}" srcOrd="6" destOrd="0" presId="urn:microsoft.com/office/officeart/2005/8/layout/lProcess3"/>
    <dgm:cxn modelId="{BAEE6F9E-6CEE-4947-8C82-0925B6124157}" type="presParOf" srcId="{7950AC67-BDA8-4E7D-A125-B186976B36D5}" destId="{535D38CB-7B86-477F-B0BE-B7024BADD714}" srcOrd="7" destOrd="0" presId="urn:microsoft.com/office/officeart/2005/8/layout/lProcess3"/>
    <dgm:cxn modelId="{1F7D6221-EB90-42B4-83C3-87AA67BA8C1B}" type="presParOf" srcId="{7950AC67-BDA8-4E7D-A125-B186976B36D5}" destId="{2109F432-ECF0-4362-AA65-A7A992ED4C73}" srcOrd="8" destOrd="0" presId="urn:microsoft.com/office/officeart/2005/8/layout/lProcess3"/>
    <dgm:cxn modelId="{E74C1106-031E-45EC-99C2-48EBCDAA84D3}" type="presParOf" srcId="{E2ABB8FF-4DFB-43FF-AC2E-87EA1B9CE269}" destId="{248DB210-28CF-459E-BF42-F0C43D01F227}" srcOrd="1" destOrd="0" presId="urn:microsoft.com/office/officeart/2005/8/layout/lProcess3"/>
    <dgm:cxn modelId="{B9ED8284-45E4-4DBF-9796-CB2CA7DD63DE}" type="presParOf" srcId="{E2ABB8FF-4DFB-43FF-AC2E-87EA1B9CE269}" destId="{9274E520-F27A-4CBC-B4F2-664CCF082548}" srcOrd="2" destOrd="0" presId="urn:microsoft.com/office/officeart/2005/8/layout/lProcess3"/>
    <dgm:cxn modelId="{694E65C3-7BA6-4996-9237-4F239FD64576}" type="presParOf" srcId="{9274E520-F27A-4CBC-B4F2-664CCF082548}" destId="{1D4DB837-BFA6-4E52-892C-16CEC617B06D}" srcOrd="0" destOrd="0" presId="urn:microsoft.com/office/officeart/2005/8/layout/lProcess3"/>
    <dgm:cxn modelId="{7076EBB6-84D4-4730-96AD-25ABDB2FE938}" type="presParOf" srcId="{9274E520-F27A-4CBC-B4F2-664CCF082548}" destId="{5132E8B4-12F3-44AA-85D1-DB45B2E08075}" srcOrd="1" destOrd="0" presId="urn:microsoft.com/office/officeart/2005/8/layout/lProcess3"/>
    <dgm:cxn modelId="{ACE78BAB-533B-4D31-823F-7C6263BB8088}" type="presParOf" srcId="{9274E520-F27A-4CBC-B4F2-664CCF082548}" destId="{3DD731A1-A9BF-47F1-952C-B7F72A9F1C84}" srcOrd="2" destOrd="0" presId="urn:microsoft.com/office/officeart/2005/8/layout/lProcess3"/>
    <dgm:cxn modelId="{1D48CD17-33EE-4587-A3CA-282ECD4739C5}" type="presParOf" srcId="{9274E520-F27A-4CBC-B4F2-664CCF082548}" destId="{6DAE5B2C-5B63-422A-B11A-B6AD00736E96}" srcOrd="3" destOrd="0" presId="urn:microsoft.com/office/officeart/2005/8/layout/lProcess3"/>
    <dgm:cxn modelId="{F534AFD8-BA5F-4A49-83EA-89C6EFD9CFA3}" type="presParOf" srcId="{9274E520-F27A-4CBC-B4F2-664CCF082548}" destId="{6FA97AC7-98F4-4D9E-9175-5EBA47A6ED82}" srcOrd="4" destOrd="0" presId="urn:microsoft.com/office/officeart/2005/8/layout/lProcess3"/>
    <dgm:cxn modelId="{AC046AAF-9D25-4D1B-BD57-B98568936AB2}" type="presParOf" srcId="{9274E520-F27A-4CBC-B4F2-664CCF082548}" destId="{6CD706FE-4B9A-41A9-A277-51B927BAA81D}" srcOrd="5" destOrd="0" presId="urn:microsoft.com/office/officeart/2005/8/layout/lProcess3"/>
    <dgm:cxn modelId="{080EE418-B351-4897-B152-B776E48E8DE1}" type="presParOf" srcId="{9274E520-F27A-4CBC-B4F2-664CCF082548}" destId="{577A9517-0C8A-4407-B7F5-CD06B059A0C6}" srcOrd="6" destOrd="0" presId="urn:microsoft.com/office/officeart/2005/8/layout/lProcess3"/>
    <dgm:cxn modelId="{81C605CA-2510-4CD0-B089-7995DFD45EC9}" type="presParOf" srcId="{9274E520-F27A-4CBC-B4F2-664CCF082548}" destId="{89BEF814-820D-487E-A6CB-7C281395A1C0}" srcOrd="7" destOrd="0" presId="urn:microsoft.com/office/officeart/2005/8/layout/lProcess3"/>
    <dgm:cxn modelId="{6B18F868-DE18-45AE-AC4E-AABC19534B80}" type="presParOf" srcId="{9274E520-F27A-4CBC-B4F2-664CCF082548}" destId="{35B28925-B6C8-4AD3-930E-9F883AF4544E}" srcOrd="8" destOrd="0" presId="urn:microsoft.com/office/officeart/2005/8/layout/lProcess3"/>
    <dgm:cxn modelId="{2FD29616-14FF-4844-848D-2081BCB8639F}" type="presParOf" srcId="{9274E520-F27A-4CBC-B4F2-664CCF082548}" destId="{D3946D90-9C49-49D7-9666-4A370C6B2873}" srcOrd="9" destOrd="0" presId="urn:microsoft.com/office/officeart/2005/8/layout/lProcess3"/>
    <dgm:cxn modelId="{D45AE21F-BECA-4783-8D92-0260ED471A18}" type="presParOf" srcId="{9274E520-F27A-4CBC-B4F2-664CCF082548}" destId="{C5C86AF2-EF3B-4AA9-ABDC-4CE6226FA1A5}" srcOrd="10" destOrd="0" presId="urn:microsoft.com/office/officeart/2005/8/layout/lProcess3"/>
    <dgm:cxn modelId="{5DE5C87E-F079-4DDC-9385-96E609132DC0}" type="presParOf" srcId="{E2ABB8FF-4DFB-43FF-AC2E-87EA1B9CE269}" destId="{7C056ADF-8E5D-4D71-9ACA-66EC10C08121}" srcOrd="3" destOrd="0" presId="urn:microsoft.com/office/officeart/2005/8/layout/lProcess3"/>
    <dgm:cxn modelId="{6208372E-4DF6-48C5-92F5-5B614E5B25B1}" type="presParOf" srcId="{E2ABB8FF-4DFB-43FF-AC2E-87EA1B9CE269}" destId="{52B32082-6245-46C2-8242-5090D846B293}" srcOrd="4" destOrd="0" presId="urn:microsoft.com/office/officeart/2005/8/layout/lProcess3"/>
    <dgm:cxn modelId="{64E7EDF6-6965-4B8D-865C-C8AA8959CBD8}" type="presParOf" srcId="{52B32082-6245-46C2-8242-5090D846B293}" destId="{8AD182B8-7CB2-4630-A9D5-C10B712726AD}" srcOrd="0" destOrd="0" presId="urn:microsoft.com/office/officeart/2005/8/layout/lProcess3"/>
    <dgm:cxn modelId="{D172E90E-7A89-43BD-9F52-745980E06286}" type="presParOf" srcId="{52B32082-6245-46C2-8242-5090D846B293}" destId="{2B65F9D8-5014-4F65-A0A0-E96D5AE0F6B4}" srcOrd="1" destOrd="0" presId="urn:microsoft.com/office/officeart/2005/8/layout/lProcess3"/>
    <dgm:cxn modelId="{1857CF0B-AF87-49D9-8728-B375A0FED6E3}" type="presParOf" srcId="{52B32082-6245-46C2-8242-5090D846B293}" destId="{E1A2D058-8337-497D-A1DF-11C8D5C64621}" srcOrd="2" destOrd="0" presId="urn:microsoft.com/office/officeart/2005/8/layout/lProcess3"/>
    <dgm:cxn modelId="{EDB5A02A-2A44-477A-8D95-7E18F3FD3B6F}" type="presParOf" srcId="{52B32082-6245-46C2-8242-5090D846B293}" destId="{40437C84-C46E-4647-A0A9-C5304CFE125F}" srcOrd="3" destOrd="0" presId="urn:microsoft.com/office/officeart/2005/8/layout/lProcess3"/>
    <dgm:cxn modelId="{B1391CE2-9FB3-4626-BA76-3E1ED94D8E24}" type="presParOf" srcId="{52B32082-6245-46C2-8242-5090D846B293}" destId="{A4D02E20-8436-4188-AED1-68DF3171F4CD}" srcOrd="4" destOrd="0" presId="urn:microsoft.com/office/officeart/2005/8/layout/lProcess3"/>
    <dgm:cxn modelId="{F679E83C-20D6-4E1C-909E-B2F0B2993BFD}" type="presParOf" srcId="{52B32082-6245-46C2-8242-5090D846B293}" destId="{D8A1E0AD-6C09-4C26-BE1C-16F43293A186}" srcOrd="5" destOrd="0" presId="urn:microsoft.com/office/officeart/2005/8/layout/lProcess3"/>
    <dgm:cxn modelId="{258B6BE0-8EE4-476D-A281-940DFD985BC4}" type="presParOf" srcId="{52B32082-6245-46C2-8242-5090D846B293}" destId="{0F288FAC-6D56-4CB8-B9F6-2416295A8A33}" srcOrd="6" destOrd="0" presId="urn:microsoft.com/office/officeart/2005/8/layout/lProcess3"/>
    <dgm:cxn modelId="{D31BA1C8-CB2D-4A96-9E82-68A611C9055D}" type="presParOf" srcId="{52B32082-6245-46C2-8242-5090D846B293}" destId="{A148804A-2C16-483F-BC90-BA5522878319}" srcOrd="7" destOrd="0" presId="urn:microsoft.com/office/officeart/2005/8/layout/lProcess3"/>
    <dgm:cxn modelId="{08274B8E-443B-4340-A86E-51C8990CEC2E}" type="presParOf" srcId="{52B32082-6245-46C2-8242-5090D846B293}" destId="{D026BEB1-672C-4C00-9EF2-2AB818BF490C}" srcOrd="8" destOrd="0" presId="urn:microsoft.com/office/officeart/2005/8/layout/lProcess3"/>
    <dgm:cxn modelId="{29BB4460-AC01-4A06-B5FA-E99381116F92}" type="presParOf" srcId="{52B32082-6245-46C2-8242-5090D846B293}" destId="{C4C2F0D0-AAEF-46C5-B5FD-EEF472740F1C}" srcOrd="9" destOrd="0" presId="urn:microsoft.com/office/officeart/2005/8/layout/lProcess3"/>
    <dgm:cxn modelId="{26CD2A4B-1B78-44B2-AE9D-0A43008E076D}" type="presParOf" srcId="{52B32082-6245-46C2-8242-5090D846B293}" destId="{D0BF2367-0BED-4355-A006-E58980D4EE4D}" srcOrd="10" destOrd="0" presId="urn:microsoft.com/office/officeart/2005/8/layout/lProcess3"/>
    <dgm:cxn modelId="{77DE5FDF-F3B2-4A8D-B889-8DE31409E376}" type="presParOf" srcId="{E2ABB8FF-4DFB-43FF-AC2E-87EA1B9CE269}" destId="{A99CA4BE-938E-4706-8C2E-993E29B232F0}" srcOrd="5" destOrd="0" presId="urn:microsoft.com/office/officeart/2005/8/layout/lProcess3"/>
    <dgm:cxn modelId="{C30DB453-9D9F-4620-8CE5-6E86DE614416}" type="presParOf" srcId="{E2ABB8FF-4DFB-43FF-AC2E-87EA1B9CE269}" destId="{EB1E8F92-FE6B-4934-B9C6-33F14DC8A0F0}" srcOrd="6" destOrd="0" presId="urn:microsoft.com/office/officeart/2005/8/layout/lProcess3"/>
    <dgm:cxn modelId="{1C5644E7-0623-4C2D-BE2B-33C6A0015B9E}" type="presParOf" srcId="{EB1E8F92-FE6B-4934-B9C6-33F14DC8A0F0}" destId="{D2CC1556-09FA-44A6-A3E1-22E3555D078D}" srcOrd="0" destOrd="0" presId="urn:microsoft.com/office/officeart/2005/8/layout/lProcess3"/>
    <dgm:cxn modelId="{5E916EC5-F2BF-4C7E-9323-CCBBAD4A9A04}" type="presParOf" srcId="{EB1E8F92-FE6B-4934-B9C6-33F14DC8A0F0}" destId="{A54DFDD8-A900-411D-A6D7-ECE368BACAF4}" srcOrd="1" destOrd="0" presId="urn:microsoft.com/office/officeart/2005/8/layout/lProcess3"/>
    <dgm:cxn modelId="{D4C39690-A78C-43FA-BC5C-D1FE1D055F66}" type="presParOf" srcId="{EB1E8F92-FE6B-4934-B9C6-33F14DC8A0F0}" destId="{F0ED2FAD-1067-4836-B980-F81390314B52}" srcOrd="2" destOrd="0" presId="urn:microsoft.com/office/officeart/2005/8/layout/lProcess3"/>
    <dgm:cxn modelId="{8F79C6AD-3AD8-4F93-A920-799CBCC80111}" type="presParOf" srcId="{EB1E8F92-FE6B-4934-B9C6-33F14DC8A0F0}" destId="{693C3675-8983-4959-BDCE-8F8E1F789F94}" srcOrd="3" destOrd="0" presId="urn:microsoft.com/office/officeart/2005/8/layout/lProcess3"/>
    <dgm:cxn modelId="{17570E09-D5AD-42DC-A4B8-EBD22A1831EB}" type="presParOf" srcId="{EB1E8F92-FE6B-4934-B9C6-33F14DC8A0F0}" destId="{AAEB921D-1128-44AD-A578-92FE7C0BA187}" srcOrd="4" destOrd="0" presId="urn:microsoft.com/office/officeart/2005/8/layout/lProcess3"/>
    <dgm:cxn modelId="{F447BD79-F937-471E-8AD2-10EE21089741}" type="presParOf" srcId="{EB1E8F92-FE6B-4934-B9C6-33F14DC8A0F0}" destId="{C24A8708-2174-44C0-9E42-3D718D0C05F0}" srcOrd="5" destOrd="0" presId="urn:microsoft.com/office/officeart/2005/8/layout/lProcess3"/>
    <dgm:cxn modelId="{FFB14DD7-D081-4A18-B40D-41ADAC43F599}" type="presParOf" srcId="{EB1E8F92-FE6B-4934-B9C6-33F14DC8A0F0}" destId="{EAAC4C84-D04C-4084-9E64-7729F9648E8E}" srcOrd="6" destOrd="0" presId="urn:microsoft.com/office/officeart/2005/8/layout/lProcess3"/>
    <dgm:cxn modelId="{EC910B08-12D6-4F58-B7B7-FFBDD4743398}" type="presParOf" srcId="{EB1E8F92-FE6B-4934-B9C6-33F14DC8A0F0}" destId="{8798B30F-111F-42A2-87A4-AE3D72195D80}" srcOrd="7" destOrd="0" presId="urn:microsoft.com/office/officeart/2005/8/layout/lProcess3"/>
    <dgm:cxn modelId="{7C841AD7-CA90-41D9-873D-F0E9D77559B6}" type="presParOf" srcId="{EB1E8F92-FE6B-4934-B9C6-33F14DC8A0F0}" destId="{17653D98-F243-4781-97CE-C982DBDC7BEB}" srcOrd="8" destOrd="0" presId="urn:microsoft.com/office/officeart/2005/8/layout/lProcess3"/>
    <dgm:cxn modelId="{DCC98A15-CDF6-4215-8FC2-CEF092AAE166}" type="presParOf" srcId="{EB1E8F92-FE6B-4934-B9C6-33F14DC8A0F0}" destId="{C2B163AD-178D-485B-A97B-2E8880CBFF5C}" srcOrd="9" destOrd="0" presId="urn:microsoft.com/office/officeart/2005/8/layout/lProcess3"/>
    <dgm:cxn modelId="{D8E6761A-C372-48C9-861F-C865F762A0D4}" type="presParOf" srcId="{EB1E8F92-FE6B-4934-B9C6-33F14DC8A0F0}" destId="{E8DE9780-BD98-452D-9A68-2328AB828A6A}" srcOrd="10" destOrd="0" presId="urn:microsoft.com/office/officeart/2005/8/layout/lProcess3"/>
    <dgm:cxn modelId="{37B998B4-B6EB-4175-868D-B1556A4BD63F}" type="presParOf" srcId="{E2ABB8FF-4DFB-43FF-AC2E-87EA1B9CE269}" destId="{6300D1D4-A559-4226-B585-637533299291}" srcOrd="7" destOrd="0" presId="urn:microsoft.com/office/officeart/2005/8/layout/lProcess3"/>
    <dgm:cxn modelId="{EDF934AE-F61D-49EE-8B52-249F1ADCA689}" type="presParOf" srcId="{E2ABB8FF-4DFB-43FF-AC2E-87EA1B9CE269}" destId="{F45105E4-93F5-4564-B9C3-5ECC8FF07EEC}" srcOrd="8" destOrd="0" presId="urn:microsoft.com/office/officeart/2005/8/layout/lProcess3"/>
    <dgm:cxn modelId="{EC1735B8-BE64-444F-92A7-D67DBADDA03E}" type="presParOf" srcId="{F45105E4-93F5-4564-B9C3-5ECC8FF07EEC}" destId="{12FD4C54-7C70-4F78-955E-051F586CF4D2}" srcOrd="0" destOrd="0" presId="urn:microsoft.com/office/officeart/2005/8/layout/lProcess3"/>
    <dgm:cxn modelId="{1678999B-38FC-4415-8C48-AF575E0D38F3}" type="presParOf" srcId="{F45105E4-93F5-4564-B9C3-5ECC8FF07EEC}" destId="{6F3DE9AA-6E99-4913-8CE6-F35D25C96EE9}" srcOrd="1" destOrd="0" presId="urn:microsoft.com/office/officeart/2005/8/layout/lProcess3"/>
    <dgm:cxn modelId="{00390930-BD2C-4309-8B7A-CE7E8ACD2305}" type="presParOf" srcId="{F45105E4-93F5-4564-B9C3-5ECC8FF07EEC}" destId="{4792FE72-9D72-413D-B11D-708AF70470F3}" srcOrd="2" destOrd="0" presId="urn:microsoft.com/office/officeart/2005/8/layout/lProcess3"/>
    <dgm:cxn modelId="{32FC8A37-E969-4C9A-B5B1-2C2A8F4D5C8F}" type="presParOf" srcId="{F45105E4-93F5-4564-B9C3-5ECC8FF07EEC}" destId="{5A9ECC96-7706-4E82-A729-DB4AE47A80C5}" srcOrd="3" destOrd="0" presId="urn:microsoft.com/office/officeart/2005/8/layout/lProcess3"/>
    <dgm:cxn modelId="{27AC5AD8-8E48-4272-BC1E-7E19B5EA7BE1}" type="presParOf" srcId="{F45105E4-93F5-4564-B9C3-5ECC8FF07EEC}" destId="{753A038B-0808-4348-A1F5-C7D75616C6E2}" srcOrd="4" destOrd="0" presId="urn:microsoft.com/office/officeart/2005/8/layout/lProcess3"/>
    <dgm:cxn modelId="{A59BFE5D-D31D-443F-A5A6-62CC10D75041}" type="presParOf" srcId="{F45105E4-93F5-4564-B9C3-5ECC8FF07EEC}" destId="{94FA7A9B-6C52-4AFA-BA09-4DD6826FF8F7}" srcOrd="5" destOrd="0" presId="urn:microsoft.com/office/officeart/2005/8/layout/lProcess3"/>
    <dgm:cxn modelId="{23CBCD96-AAEA-4577-99AC-0326A0A61916}" type="presParOf" srcId="{F45105E4-93F5-4564-B9C3-5ECC8FF07EEC}" destId="{99996553-3696-46A2-BECB-6B6716812CCE}" srcOrd="6" destOrd="0" presId="urn:microsoft.com/office/officeart/2005/8/layout/lProcess3"/>
    <dgm:cxn modelId="{FF09062A-483C-4EF8-9CAF-66CE6A85C027}" type="presParOf" srcId="{F45105E4-93F5-4564-B9C3-5ECC8FF07EEC}" destId="{FAA29970-FE6F-435F-B8FA-250994A93CD1}" srcOrd="7" destOrd="0" presId="urn:microsoft.com/office/officeart/2005/8/layout/lProcess3"/>
    <dgm:cxn modelId="{018FF0FF-C6FB-4069-836B-DB7EA2A929D8}" type="presParOf" srcId="{F45105E4-93F5-4564-B9C3-5ECC8FF07EEC}" destId="{0E9A43B0-E9BC-43C1-9CB7-861FC06AEE01}" srcOrd="8" destOrd="0" presId="urn:microsoft.com/office/officeart/2005/8/layout/lProcess3"/>
    <dgm:cxn modelId="{448DF061-A733-4EB0-B08D-3A18E4BC8621}" type="presParOf" srcId="{F45105E4-93F5-4564-B9C3-5ECC8FF07EEC}" destId="{EF8B6379-9EF4-4C0E-9188-E603289F7A70}" srcOrd="9" destOrd="0" presId="urn:microsoft.com/office/officeart/2005/8/layout/lProcess3"/>
    <dgm:cxn modelId="{24FC8452-A803-4D9B-A563-58B59E748508}" type="presParOf" srcId="{F45105E4-93F5-4564-B9C3-5ECC8FF07EEC}" destId="{4248A1B3-C695-4E7A-8613-FCB79A44657B}" srcOrd="10" destOrd="0" presId="urn:microsoft.com/office/officeart/2005/8/layout/lProcess3"/>
  </dgm:cxnLst>
  <dgm:bg>
    <a:solidFill>
      <a:srgbClr val="82817F"/>
    </a:solidFill>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mtClean="0"/>
              <a:t>fgfgfgfgfg</a:t>
            </a: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53771-0D11-4EC7-8DD3-01B123F84E89}" type="datetimeFigureOut">
              <a:rPr lang="en-GB" smtClean="0"/>
              <a:pPr/>
              <a:t>08/09/2015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99999D-4049-4D4C-B443-A5BD60BB505A}" type="slidenum">
              <a:rPr lang="en-GB" smtClean="0"/>
              <a:pPr/>
              <a:t>‹N°›</a:t>
            </a:fld>
            <a:endParaRPr lang="en-GB"/>
          </a:p>
        </p:txBody>
      </p:sp>
    </p:spTree>
    <p:extLst>
      <p:ext uri="{BB962C8B-B14F-4D97-AF65-F5344CB8AC3E}">
        <p14:creationId xmlns:p14="http://schemas.microsoft.com/office/powerpoint/2010/main" val="2715542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mtClean="0"/>
              <a:t>fgfgfgfgfg</a:t>
            </a: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29BA8-6E4D-4E0C-AD2A-E237E7EA21B9}" type="datetimeFigureOut">
              <a:rPr lang="en-GB" smtClean="0"/>
              <a:pPr/>
              <a:t>08/09/2015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A8A9F-0152-439B-8C29-CAAA652A761E}" type="slidenum">
              <a:rPr lang="en-GB" smtClean="0"/>
              <a:pPr/>
              <a:t>‹N°›</a:t>
            </a:fld>
            <a:endParaRPr lang="en-GB"/>
          </a:p>
        </p:txBody>
      </p:sp>
    </p:spTree>
    <p:extLst>
      <p:ext uri="{BB962C8B-B14F-4D97-AF65-F5344CB8AC3E}">
        <p14:creationId xmlns:p14="http://schemas.microsoft.com/office/powerpoint/2010/main" val="11385898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5688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458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1080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4"/>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01D4D61-EE40-4C49-93F1-0B0FB71E8D7A}" type="slidenum">
              <a:rPr lang="en-GB" altLang="fr-FR" smtClean="0"/>
              <a:pPr>
                <a:spcBef>
                  <a:spcPct val="0"/>
                </a:spcBef>
                <a:buClrTx/>
                <a:buFontTx/>
                <a:buNone/>
              </a:pPr>
              <a:t>16</a:t>
            </a:fld>
            <a:endParaRPr lang="en-GB" altLang="fr-FR" smtClean="0"/>
          </a:p>
        </p:txBody>
      </p:sp>
      <p:sp>
        <p:nvSpPr>
          <p:cNvPr id="20483" name="Text Box 1"/>
          <p:cNvSpPr txBox="1">
            <a:spLocks noChangeArrowheads="1"/>
          </p:cNvSpPr>
          <p:nvPr/>
        </p:nvSpPr>
        <p:spPr bwMode="auto">
          <a:xfrm>
            <a:off x="923925" y="728663"/>
            <a:ext cx="5011738" cy="3644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82000"/>
              </a:lnSpc>
              <a:buClr>
                <a:srgbClr val="000000"/>
              </a:buClr>
              <a:buSzPct val="100000"/>
              <a:buFont typeface="Times New Roman" panose="02020603050405020304" pitchFamily="18" charset="0"/>
              <a:buNone/>
            </a:pPr>
            <a:endParaRPr lang="fr-FR" altLang="fr-FR"/>
          </a:p>
        </p:txBody>
      </p:sp>
      <p:sp>
        <p:nvSpPr>
          <p:cNvPr id="20484" name="Rectangle 2"/>
          <p:cNvSpPr>
            <a:spLocks noGrp="1" noChangeArrowheads="1"/>
          </p:cNvSpPr>
          <p:nvPr>
            <p:ph type="body"/>
          </p:nvPr>
        </p:nvSpPr>
        <p:spPr>
          <a:xfrm>
            <a:off x="914400" y="4614863"/>
            <a:ext cx="5021263" cy="4457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60298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B04EC64-0894-474A-9C34-B7B8230F0DA2}" type="slidenum">
              <a:rPr lang="en-GB" altLang="fr-FR" smtClean="0"/>
              <a:pPr>
                <a:spcBef>
                  <a:spcPct val="0"/>
                </a:spcBef>
                <a:buClrTx/>
                <a:buFontTx/>
                <a:buNone/>
              </a:pPr>
              <a:t>17</a:t>
            </a:fld>
            <a:endParaRPr lang="en-GB" altLang="fr-FR" smtClean="0"/>
          </a:p>
        </p:txBody>
      </p:sp>
      <p:sp>
        <p:nvSpPr>
          <p:cNvPr id="22531" name="Text Box 1"/>
          <p:cNvSpPr txBox="1">
            <a:spLocks noChangeArrowheads="1"/>
          </p:cNvSpPr>
          <p:nvPr/>
        </p:nvSpPr>
        <p:spPr bwMode="auto">
          <a:xfrm>
            <a:off x="923925" y="728663"/>
            <a:ext cx="5011738" cy="3644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82000"/>
              </a:lnSpc>
              <a:buClr>
                <a:srgbClr val="000000"/>
              </a:buClr>
              <a:buSzPct val="100000"/>
              <a:buFont typeface="Times New Roman" panose="02020603050405020304" pitchFamily="18" charset="0"/>
              <a:buNone/>
            </a:pPr>
            <a:endParaRPr lang="fr-FR" altLang="fr-FR"/>
          </a:p>
        </p:txBody>
      </p:sp>
      <p:sp>
        <p:nvSpPr>
          <p:cNvPr id="22532" name="Rectangle 2"/>
          <p:cNvSpPr>
            <a:spLocks noGrp="1" noChangeArrowheads="1"/>
          </p:cNvSpPr>
          <p:nvPr>
            <p:ph type="body"/>
          </p:nvPr>
        </p:nvSpPr>
        <p:spPr>
          <a:xfrm>
            <a:off x="914400" y="4614863"/>
            <a:ext cx="5021263" cy="4457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81804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4"/>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FB2E2070-A546-4A3A-9942-E4DFC5BDE8C2}" type="slidenum">
              <a:rPr lang="en-GB" altLang="fr-FR" smtClean="0"/>
              <a:pPr>
                <a:spcBef>
                  <a:spcPct val="0"/>
                </a:spcBef>
                <a:buClrTx/>
                <a:buFontTx/>
                <a:buNone/>
              </a:pPr>
              <a:t>18</a:t>
            </a:fld>
            <a:endParaRPr lang="en-GB" altLang="fr-FR" smtClean="0"/>
          </a:p>
        </p:txBody>
      </p:sp>
      <p:sp>
        <p:nvSpPr>
          <p:cNvPr id="24579" name="Text Box 1"/>
          <p:cNvSpPr txBox="1">
            <a:spLocks noChangeArrowheads="1"/>
          </p:cNvSpPr>
          <p:nvPr/>
        </p:nvSpPr>
        <p:spPr bwMode="auto">
          <a:xfrm>
            <a:off x="923925" y="728663"/>
            <a:ext cx="5011738" cy="3644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82000"/>
              </a:lnSpc>
              <a:buClr>
                <a:srgbClr val="000000"/>
              </a:buClr>
              <a:buSzPct val="100000"/>
              <a:buFont typeface="Times New Roman" panose="02020603050405020304" pitchFamily="18" charset="0"/>
              <a:buNone/>
            </a:pPr>
            <a:endParaRPr lang="fr-FR" altLang="fr-FR"/>
          </a:p>
        </p:txBody>
      </p:sp>
      <p:sp>
        <p:nvSpPr>
          <p:cNvPr id="24580" name="Rectangle 2"/>
          <p:cNvSpPr>
            <a:spLocks noGrp="1" noChangeArrowheads="1"/>
          </p:cNvSpPr>
          <p:nvPr>
            <p:ph type="body"/>
          </p:nvPr>
        </p:nvSpPr>
        <p:spPr>
          <a:xfrm>
            <a:off x="914400" y="4614863"/>
            <a:ext cx="5021263" cy="4457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4232469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69014"/>
          <a:stretch/>
        </p:blipFill>
        <p:spPr>
          <a:xfrm>
            <a:off x="0" y="6299200"/>
            <a:ext cx="9144000" cy="558800"/>
          </a:xfrm>
          <a:prstGeom prst="rect">
            <a:avLst/>
          </a:prstGeom>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saturation sat="165000"/>
                    </a14:imgEffect>
                  </a14:imgLayer>
                </a14:imgProps>
              </a:ext>
              <a:ext uri="{28A0092B-C50C-407E-A947-70E740481C1C}">
                <a14:useLocalDpi xmlns:a14="http://schemas.microsoft.com/office/drawing/2010/main" val="0"/>
              </a:ext>
            </a:extLst>
          </a:blip>
          <a:stretch>
            <a:fillRect/>
          </a:stretch>
        </p:blipFill>
        <p:spPr>
          <a:xfrm>
            <a:off x="8388424" y="188640"/>
            <a:ext cx="559718" cy="559718"/>
          </a:xfrm>
          <a:prstGeom prst="rect">
            <a:avLst/>
          </a:prstGeom>
        </p:spPr>
      </p:pic>
      <p:sp>
        <p:nvSpPr>
          <p:cNvPr id="9" name="Rectangle 8"/>
          <p:cNvSpPr/>
          <p:nvPr userDrawn="1"/>
        </p:nvSpPr>
        <p:spPr>
          <a:xfrm>
            <a:off x="0" y="6374920"/>
            <a:ext cx="31318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smtClean="0">
                <a:solidFill>
                  <a:schemeClr val="bg1"/>
                </a:solidFill>
                <a:latin typeface="CoreSansM25ExtraLight" panose="020F0203030302020204" pitchFamily="34" charset="0"/>
              </a:rPr>
              <a:t>Antal International</a:t>
            </a:r>
            <a:br>
              <a:rPr lang="en-GB" sz="1000" b="1" dirty="0" smtClean="0">
                <a:solidFill>
                  <a:schemeClr val="bg1"/>
                </a:solidFill>
                <a:latin typeface="CoreSansM25ExtraLight" panose="020F0203030302020204" pitchFamily="34" charset="0"/>
              </a:rPr>
            </a:br>
            <a:r>
              <a:rPr lang="en-GB" sz="1000" dirty="0" smtClean="0">
                <a:solidFill>
                  <a:schemeClr val="bg1"/>
                </a:solidFill>
                <a:latin typeface="CoreSansM25ExtraLight" panose="020F0203030302020204" pitchFamily="34" charset="0"/>
              </a:rPr>
              <a:t>www.antal.com | +44 (0) 207 467 2528 </a:t>
            </a:r>
            <a:endParaRPr lang="en-GB" sz="1000" dirty="0">
              <a:solidFill>
                <a:schemeClr val="bg1"/>
              </a:solidFill>
              <a:latin typeface="CoreSansM25ExtraLight" panose="020F0203030302020204" pitchFamily="34" charset="0"/>
            </a:endParaRPr>
          </a:p>
        </p:txBody>
      </p:sp>
      <p:sp>
        <p:nvSpPr>
          <p:cNvPr id="10" name="Rectangle 9"/>
          <p:cNvSpPr/>
          <p:nvPr userDrawn="1"/>
        </p:nvSpPr>
        <p:spPr>
          <a:xfrm>
            <a:off x="6012160" y="6379520"/>
            <a:ext cx="31318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b="1" dirty="0" smtClean="0">
                <a:solidFill>
                  <a:schemeClr val="bg1"/>
                </a:solidFill>
                <a:latin typeface="CoreSansM25ExtraLight" panose="020F0203030302020204" pitchFamily="34" charset="0"/>
              </a:rPr>
              <a:t>November 2014</a:t>
            </a:r>
            <a:endParaRPr lang="en-GB" sz="1000" dirty="0">
              <a:solidFill>
                <a:schemeClr val="bg1"/>
              </a:solidFill>
              <a:latin typeface="CoreSansM25ExtraLight" panose="020F0203030302020204" pitchFamily="34" charset="0"/>
            </a:endParaRPr>
          </a:p>
        </p:txBody>
      </p:sp>
      <p:sp>
        <p:nvSpPr>
          <p:cNvPr id="11" name="Content Placeholder 2"/>
          <p:cNvSpPr txBox="1">
            <a:spLocks/>
          </p:cNvSpPr>
          <p:nvPr userDrawn="1"/>
        </p:nvSpPr>
        <p:spPr>
          <a:xfrm>
            <a:off x="276402" y="2176267"/>
            <a:ext cx="4176464" cy="25488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1800" i="1" dirty="0" smtClean="0">
                <a:solidFill>
                  <a:schemeClr val="tx1"/>
                </a:solidFill>
              </a:rPr>
              <a:t>“We have built and continue to build a fully integrated global management recruitment business, created on the principle of sharing information, knowledge &amp; experience for the benefit of our clients, candidates and colleagues.”</a:t>
            </a:r>
          </a:p>
          <a:p>
            <a:pPr algn="just"/>
            <a:endParaRPr lang="en-GB" sz="1800" dirty="0" smtClean="0">
              <a:solidFill>
                <a:schemeClr val="tx1"/>
              </a:solidFill>
            </a:endParaRPr>
          </a:p>
          <a:p>
            <a:pPr algn="r"/>
            <a:r>
              <a:rPr lang="fr-FR" sz="1400" b="1" dirty="0" smtClean="0">
                <a:solidFill>
                  <a:schemeClr val="tx1"/>
                </a:solidFill>
              </a:rPr>
              <a:t>Tony </a:t>
            </a:r>
            <a:r>
              <a:rPr lang="fr-FR" sz="1400" b="1" dirty="0" err="1" smtClean="0">
                <a:solidFill>
                  <a:schemeClr val="tx1"/>
                </a:solidFill>
              </a:rPr>
              <a:t>Goodwin</a:t>
            </a:r>
            <a:r>
              <a:rPr lang="fr-FR" sz="1400" b="1" dirty="0" smtClean="0">
                <a:solidFill>
                  <a:schemeClr val="tx1"/>
                </a:solidFill>
              </a:rPr>
              <a:t>, CEO &amp; Chairman</a:t>
            </a:r>
            <a:endParaRPr lang="en-GB" sz="1400" b="1" dirty="0" smtClean="0">
              <a:solidFill>
                <a:schemeClr val="tx1"/>
              </a:solidFill>
            </a:endParaRPr>
          </a:p>
        </p:txBody>
      </p:sp>
      <p:sp>
        <p:nvSpPr>
          <p:cNvPr id="12" name="Text Box 12"/>
          <p:cNvSpPr txBox="1">
            <a:spLocks noChangeArrowheads="1"/>
          </p:cNvSpPr>
          <p:nvPr userDrawn="1"/>
        </p:nvSpPr>
        <p:spPr bwMode="auto">
          <a:xfrm>
            <a:off x="179512" y="188640"/>
            <a:ext cx="4680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400">
                <a:solidFill>
                  <a:schemeClr val="tx1"/>
                </a:solidFill>
                <a:latin typeface="Franklin Gothic Book" pitchFamily="34" charset="0"/>
                <a:ea typeface="ヒラギノ角ゴ Pro W3" pitchFamily="-107" charset="-128"/>
              </a:defRPr>
            </a:lvl1pPr>
            <a:lvl2pPr marL="742950" indent="-285750" eaLnBrk="0" hangingPunct="0">
              <a:defRPr sz="3400">
                <a:solidFill>
                  <a:schemeClr val="tx1"/>
                </a:solidFill>
                <a:latin typeface="Franklin Gothic Book" pitchFamily="34" charset="0"/>
                <a:ea typeface="ヒラギノ角ゴ Pro W3" pitchFamily="-107" charset="-128"/>
              </a:defRPr>
            </a:lvl2pPr>
            <a:lvl3pPr marL="1143000" indent="-228600" eaLnBrk="0" hangingPunct="0">
              <a:defRPr sz="3400">
                <a:solidFill>
                  <a:schemeClr val="tx1"/>
                </a:solidFill>
                <a:latin typeface="Franklin Gothic Book" pitchFamily="34" charset="0"/>
                <a:ea typeface="ヒラギノ角ゴ Pro W3" pitchFamily="-107" charset="-128"/>
              </a:defRPr>
            </a:lvl3pPr>
            <a:lvl4pPr marL="1600200" indent="-228600" eaLnBrk="0" hangingPunct="0">
              <a:defRPr sz="3400">
                <a:solidFill>
                  <a:schemeClr val="tx1"/>
                </a:solidFill>
                <a:latin typeface="Franklin Gothic Book" pitchFamily="34" charset="0"/>
                <a:ea typeface="ヒラギノ角ゴ Pro W3" pitchFamily="-107" charset="-128"/>
              </a:defRPr>
            </a:lvl4pPr>
            <a:lvl5pPr marL="2057400" indent="-228600" eaLnBrk="0" hangingPunct="0">
              <a:defRPr sz="3400">
                <a:solidFill>
                  <a:schemeClr val="tx1"/>
                </a:solidFill>
                <a:latin typeface="Franklin Gothic Book" pitchFamily="34" charset="0"/>
                <a:ea typeface="ヒラギノ角ゴ Pro W3" pitchFamily="-107" charset="-128"/>
              </a:defRPr>
            </a:lvl5pPr>
            <a:lvl6pPr marL="2514600" indent="-228600" eaLnBrk="0" fontAlgn="base" hangingPunct="0">
              <a:spcBef>
                <a:spcPct val="0"/>
              </a:spcBef>
              <a:spcAft>
                <a:spcPct val="0"/>
              </a:spcAft>
              <a:defRPr sz="3400">
                <a:solidFill>
                  <a:schemeClr val="tx1"/>
                </a:solidFill>
                <a:latin typeface="Franklin Gothic Book" pitchFamily="34" charset="0"/>
                <a:ea typeface="ヒラギノ角ゴ Pro W3" pitchFamily="-107" charset="-128"/>
              </a:defRPr>
            </a:lvl6pPr>
            <a:lvl7pPr marL="2971800" indent="-228600" eaLnBrk="0" fontAlgn="base" hangingPunct="0">
              <a:spcBef>
                <a:spcPct val="0"/>
              </a:spcBef>
              <a:spcAft>
                <a:spcPct val="0"/>
              </a:spcAft>
              <a:defRPr sz="3400">
                <a:solidFill>
                  <a:schemeClr val="tx1"/>
                </a:solidFill>
                <a:latin typeface="Franklin Gothic Book" pitchFamily="34" charset="0"/>
                <a:ea typeface="ヒラギノ角ゴ Pro W3" pitchFamily="-107" charset="-128"/>
              </a:defRPr>
            </a:lvl7pPr>
            <a:lvl8pPr marL="3429000" indent="-228600" eaLnBrk="0" fontAlgn="base" hangingPunct="0">
              <a:spcBef>
                <a:spcPct val="0"/>
              </a:spcBef>
              <a:spcAft>
                <a:spcPct val="0"/>
              </a:spcAft>
              <a:defRPr sz="3400">
                <a:solidFill>
                  <a:schemeClr val="tx1"/>
                </a:solidFill>
                <a:latin typeface="Franklin Gothic Book" pitchFamily="34" charset="0"/>
                <a:ea typeface="ヒラギノ角ゴ Pro W3" pitchFamily="-107" charset="-128"/>
              </a:defRPr>
            </a:lvl8pPr>
            <a:lvl9pPr marL="3886200" indent="-228600" eaLnBrk="0" fontAlgn="base" hangingPunct="0">
              <a:spcBef>
                <a:spcPct val="0"/>
              </a:spcBef>
              <a:spcAft>
                <a:spcPct val="0"/>
              </a:spcAft>
              <a:defRPr sz="3400">
                <a:solidFill>
                  <a:schemeClr val="tx1"/>
                </a:solidFill>
                <a:latin typeface="Franklin Gothic Book" pitchFamily="34" charset="0"/>
                <a:ea typeface="ヒラギノ角ゴ Pro W3" pitchFamily="-107" charset="-128"/>
              </a:defRPr>
            </a:lvl9pPr>
          </a:lstStyle>
          <a:p>
            <a:pPr eaLnBrk="1" hangingPunct="1">
              <a:spcBef>
                <a:spcPct val="50000"/>
              </a:spcBef>
            </a:pPr>
            <a:r>
              <a:rPr lang="de-DE" sz="2400" b="1" dirty="0" smtClean="0">
                <a:latin typeface="+mj-lt"/>
              </a:rPr>
              <a:t>Sample presentation page</a:t>
            </a:r>
          </a:p>
        </p:txBody>
      </p:sp>
      <p:pic>
        <p:nvPicPr>
          <p:cNvPr id="13" name="Picture 2" descr="N:\Networks Shared Documents\Pictures\Antal Global Conference 2013\best of low res\Image00005.jpg"/>
          <p:cNvPicPr>
            <a:picLocks noChangeAspect="1" noChangeArrowheads="1"/>
          </p:cNvPicPr>
          <p:nvPr userDrawn="1"/>
        </p:nvPicPr>
        <p:blipFill>
          <a:blip r:embed="rId5" cstate="email"/>
          <a:srcRect/>
          <a:stretch>
            <a:fillRect/>
          </a:stretch>
        </p:blipFill>
        <p:spPr bwMode="auto">
          <a:xfrm>
            <a:off x="4860032" y="1844824"/>
            <a:ext cx="3888432" cy="3024335"/>
          </a:xfrm>
          <a:prstGeom prst="rect">
            <a:avLst/>
          </a:prstGeom>
          <a:noFill/>
        </p:spPr>
      </p:pic>
    </p:spTree>
    <p:extLst>
      <p:ext uri="{BB962C8B-B14F-4D97-AF65-F5344CB8AC3E}">
        <p14:creationId xmlns:p14="http://schemas.microsoft.com/office/powerpoint/2010/main" val="29901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49EBEE-9E19-43E6-90D8-B2BCCCB518A8}" type="datetime1">
              <a:rPr lang="en-GB" smtClean="0"/>
              <a:pPr/>
              <a:t>08/09/2015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89704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A7274A-BD93-4E4A-B6A4-E937D6D99540}" type="datetime1">
              <a:rPr lang="en-GB" smtClean="0"/>
              <a:pPr/>
              <a:t>08/09/2015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266622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9C0631-49C8-40BD-B633-C09B818CAD6D}" type="datetime1">
              <a:rPr lang="en-GB" smtClean="0"/>
              <a:pPr/>
              <a:t>08/09/2015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263343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2909D9-FBF0-4CBE-9AC5-EB78E6A24918}" type="datetime1">
              <a:rPr lang="en-GB" smtClean="0"/>
              <a:pPr/>
              <a:t>08/09/2015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184748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3833741-0628-40DE-B3D5-94AD472E1A03}" type="datetime1">
              <a:rPr lang="en-GB" smtClean="0"/>
              <a:pPr/>
              <a:t>08/09/2015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64425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281241-B1ED-44A1-A827-B1054E8053D7}" type="datetime1">
              <a:rPr lang="en-GB" smtClean="0"/>
              <a:pPr/>
              <a:t>08/09/2015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315277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C156D0-D7FC-4BE0-A1D0-D0DE19142A98}" type="datetime1">
              <a:rPr lang="en-GB" smtClean="0"/>
              <a:pPr/>
              <a:t>08/09/2015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239169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011D918-5B21-42F9-9FF0-02C9D4E99C29}" type="datetime1">
              <a:rPr lang="en-GB" smtClean="0"/>
              <a:pPr/>
              <a:t>08/09/2015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364673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18CE14-CB8F-4902-B8FD-AEAEBD3F996C}" type="datetime1">
              <a:rPr lang="en-GB" smtClean="0"/>
              <a:pPr/>
              <a:t>08/09/2015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334961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136F99-A6F0-46EF-BD48-B21974A13AEC}" type="datetime1">
              <a:rPr lang="en-GB" smtClean="0"/>
              <a:pPr/>
              <a:t>08/09/2015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088CCD-EFB1-4162-BAC4-E92DA6406FB5}" type="slidenum">
              <a:rPr lang="en-GB" smtClean="0"/>
              <a:pPr/>
              <a:t>‹N°›</a:t>
            </a:fld>
            <a:endParaRPr lang="en-GB"/>
          </a:p>
        </p:txBody>
      </p:sp>
    </p:spTree>
    <p:extLst>
      <p:ext uri="{BB962C8B-B14F-4D97-AF65-F5344CB8AC3E}">
        <p14:creationId xmlns:p14="http://schemas.microsoft.com/office/powerpoint/2010/main" val="323018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69014"/>
          <a:stretch/>
        </p:blipFill>
        <p:spPr>
          <a:xfrm>
            <a:off x="0" y="6299200"/>
            <a:ext cx="9144000" cy="558800"/>
          </a:xfrm>
          <a:prstGeom prst="rect">
            <a:avLst/>
          </a:prstGeom>
        </p:spPr>
      </p:pic>
      <p:pic>
        <p:nvPicPr>
          <p:cNvPr id="8" name="Picture 7"/>
          <p:cNvPicPr>
            <a:picLocks noChangeAspect="1"/>
          </p:cNvPicPr>
          <p:nvPr userDrawn="1"/>
        </p:nvPicPr>
        <p:blipFill>
          <a:blip r:embed="rId14" cstate="print">
            <a:extLst>
              <a:ext uri="{BEBA8EAE-BF5A-486C-A8C5-ECC9F3942E4B}">
                <a14:imgProps xmlns:a14="http://schemas.microsoft.com/office/drawing/2010/main">
                  <a14:imgLayer r:embed="rId15">
                    <a14:imgEffect>
                      <a14:saturation sat="165000"/>
                    </a14:imgEffect>
                  </a14:imgLayer>
                </a14:imgProps>
              </a:ext>
              <a:ext uri="{28A0092B-C50C-407E-A947-70E740481C1C}">
                <a14:useLocalDpi xmlns:a14="http://schemas.microsoft.com/office/drawing/2010/main" val="0"/>
              </a:ext>
            </a:extLst>
          </a:blip>
          <a:stretch>
            <a:fillRect/>
          </a:stretch>
        </p:blipFill>
        <p:spPr>
          <a:xfrm>
            <a:off x="8388424" y="188640"/>
            <a:ext cx="559718" cy="559718"/>
          </a:xfrm>
          <a:prstGeom prst="rect">
            <a:avLst/>
          </a:prstGeom>
        </p:spPr>
      </p:pic>
      <p:sp>
        <p:nvSpPr>
          <p:cNvPr id="9" name="Rectangle 8"/>
          <p:cNvSpPr/>
          <p:nvPr userDrawn="1"/>
        </p:nvSpPr>
        <p:spPr>
          <a:xfrm>
            <a:off x="0" y="6374920"/>
            <a:ext cx="31318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smtClean="0">
                <a:solidFill>
                  <a:schemeClr val="bg1"/>
                </a:solidFill>
                <a:latin typeface="CoreSansM25ExtraLight" panose="020F0203030302020204" pitchFamily="34" charset="0"/>
              </a:rPr>
              <a:t>Antal International</a:t>
            </a:r>
            <a:br>
              <a:rPr lang="en-GB" sz="1000" b="1" dirty="0" smtClean="0">
                <a:solidFill>
                  <a:schemeClr val="bg1"/>
                </a:solidFill>
                <a:latin typeface="CoreSansM25ExtraLight" panose="020F0203030302020204" pitchFamily="34" charset="0"/>
              </a:rPr>
            </a:br>
            <a:r>
              <a:rPr lang="en-GB" sz="1000" dirty="0" smtClean="0">
                <a:solidFill>
                  <a:schemeClr val="bg1"/>
                </a:solidFill>
                <a:latin typeface="CoreSansM25ExtraLight" panose="020F0203030302020204" pitchFamily="34" charset="0"/>
              </a:rPr>
              <a:t>www.antal.com | +44 (0) 207 467 2528 </a:t>
            </a:r>
            <a:endParaRPr lang="en-GB" sz="1000" dirty="0">
              <a:solidFill>
                <a:schemeClr val="bg1"/>
              </a:solidFill>
              <a:latin typeface="CoreSansM25ExtraLight" panose="020F0203030302020204" pitchFamily="34" charset="0"/>
            </a:endParaRPr>
          </a:p>
        </p:txBody>
      </p:sp>
      <p:sp>
        <p:nvSpPr>
          <p:cNvPr id="10" name="Rectangle 9"/>
          <p:cNvSpPr/>
          <p:nvPr userDrawn="1"/>
        </p:nvSpPr>
        <p:spPr>
          <a:xfrm>
            <a:off x="6012160" y="6379520"/>
            <a:ext cx="31318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b="1" dirty="0" smtClean="0">
                <a:solidFill>
                  <a:schemeClr val="bg1"/>
                </a:solidFill>
                <a:latin typeface="CoreSansM25ExtraLight" panose="020F0203030302020204" pitchFamily="34" charset="0"/>
              </a:rPr>
              <a:t>November 2014</a:t>
            </a:r>
            <a:endParaRPr lang="en-GB" sz="1000" dirty="0">
              <a:solidFill>
                <a:schemeClr val="bg1"/>
              </a:solidFill>
              <a:latin typeface="CoreSansM25ExtraLight" panose="020F0203030302020204" pitchFamily="34" charset="0"/>
            </a:endParaRPr>
          </a:p>
        </p:txBody>
      </p:sp>
    </p:spTree>
    <p:extLst>
      <p:ext uri="{BB962C8B-B14F-4D97-AF65-F5344CB8AC3E}">
        <p14:creationId xmlns:p14="http://schemas.microsoft.com/office/powerpoint/2010/main" val="263272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hyperlink" Target="http://www.antal.com/" TargetMode="Externa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gi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nta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Websites\Antal Website\Antal 2014\Presentation Templates\pt2\Hi Res Glob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9144000" cy="6715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88640"/>
            <a:ext cx="559718" cy="55971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705600"/>
            <a:ext cx="9144000" cy="152400"/>
          </a:xfrm>
          <a:prstGeom prst="rect">
            <a:avLst/>
          </a:prstGeom>
        </p:spPr>
      </p:pic>
      <p:sp>
        <p:nvSpPr>
          <p:cNvPr id="11" name="TextBox 10"/>
          <p:cNvSpPr txBox="1"/>
          <p:nvPr/>
        </p:nvSpPr>
        <p:spPr>
          <a:xfrm>
            <a:off x="4996413" y="5602014"/>
            <a:ext cx="3694216" cy="646331"/>
          </a:xfrm>
          <a:prstGeom prst="rect">
            <a:avLst/>
          </a:prstGeom>
          <a:noFill/>
        </p:spPr>
        <p:txBody>
          <a:bodyPr wrap="none" rtlCol="0">
            <a:spAutoFit/>
          </a:bodyPr>
          <a:lstStyle/>
          <a:p>
            <a:r>
              <a:rPr lang="en-GB" sz="3600" dirty="0" smtClean="0">
                <a:solidFill>
                  <a:schemeClr val="tx1">
                    <a:lumMod val="85000"/>
                    <a:lumOff val="15000"/>
                  </a:schemeClr>
                </a:solidFill>
                <a:latin typeface="Calibri" panose="020F0502020204030204" pitchFamily="34" charset="0"/>
                <a:cs typeface="Calibri" panose="020F0502020204030204" pitchFamily="34" charset="0"/>
              </a:rPr>
              <a:t>Antal International</a:t>
            </a:r>
            <a:endParaRPr lang="en-GB" sz="3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5652120" y="6248345"/>
            <a:ext cx="2770054" cy="276999"/>
          </a:xfrm>
          <a:prstGeom prst="rect">
            <a:avLst/>
          </a:prstGeom>
          <a:noFill/>
        </p:spPr>
        <p:txBody>
          <a:bodyPr wrap="none" rtlCol="0">
            <a:spAutoFit/>
          </a:bodyPr>
          <a:lstStyle/>
          <a:p>
            <a:r>
              <a:rPr lang="en-GB" sz="1200" i="1" dirty="0">
                <a:solidFill>
                  <a:schemeClr val="tx1">
                    <a:lumMod val="65000"/>
                    <a:lumOff val="35000"/>
                  </a:schemeClr>
                </a:solidFill>
                <a:latin typeface="+mj-lt"/>
              </a:rPr>
              <a:t>5 Continents, 1 Vision - Discovering Talent</a:t>
            </a:r>
            <a:endParaRPr lang="en-GB" sz="1200" dirty="0">
              <a:solidFill>
                <a:schemeClr val="tx1">
                  <a:lumMod val="65000"/>
                  <a:lumOff val="35000"/>
                </a:schemeClr>
              </a:solidFill>
              <a:latin typeface="+mj-lt"/>
            </a:endParaRPr>
          </a:p>
        </p:txBody>
      </p:sp>
    </p:spTree>
    <p:extLst>
      <p:ext uri="{BB962C8B-B14F-4D97-AF65-F5344CB8AC3E}">
        <p14:creationId xmlns:p14="http://schemas.microsoft.com/office/powerpoint/2010/main" val="54556975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000" y="360000"/>
            <a:ext cx="8172000" cy="432000"/>
          </a:xfrm>
        </p:spPr>
        <p:txBody>
          <a:bodyPr/>
          <a:lstStyle/>
          <a:p>
            <a:pPr algn="l"/>
            <a:r>
              <a:rPr lang="en-GB" altLang="fr-FR" sz="2400" b="1" dirty="0" smtClean="0"/>
              <a:t>Matrix </a:t>
            </a:r>
            <a:r>
              <a:rPr lang="en-GB" altLang="fr-FR" sz="2400" b="1" dirty="0"/>
              <a:t>Portfolio Management </a:t>
            </a:r>
            <a:r>
              <a:rPr lang="en-GB" altLang="fr-FR" sz="2400" b="1" dirty="0" smtClean="0"/>
              <a:t>                                	1/2</a:t>
            </a:r>
            <a:r>
              <a:rPr lang="en-GB" altLang="fr-FR" sz="2400" b="1" dirty="0"/>
              <a:t/>
            </a:r>
            <a:br>
              <a:rPr lang="en-GB" altLang="fr-FR" sz="2400" b="1" dirty="0"/>
            </a:br>
            <a:endParaRPr lang="fr-FR" sz="2400" dirty="0"/>
          </a:p>
        </p:txBody>
      </p:sp>
      <p:sp>
        <p:nvSpPr>
          <p:cNvPr id="3" name="Rectangle 2"/>
          <p:cNvSpPr/>
          <p:nvPr/>
        </p:nvSpPr>
        <p:spPr>
          <a:xfrm>
            <a:off x="504000" y="1044000"/>
            <a:ext cx="8100000" cy="4968000"/>
          </a:xfrm>
          <a:prstGeom prst="rect">
            <a:avLst/>
          </a:prstGeom>
        </p:spPr>
        <p:txBody>
          <a:bodyPr wrap="square">
            <a:spAutoFit/>
          </a:bodyPr>
          <a:lstStyle/>
          <a:p>
            <a:pPr>
              <a:lnSpc>
                <a:spcPct val="80000"/>
              </a:lnSpc>
              <a:spcBef>
                <a:spcPts val="525"/>
              </a:spcBef>
              <a:buClr>
                <a:srgbClr val="EA20D7"/>
              </a:buClr>
              <a:buSzPct val="80000"/>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smtClean="0"/>
              <a:t>Des </a:t>
            </a:r>
            <a:r>
              <a:rPr lang="en-GB" altLang="fr-FR" b="1" dirty="0" err="1" smtClean="0"/>
              <a:t>agences</a:t>
            </a:r>
            <a:r>
              <a:rPr lang="en-GB" altLang="fr-FR" b="1" dirty="0" smtClean="0"/>
              <a:t> </a:t>
            </a:r>
            <a:r>
              <a:rPr lang="en-GB" altLang="fr-FR" b="1" dirty="0" err="1" smtClean="0"/>
              <a:t>spécialisées</a:t>
            </a:r>
            <a:r>
              <a:rPr lang="en-GB" altLang="fr-FR" b="1" dirty="0" smtClean="0"/>
              <a:t> par </a:t>
            </a:r>
            <a:r>
              <a:rPr lang="en-GB" altLang="fr-FR" b="1" dirty="0" err="1" smtClean="0"/>
              <a:t>secteur</a:t>
            </a:r>
            <a:r>
              <a:rPr lang="en-GB" altLang="fr-FR" b="1" dirty="0" smtClean="0"/>
              <a:t>  qui </a:t>
            </a:r>
            <a:r>
              <a:rPr lang="en-GB" altLang="fr-FR" b="1" dirty="0" err="1" smtClean="0"/>
              <a:t>travaillent</a:t>
            </a:r>
            <a:r>
              <a:rPr lang="en-GB" altLang="fr-FR" b="1" dirty="0" smtClean="0"/>
              <a:t> </a:t>
            </a:r>
            <a:r>
              <a:rPr lang="en-GB" altLang="fr-FR" b="1" dirty="0" err="1"/>
              <a:t>en</a:t>
            </a:r>
            <a:r>
              <a:rPr lang="en-GB" altLang="fr-FR" b="1" dirty="0"/>
              <a:t> mode </a:t>
            </a:r>
            <a:r>
              <a:rPr lang="en-GB" altLang="fr-FR" b="1" dirty="0" err="1"/>
              <a:t>matriciel</a:t>
            </a:r>
            <a:r>
              <a:rPr lang="en-GB" altLang="fr-FR" b="1" dirty="0"/>
              <a:t> </a:t>
            </a:r>
            <a:endParaRPr lang="en-GB" altLang="fr-FR" b="1"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sz="1200" b="1" dirty="0"/>
          </a:p>
          <a:p>
            <a:pPr marL="285750" indent="-285750">
              <a:lnSpc>
                <a:spcPct val="80000"/>
              </a:lnSpc>
              <a:spcBef>
                <a:spcPts val="525"/>
              </a:spcBef>
              <a:buClr>
                <a:srgbClr val="73C83C"/>
              </a:buClr>
              <a:buSzPct val="80000"/>
              <a:buFont typeface="Wingdings" panose="05000000000000000000" pitchFamily="2" charset="2"/>
              <a:buChar char="Ø"/>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400" dirty="0" err="1" smtClean="0"/>
              <a:t>Cette</a:t>
            </a:r>
            <a:r>
              <a:rPr lang="en-GB" altLang="fr-FR" sz="1400" dirty="0" smtClean="0"/>
              <a:t> </a:t>
            </a:r>
            <a:r>
              <a:rPr lang="en-GB" altLang="fr-FR" sz="1400" dirty="0" err="1"/>
              <a:t>approche</a:t>
            </a:r>
            <a:r>
              <a:rPr lang="en-GB" altLang="fr-FR" sz="1400" dirty="0"/>
              <a:t> </a:t>
            </a:r>
            <a:r>
              <a:rPr lang="en-GB" altLang="fr-FR" sz="1400" dirty="0" err="1" smtClean="0"/>
              <a:t>facilite</a:t>
            </a:r>
            <a:r>
              <a:rPr lang="en-GB" altLang="fr-FR" sz="1400" dirty="0" smtClean="0"/>
              <a:t>  la  </a:t>
            </a:r>
            <a:r>
              <a:rPr lang="en-GB" altLang="fr-FR" sz="1400" dirty="0" err="1" smtClean="0"/>
              <a:t>connaissance</a:t>
            </a:r>
            <a:r>
              <a:rPr lang="en-GB" altLang="fr-FR" sz="1400" dirty="0" smtClean="0"/>
              <a:t> et la </a:t>
            </a:r>
            <a:r>
              <a:rPr lang="en-GB" altLang="fr-FR" sz="1400" dirty="0" err="1" smtClean="0"/>
              <a:t>compréhension</a:t>
            </a:r>
            <a:r>
              <a:rPr lang="en-GB" altLang="fr-FR" sz="1400" dirty="0" smtClean="0"/>
              <a:t> </a:t>
            </a:r>
            <a:r>
              <a:rPr lang="en-GB" altLang="fr-FR" sz="1400" dirty="0"/>
              <a:t>d</a:t>
            </a:r>
            <a:r>
              <a:rPr lang="en-GB" altLang="fr-FR" sz="1400" dirty="0" smtClean="0"/>
              <a:t>es </a:t>
            </a:r>
            <a:r>
              <a:rPr lang="en-GB" altLang="fr-FR" sz="1400" dirty="0" err="1" smtClean="0"/>
              <a:t>enjeux</a:t>
            </a:r>
            <a:r>
              <a:rPr lang="en-GB" altLang="fr-FR" sz="1400" dirty="0" smtClean="0"/>
              <a:t> </a:t>
            </a:r>
            <a:r>
              <a:rPr lang="en-GB" altLang="fr-FR" sz="1400" dirty="0" err="1" smtClean="0"/>
              <a:t>métiers</a:t>
            </a:r>
            <a:r>
              <a:rPr lang="en-GB" altLang="fr-FR" sz="1400" dirty="0" smtClean="0"/>
              <a:t> de </a:t>
            </a:r>
            <a:r>
              <a:rPr lang="en-GB" altLang="fr-FR" sz="1400" dirty="0" err="1" smtClean="0"/>
              <a:t>votre</a:t>
            </a:r>
            <a:r>
              <a:rPr lang="en-GB" altLang="fr-FR" sz="1400" dirty="0" smtClean="0"/>
              <a:t> </a:t>
            </a:r>
            <a:r>
              <a:rPr lang="en-GB" altLang="fr-FR" sz="1400" dirty="0" err="1" smtClean="0"/>
              <a:t>secteur</a:t>
            </a:r>
            <a:endParaRPr lang="en-GB" altLang="fr-FR" sz="1400" dirty="0" smtClean="0"/>
          </a:p>
          <a:p>
            <a:pPr marL="285750" indent="-285750">
              <a:lnSpc>
                <a:spcPct val="80000"/>
              </a:lnSpc>
              <a:spcBef>
                <a:spcPts val="525"/>
              </a:spcBef>
              <a:buClr>
                <a:srgbClr val="73C83C"/>
              </a:buClr>
              <a:buSzPct val="80000"/>
              <a:buFont typeface="Wingdings" panose="05000000000000000000" pitchFamily="2" charset="2"/>
              <a:buChar char="Ø"/>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sz="1400" dirty="0" smtClean="0"/>
          </a:p>
          <a:p>
            <a:pPr marL="285750" indent="-285750">
              <a:lnSpc>
                <a:spcPct val="80000"/>
              </a:lnSpc>
              <a:spcBef>
                <a:spcPts val="525"/>
              </a:spcBef>
              <a:buClr>
                <a:srgbClr val="73C83C"/>
              </a:buClr>
              <a:buFont typeface="Wingdings" panose="05000000000000000000" pitchFamily="2" charset="2"/>
              <a:buChar char="Ø"/>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400" dirty="0" smtClean="0"/>
              <a:t>La </a:t>
            </a:r>
            <a:r>
              <a:rPr lang="en-GB" altLang="fr-FR" sz="1400" dirty="0" err="1" smtClean="0"/>
              <a:t>spécialisation</a:t>
            </a:r>
            <a:r>
              <a:rPr lang="en-GB" altLang="fr-FR" sz="1400" dirty="0" smtClean="0"/>
              <a:t> des </a:t>
            </a:r>
            <a:r>
              <a:rPr lang="en-GB" altLang="fr-FR" sz="1400" dirty="0" err="1" smtClean="0"/>
              <a:t>agences</a:t>
            </a:r>
            <a:r>
              <a:rPr lang="en-GB" altLang="fr-FR" sz="1400" dirty="0" smtClean="0"/>
              <a:t>  </a:t>
            </a:r>
            <a:r>
              <a:rPr lang="en-GB" altLang="fr-FR" sz="1400" dirty="0" err="1" smtClean="0"/>
              <a:t>permet</a:t>
            </a:r>
            <a:r>
              <a:rPr lang="en-GB" altLang="fr-FR" sz="1400" dirty="0" smtClean="0"/>
              <a:t> </a:t>
            </a:r>
            <a:r>
              <a:rPr lang="en-GB" altLang="fr-FR" sz="1400" dirty="0" err="1" smtClean="0"/>
              <a:t>d’appréhender</a:t>
            </a:r>
            <a:r>
              <a:rPr lang="en-GB" altLang="fr-FR" sz="1400" dirty="0" smtClean="0"/>
              <a:t> </a:t>
            </a:r>
            <a:r>
              <a:rPr lang="en-GB" altLang="fr-FR" sz="1400" dirty="0" err="1" smtClean="0"/>
              <a:t>rapidement</a:t>
            </a:r>
            <a:r>
              <a:rPr lang="en-GB" altLang="fr-FR" sz="1400" dirty="0" smtClean="0"/>
              <a:t> les </a:t>
            </a:r>
            <a:r>
              <a:rPr lang="en-GB" altLang="fr-FR" sz="1400" dirty="0" err="1" smtClean="0"/>
              <a:t>besoins</a:t>
            </a:r>
            <a:r>
              <a:rPr lang="en-GB" altLang="fr-FR" sz="1400" dirty="0" smtClean="0"/>
              <a:t> de </a:t>
            </a:r>
            <a:r>
              <a:rPr lang="en-GB" altLang="fr-FR" sz="1400" dirty="0" err="1" smtClean="0"/>
              <a:t>votre</a:t>
            </a:r>
            <a:r>
              <a:rPr lang="en-GB" altLang="fr-FR" sz="1400" dirty="0" smtClean="0"/>
              <a:t> organisation</a:t>
            </a:r>
          </a:p>
          <a:p>
            <a:pPr marL="285750" indent="-285750">
              <a:lnSpc>
                <a:spcPct val="80000"/>
              </a:lnSpc>
              <a:spcBef>
                <a:spcPts val="525"/>
              </a:spcBef>
              <a:buClr>
                <a:srgbClr val="73C83C"/>
              </a:buClr>
              <a:buFont typeface="Wingdings" panose="05000000000000000000" pitchFamily="2" charset="2"/>
              <a:buChar char="Ø"/>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sz="1400" dirty="0" smtClean="0"/>
          </a:p>
          <a:p>
            <a:pPr marL="285750" indent="-285750">
              <a:lnSpc>
                <a:spcPct val="80000"/>
              </a:lnSpc>
              <a:spcBef>
                <a:spcPts val="525"/>
              </a:spcBef>
              <a:buClr>
                <a:srgbClr val="73C83C"/>
              </a:buClr>
              <a:buFont typeface="Wingdings" panose="05000000000000000000" pitchFamily="2" charset="2"/>
              <a:buChar char="Ø"/>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400" dirty="0" smtClean="0"/>
              <a:t>Le </a:t>
            </a:r>
            <a:r>
              <a:rPr lang="en-GB" altLang="fr-FR" sz="1400" dirty="0" err="1" smtClean="0"/>
              <a:t>maillage</a:t>
            </a:r>
            <a:r>
              <a:rPr lang="en-GB" altLang="fr-FR" sz="1400" dirty="0" smtClean="0"/>
              <a:t> de </a:t>
            </a:r>
            <a:r>
              <a:rPr lang="en-GB" altLang="fr-FR" sz="1400" dirty="0" err="1" smtClean="0"/>
              <a:t>compétences</a:t>
            </a:r>
            <a:r>
              <a:rPr lang="en-GB" altLang="fr-FR" sz="1400" dirty="0" smtClean="0"/>
              <a:t> </a:t>
            </a:r>
            <a:r>
              <a:rPr lang="en-GB" altLang="fr-FR" sz="1400" dirty="0" err="1" smtClean="0"/>
              <a:t>interagences</a:t>
            </a:r>
            <a:r>
              <a:rPr lang="en-GB" altLang="fr-FR" sz="1400" dirty="0" smtClean="0"/>
              <a:t>  </a:t>
            </a:r>
            <a:r>
              <a:rPr lang="en-GB" altLang="fr-FR" sz="1400" dirty="0" err="1" smtClean="0"/>
              <a:t>permet</a:t>
            </a:r>
            <a:r>
              <a:rPr lang="en-GB" altLang="fr-FR" sz="1400" dirty="0" smtClean="0"/>
              <a:t> de </a:t>
            </a:r>
            <a:r>
              <a:rPr lang="en-GB" altLang="fr-FR" sz="1400" dirty="0" err="1" smtClean="0"/>
              <a:t>reconnaître</a:t>
            </a:r>
            <a:r>
              <a:rPr lang="en-GB" altLang="fr-FR" sz="1400" dirty="0" smtClean="0"/>
              <a:t> un </a:t>
            </a:r>
            <a:r>
              <a:rPr lang="en-GB" altLang="fr-FR" sz="1400" dirty="0" err="1" smtClean="0"/>
              <a:t>profil</a:t>
            </a:r>
            <a:r>
              <a:rPr lang="en-GB" altLang="fr-FR" sz="1400" dirty="0" smtClean="0"/>
              <a:t> </a:t>
            </a:r>
            <a:r>
              <a:rPr lang="en-GB" altLang="fr-FR" sz="1400" dirty="0" err="1" smtClean="0"/>
              <a:t>talentueux</a:t>
            </a:r>
            <a:r>
              <a:rPr lang="en-GB" altLang="fr-FR" sz="1400" dirty="0" smtClean="0"/>
              <a:t> et de savoir </a:t>
            </a:r>
            <a:r>
              <a:rPr lang="en-GB" altLang="fr-FR" sz="1400" dirty="0" err="1" smtClean="0"/>
              <a:t>où</a:t>
            </a:r>
            <a:r>
              <a:rPr lang="en-GB" altLang="fr-FR" sz="1400" dirty="0" smtClean="0"/>
              <a:t> </a:t>
            </a:r>
            <a:r>
              <a:rPr lang="en-GB" altLang="fr-FR" sz="1400" dirty="0" err="1" smtClean="0"/>
              <a:t>il</a:t>
            </a:r>
            <a:r>
              <a:rPr lang="en-GB" altLang="fr-FR" sz="1400" dirty="0" smtClean="0"/>
              <a:t> se </a:t>
            </a:r>
            <a:r>
              <a:rPr lang="en-GB" altLang="fr-FR" sz="1400" dirty="0" err="1" smtClean="0"/>
              <a:t>trouve</a:t>
            </a:r>
            <a:r>
              <a:rPr lang="en-GB" altLang="fr-FR" sz="1400" dirty="0" smtClean="0"/>
              <a:t> </a:t>
            </a:r>
          </a:p>
          <a:p>
            <a:pPr marL="382588" indent="-382588">
              <a:lnSpc>
                <a:spcPct val="80000"/>
              </a:lnSpc>
              <a:spcBef>
                <a:spcPts val="525"/>
              </a:spcBef>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400" dirty="0"/>
              <a:t>	</a:t>
            </a:r>
          </a:p>
          <a:p>
            <a:pPr marL="285750" indent="-285750">
              <a:lnSpc>
                <a:spcPct val="80000"/>
              </a:lnSpc>
              <a:spcBef>
                <a:spcPts val="525"/>
              </a:spcBef>
              <a:buClr>
                <a:srgbClr val="73C83C"/>
              </a:buClr>
              <a:buSzPct val="80000"/>
              <a:buFont typeface="Wingdings" panose="05000000000000000000" pitchFamily="2" charset="2"/>
              <a:buChar char="Ø"/>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400" dirty="0" err="1"/>
              <a:t>Une</a:t>
            </a:r>
            <a:r>
              <a:rPr lang="en-GB" altLang="fr-FR" sz="1400" dirty="0"/>
              <a:t> </a:t>
            </a:r>
            <a:r>
              <a:rPr lang="en-GB" altLang="fr-FR" sz="1400" dirty="0" err="1"/>
              <a:t>méthode</a:t>
            </a:r>
            <a:r>
              <a:rPr lang="en-GB" altLang="fr-FR" sz="1400" dirty="0"/>
              <a:t> </a:t>
            </a:r>
            <a:r>
              <a:rPr lang="en-GB" altLang="fr-FR" sz="1400" dirty="0" err="1"/>
              <a:t>éprouvée</a:t>
            </a:r>
            <a:r>
              <a:rPr lang="en-GB" altLang="fr-FR" sz="1400" dirty="0"/>
              <a:t> </a:t>
            </a:r>
            <a:r>
              <a:rPr lang="en-GB" altLang="fr-FR" sz="1400" dirty="0" err="1"/>
              <a:t>permettant</a:t>
            </a:r>
            <a:r>
              <a:rPr lang="en-GB" altLang="fr-FR" sz="1400" dirty="0"/>
              <a:t> </a:t>
            </a:r>
            <a:r>
              <a:rPr lang="en-GB" altLang="fr-FR" sz="1400" dirty="0" err="1"/>
              <a:t>d’identifier</a:t>
            </a:r>
            <a:r>
              <a:rPr lang="en-GB" altLang="fr-FR" sz="1400" dirty="0"/>
              <a:t> les </a:t>
            </a:r>
            <a:r>
              <a:rPr lang="en-GB" altLang="fr-FR" sz="1400" dirty="0" err="1"/>
              <a:t>meilleurs</a:t>
            </a:r>
            <a:r>
              <a:rPr lang="en-GB" altLang="fr-FR" sz="1400" dirty="0"/>
              <a:t> </a:t>
            </a:r>
            <a:r>
              <a:rPr lang="en-GB" altLang="fr-FR" sz="1400" dirty="0" err="1" smtClean="0"/>
              <a:t>profils</a:t>
            </a:r>
            <a:endParaRPr lang="en-GB" altLang="fr-FR" sz="1400"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sz="1200"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sz="1200" dirty="0"/>
          </a:p>
          <a:p>
            <a:r>
              <a:rPr lang="fr-FR" b="1" dirty="0"/>
              <a:t>Des consultants seniors issus </a:t>
            </a:r>
            <a:r>
              <a:rPr lang="fr-FR" b="1" dirty="0" smtClean="0"/>
              <a:t>de votre </a:t>
            </a:r>
            <a:r>
              <a:rPr lang="fr-FR" b="1" dirty="0"/>
              <a:t>secteur </a:t>
            </a:r>
            <a:endParaRPr lang="fr-FR" b="1" dirty="0" smtClean="0"/>
          </a:p>
          <a:p>
            <a:endParaRPr lang="en-GB" dirty="0"/>
          </a:p>
          <a:p>
            <a:pPr marL="171450" indent="-171450">
              <a:lnSpc>
                <a:spcPct val="80000"/>
              </a:lnSpc>
              <a:spcBef>
                <a:spcPts val="525"/>
              </a:spcBef>
              <a:buClr>
                <a:srgbClr val="73C83C"/>
              </a:buClr>
              <a:buSzPct val="80000"/>
              <a:buFont typeface="Wingdings" panose="05000000000000000000" pitchFamily="2" charset="2"/>
              <a:buChar char="Ø"/>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fr-FR" sz="1400" dirty="0" smtClean="0"/>
              <a:t>Tous nos consultants sont issus du secteur pour lequel leur agence intervient </a:t>
            </a:r>
          </a:p>
          <a:p>
            <a:endParaRPr lang="fr-FR" sz="1400" dirty="0" smtClean="0"/>
          </a:p>
          <a:p>
            <a:pPr marL="171450" indent="-171450">
              <a:buClr>
                <a:srgbClr val="73C83C"/>
              </a:buClr>
              <a:buFont typeface="Wingdings" panose="05000000000000000000" pitchFamily="2" charset="2"/>
              <a:buChar char="Ø"/>
            </a:pPr>
            <a:r>
              <a:rPr lang="fr-FR" sz="1400" dirty="0" smtClean="0"/>
              <a:t>La </a:t>
            </a:r>
            <a:r>
              <a:rPr lang="fr-FR" sz="1400" dirty="0"/>
              <a:t>plupart de nos consultants ont été là où vous êtes aujourd'hui , ils ont recruté, managé et géré dans votre secteur </a:t>
            </a:r>
            <a:r>
              <a:rPr lang="fr-FR" sz="1400" dirty="0" smtClean="0"/>
              <a:t>d’activité</a:t>
            </a:r>
          </a:p>
          <a:p>
            <a:endParaRPr lang="fr-FR" sz="1400" dirty="0"/>
          </a:p>
          <a:p>
            <a:pPr marL="171450" indent="-171450">
              <a:buClr>
                <a:srgbClr val="73C83C"/>
              </a:buClr>
              <a:buFont typeface="Wingdings" panose="05000000000000000000" pitchFamily="2" charset="2"/>
              <a:buChar char="Ø"/>
            </a:pPr>
            <a:r>
              <a:rPr lang="fr-FR" sz="1400" dirty="0"/>
              <a:t>Dans certains cas nos consultants ont occupé la fonction pour laquelle vous leur confiez une mission de recherche</a:t>
            </a:r>
          </a:p>
          <a:p>
            <a:r>
              <a:rPr lang="fr-FR" sz="1400" dirty="0" smtClean="0"/>
              <a:t> </a:t>
            </a:r>
            <a:endParaRPr lang="fr-FR" sz="1400" dirty="0"/>
          </a:p>
          <a:p>
            <a:endParaRPr lang="fr-FR" sz="1200" dirty="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fr-FR" sz="1200"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fr-FR" sz="1200"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fr-FR" sz="1200"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fr-FR" sz="1200"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fr-FR" sz="1200" dirty="0" smtClean="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fr-FR" sz="1200" dirty="0"/>
          </a:p>
          <a:p>
            <a:r>
              <a:rPr lang="fr-FR" sz="1200" dirty="0" smtClean="0"/>
              <a:t> </a:t>
            </a:r>
          </a:p>
          <a:p>
            <a:endParaRPr lang="fr-FR" sz="1200" dirty="0"/>
          </a:p>
          <a:p>
            <a:endParaRPr lang="fr-FR" sz="1200" dirty="0"/>
          </a:p>
          <a:p>
            <a:endParaRPr lang="fr-FR" sz="1200" dirty="0"/>
          </a:p>
          <a:p>
            <a:pPr marL="382588" indent="-382588">
              <a:lnSpc>
                <a:spcPct val="80000"/>
              </a:lnSpc>
              <a:spcBef>
                <a:spcPts val="52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sz="1200" dirty="0"/>
          </a:p>
        </p:txBody>
      </p:sp>
    </p:spTree>
    <p:extLst>
      <p:ext uri="{BB962C8B-B14F-4D97-AF65-F5344CB8AC3E}">
        <p14:creationId xmlns:p14="http://schemas.microsoft.com/office/powerpoint/2010/main" val="220314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000" y="360000"/>
            <a:ext cx="8229600" cy="504000"/>
          </a:xfrm>
        </p:spPr>
        <p:txBody>
          <a:bodyPr/>
          <a:lstStyle/>
          <a:p>
            <a:pPr algn="l"/>
            <a:r>
              <a:rPr lang="en-GB" altLang="fr-FR" sz="2400" b="1" dirty="0" smtClean="0"/>
              <a:t>Matrix </a:t>
            </a:r>
            <a:r>
              <a:rPr lang="en-GB" altLang="fr-FR" sz="2400" b="1" dirty="0"/>
              <a:t>Portfolio </a:t>
            </a:r>
            <a:r>
              <a:rPr lang="en-GB" altLang="fr-FR" sz="2400" b="1" dirty="0" smtClean="0"/>
              <a:t>Management                                       2/2</a:t>
            </a:r>
            <a:br>
              <a:rPr lang="en-GB" altLang="fr-FR" sz="2400" b="1" dirty="0" smtClean="0"/>
            </a:br>
            <a:r>
              <a:rPr lang="en-GB" altLang="fr-FR" sz="2000" dirty="0" smtClean="0">
                <a:latin typeface="+mn-lt"/>
              </a:rPr>
              <a:t>Des </a:t>
            </a:r>
            <a:r>
              <a:rPr lang="en-GB" altLang="fr-FR" sz="2000" dirty="0" err="1" smtClean="0">
                <a:latin typeface="+mn-lt"/>
              </a:rPr>
              <a:t>agences</a:t>
            </a:r>
            <a:r>
              <a:rPr lang="en-GB" altLang="fr-FR" sz="2000" dirty="0" smtClean="0">
                <a:latin typeface="+mn-lt"/>
              </a:rPr>
              <a:t> </a:t>
            </a:r>
            <a:r>
              <a:rPr lang="en-GB" altLang="fr-FR" sz="2000" dirty="0" err="1" smtClean="0">
                <a:latin typeface="+mn-lt"/>
              </a:rPr>
              <a:t>spécialisées</a:t>
            </a:r>
            <a:r>
              <a:rPr lang="en-GB" altLang="fr-FR" sz="2000" dirty="0" smtClean="0">
                <a:latin typeface="+mn-lt"/>
              </a:rPr>
              <a:t> </a:t>
            </a:r>
            <a:r>
              <a:rPr lang="en-GB" altLang="fr-FR" sz="2000" dirty="0">
                <a:latin typeface="+mn-lt"/>
              </a:rPr>
              <a:t>par </a:t>
            </a:r>
            <a:r>
              <a:rPr lang="en-GB" altLang="fr-FR" sz="2000" dirty="0" err="1">
                <a:latin typeface="+mn-lt"/>
              </a:rPr>
              <a:t>s</a:t>
            </a:r>
            <a:r>
              <a:rPr lang="en-GB" altLang="fr-FR" sz="2000" dirty="0" err="1" smtClean="0">
                <a:latin typeface="+mn-lt"/>
              </a:rPr>
              <a:t>ecteur</a:t>
            </a:r>
            <a:r>
              <a:rPr lang="en-GB" altLang="fr-FR" sz="2000" dirty="0" smtClean="0">
                <a:latin typeface="+mn-lt"/>
              </a:rPr>
              <a:t>  qui </a:t>
            </a:r>
            <a:r>
              <a:rPr lang="en-GB" altLang="fr-FR" sz="2000" dirty="0" err="1" smtClean="0">
                <a:latin typeface="+mn-lt"/>
              </a:rPr>
              <a:t>travaillent</a:t>
            </a:r>
            <a:r>
              <a:rPr lang="en-GB" altLang="fr-FR" sz="2000" dirty="0" smtClean="0">
                <a:latin typeface="+mn-lt"/>
              </a:rPr>
              <a:t> </a:t>
            </a:r>
            <a:r>
              <a:rPr lang="en-GB" altLang="fr-FR" sz="2000" dirty="0" err="1">
                <a:latin typeface="+mn-lt"/>
              </a:rPr>
              <a:t>en</a:t>
            </a:r>
            <a:r>
              <a:rPr lang="en-GB" altLang="fr-FR" sz="2000" dirty="0">
                <a:latin typeface="+mn-lt"/>
              </a:rPr>
              <a:t> mode </a:t>
            </a:r>
            <a:r>
              <a:rPr lang="en-GB" altLang="fr-FR" sz="2000" dirty="0" err="1">
                <a:latin typeface="+mn-lt"/>
              </a:rPr>
              <a:t>matriciel</a:t>
            </a:r>
            <a:r>
              <a:rPr lang="en-GB" altLang="fr-FR" sz="2000" b="1" dirty="0" smtClean="0">
                <a:latin typeface="+mn-lt"/>
              </a:rPr>
              <a:t> </a:t>
            </a:r>
            <a:r>
              <a:rPr lang="en-GB" altLang="fr-FR" sz="2400" b="1" dirty="0"/>
              <a:t/>
            </a:r>
            <a:br>
              <a:rPr lang="en-GB" altLang="fr-FR" sz="2400" b="1" dirty="0"/>
            </a:br>
            <a:endParaRPr lang="fr-FR" sz="1800" dirty="0"/>
          </a:p>
        </p:txBody>
      </p:sp>
      <p:graphicFrame>
        <p:nvGraphicFramePr>
          <p:cNvPr id="3" name="Tableau 2"/>
          <p:cNvGraphicFramePr>
            <a:graphicFrameLocks noGrp="1"/>
          </p:cNvGraphicFramePr>
          <p:nvPr>
            <p:extLst>
              <p:ext uri="{D42A27DB-BD31-4B8C-83A1-F6EECF244321}">
                <p14:modId xmlns:p14="http://schemas.microsoft.com/office/powerpoint/2010/main" val="1777368665"/>
              </p:ext>
            </p:extLst>
          </p:nvPr>
        </p:nvGraphicFramePr>
        <p:xfrm>
          <a:off x="323529" y="1196752"/>
          <a:ext cx="8363271" cy="4754944"/>
        </p:xfrm>
        <a:graphic>
          <a:graphicData uri="http://schemas.openxmlformats.org/drawingml/2006/table">
            <a:tbl>
              <a:tblPr/>
              <a:tblGrid>
                <a:gridCol w="1389026"/>
                <a:gridCol w="1000480"/>
                <a:gridCol w="1282901"/>
                <a:gridCol w="1106605"/>
                <a:gridCol w="1194753"/>
                <a:gridCol w="1194753"/>
                <a:gridCol w="1194753"/>
              </a:tblGrid>
              <a:tr h="72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SG" sz="1200" b="1" i="0" u="none" strike="noStrike" cap="none" normalizeH="0" baseline="0" dirty="0" smtClean="0">
                        <a:ln>
                          <a:noFill/>
                        </a:ln>
                        <a:solidFill>
                          <a:srgbClr val="FFFFFF"/>
                        </a:solidFill>
                        <a:effectLst/>
                        <a:latin typeface="Calibri" pitchFamily="34" charset="0"/>
                        <a:cs typeface="Arial"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FFFF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0000"/>
                          </a:solidFill>
                          <a:effectLst/>
                          <a:latin typeface="Calibri" pitchFamily="34" charset="0"/>
                          <a:cs typeface="Arial" charset="0"/>
                        </a:rPr>
                        <a:t>Pharma</a:t>
                      </a:r>
                      <a:endParaRPr kumimoji="0" lang="en-SG" sz="1800" b="1" i="0" u="none" strike="noStrike" cap="none" normalizeH="0" baseline="0" dirty="0" smtClean="0">
                        <a:ln>
                          <a:noFill/>
                        </a:ln>
                        <a:solidFill>
                          <a:srgbClr val="FF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1800" b="1" i="0" u="none" strike="noStrike" cap="none" normalizeH="0" baseline="0" dirty="0" smtClean="0">
                        <a:ln>
                          <a:noFill/>
                        </a:ln>
                        <a:solidFill>
                          <a:srgbClr val="FFFFFF"/>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FFFF"/>
                          </a:solidFill>
                          <a:effectLst/>
                          <a:latin typeface="Calibri" pitchFamily="34" charset="0"/>
                          <a:cs typeface="Arial" charset="0"/>
                        </a:rPr>
                        <a:t>Production</a:t>
                      </a:r>
                      <a:endParaRPr kumimoji="0" lang="en-SG" sz="1800" b="1" i="0" u="none" strike="noStrike" cap="none" normalizeH="0" baseline="0" dirty="0" smtClean="0">
                        <a:ln>
                          <a:noFill/>
                        </a:ln>
                        <a:solidFill>
                          <a:srgbClr val="FFFFFF"/>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SG" sz="1800" b="1" i="0" u="none" strike="noStrike" cap="none" normalizeH="0" baseline="0" dirty="0" smtClean="0">
                        <a:ln>
                          <a:noFill/>
                        </a:ln>
                        <a:solidFill>
                          <a:srgbClr val="FFFF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1800" b="1" i="0" u="none" strike="noStrike" cap="none" normalizeH="0" baseline="0" dirty="0" smtClean="0">
                          <a:ln>
                            <a:noFill/>
                          </a:ln>
                          <a:solidFill>
                            <a:srgbClr val="FFFFFF"/>
                          </a:solidFill>
                          <a:effectLst/>
                          <a:latin typeface="Calibri" pitchFamily="34" charset="0"/>
                          <a:cs typeface="Arial" charset="0"/>
                        </a:rPr>
                        <a:t>IT / Telco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1800" b="1" i="0" u="none" strike="noStrike" cap="none" normalizeH="0" baseline="0" dirty="0" smtClean="0">
                        <a:ln>
                          <a:noFill/>
                        </a:ln>
                        <a:solidFill>
                          <a:srgbClr val="FFFFFF"/>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Calibri" pitchFamily="34" charset="0"/>
                          <a:cs typeface="Arial" charset="0"/>
                        </a:rPr>
                        <a:t>Banque</a:t>
                      </a:r>
                      <a:r>
                        <a:rPr kumimoji="0" lang="en-US" sz="1800" b="1" i="0" u="none" strike="noStrike" cap="none" normalizeH="0" baseline="0" dirty="0" smtClean="0">
                          <a:ln>
                            <a:noFill/>
                          </a:ln>
                          <a:solidFill>
                            <a:srgbClr val="FFFFFF"/>
                          </a:solidFill>
                          <a:effectLst/>
                          <a:latin typeface="Calibri" pitchFamily="34"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Assurance</a:t>
                      </a:r>
                      <a:endParaRPr kumimoji="0" lang="en-SG" sz="1800" b="1" i="0" u="none" strike="noStrike" cap="none" normalizeH="0" baseline="0" dirty="0" smtClean="0">
                        <a:ln>
                          <a:noFill/>
                        </a:ln>
                        <a:solidFill>
                          <a:srgbClr val="FFFFFF"/>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Service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SG" sz="1800" b="1" i="0" u="none" strike="noStrike" cap="none" normalizeH="0" baseline="0" dirty="0" smtClean="0">
                          <a:ln>
                            <a:noFill/>
                          </a:ln>
                          <a:solidFill>
                            <a:srgbClr val="FFFFFF"/>
                          </a:solidFill>
                          <a:effectLst/>
                          <a:latin typeface="Calibri" pitchFamily="34" charset="0"/>
                          <a:cs typeface="Arial" charset="0"/>
                        </a:rPr>
                        <a:t>Consulting</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Calibri" pitchFamily="34" charset="0"/>
                          <a:cs typeface="Arial" charset="0"/>
                        </a:rPr>
                        <a:t>Logistique</a:t>
                      </a:r>
                      <a:endParaRPr kumimoji="0" lang="en-SG" sz="1800" b="1" i="0" u="none" strike="noStrike" cap="none" normalizeH="0" baseline="0" dirty="0" smtClean="0">
                        <a:ln>
                          <a:noFill/>
                        </a:ln>
                        <a:solidFill>
                          <a:srgbClr val="FFFFFF"/>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774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pitchFamily="34" charset="0"/>
                          <a:cs typeface="Arial" charset="0"/>
                        </a:rPr>
                        <a:t>Marketing </a:t>
                      </a:r>
                      <a:r>
                        <a:rPr kumimoji="0" lang="en-US" sz="1400" b="0" i="0" u="none" strike="noStrike" cap="none" normalizeH="0" baseline="0" dirty="0" err="1" smtClean="0">
                          <a:ln>
                            <a:noFill/>
                          </a:ln>
                          <a:solidFill>
                            <a:srgbClr val="000000"/>
                          </a:solidFill>
                          <a:effectLst/>
                          <a:latin typeface="Calibri" pitchFamily="34" charset="0"/>
                          <a:cs typeface="Arial" charset="0"/>
                        </a:rPr>
                        <a:t>Ventes</a:t>
                      </a:r>
                      <a:endParaRPr kumimoji="0" lang="en-SG" sz="14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1400" b="0" i="0" u="none" strike="noStrike" cap="none" normalizeH="0" baseline="0" dirty="0" smtClean="0">
                        <a:ln>
                          <a:noFill/>
                        </a:ln>
                        <a:solidFill>
                          <a:srgbClr val="000000"/>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00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Arial" charset="0"/>
                        </a:rPr>
                        <a:t>Ressources</a:t>
                      </a:r>
                      <a:endParaRPr kumimoji="0" lang="en-US" sz="14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Arial" charset="0"/>
                        </a:rPr>
                        <a:t>Humaine</a:t>
                      </a:r>
                      <a:endParaRPr lang="fr-FR" sz="1400" dirty="0"/>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300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charset="0"/>
                        </a:rPr>
                        <a:t>Finance &amp; </a:t>
                      </a:r>
                      <a:r>
                        <a:rPr kumimoji="0" lang="en-US" sz="1400" b="0" i="0" u="none" strike="noStrike" cap="none" normalizeH="0" baseline="0" dirty="0" err="1" smtClean="0">
                          <a:ln>
                            <a:noFill/>
                          </a:ln>
                          <a:solidFill>
                            <a:srgbClr val="000000"/>
                          </a:solidFill>
                          <a:effectLst/>
                          <a:latin typeface="Calibri" pitchFamily="34" charset="0"/>
                          <a:cs typeface="Arial" charset="0"/>
                        </a:rPr>
                        <a:t>Gestion</a:t>
                      </a:r>
                      <a:endParaRPr kumimoji="0" lang="en-SG" sz="1400" b="0" i="0" u="none" strike="noStrike" cap="none" normalizeH="0" baseline="0" dirty="0" smtClean="0">
                        <a:ln>
                          <a:noFill/>
                        </a:ln>
                        <a:solidFill>
                          <a:srgbClr val="000000"/>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0037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rgbClr val="000000"/>
                          </a:solidFill>
                          <a:effectLst/>
                          <a:latin typeface="Calibri" pitchFamily="34" charset="0"/>
                          <a:cs typeface="Arial" charset="0"/>
                        </a:rPr>
                        <a:t>Juridique</a:t>
                      </a:r>
                      <a:endParaRPr kumimoji="0" lang="en-SG" sz="14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SG" sz="1400" b="0" i="0" u="none" strike="noStrike" cap="none" normalizeH="0" baseline="0" dirty="0" err="1" smtClean="0">
                          <a:ln>
                            <a:noFill/>
                          </a:ln>
                          <a:solidFill>
                            <a:srgbClr val="000000"/>
                          </a:solidFill>
                          <a:effectLst/>
                          <a:latin typeface="Calibri" pitchFamily="34" charset="0"/>
                          <a:cs typeface="Arial" charset="0"/>
                        </a:rPr>
                        <a:t>Réglementaire</a:t>
                      </a:r>
                      <a:endParaRPr kumimoji="0" lang="en-SG" sz="1400" b="0" i="0" u="none" strike="noStrike" cap="none" normalizeH="0" baseline="0" dirty="0" smtClean="0">
                        <a:ln>
                          <a:noFill/>
                        </a:ln>
                        <a:solidFill>
                          <a:srgbClr val="000000"/>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300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1400" b="0" i="0" u="none" strike="noStrike" cap="none" normalizeH="0" baseline="0" dirty="0" err="1" smtClean="0">
                          <a:ln>
                            <a:noFill/>
                          </a:ln>
                          <a:solidFill>
                            <a:srgbClr val="000000"/>
                          </a:solidFill>
                          <a:effectLst/>
                          <a:latin typeface="Calibri" pitchFamily="34" charset="0"/>
                          <a:cs typeface="Arial" charset="0"/>
                        </a:rPr>
                        <a:t>Logistique</a:t>
                      </a:r>
                      <a:endParaRPr kumimoji="0" lang="en-SG" sz="1400" b="0" i="0" u="none" strike="noStrike" cap="none" normalizeH="0" baseline="0" dirty="0" smtClean="0">
                        <a:ln>
                          <a:noFill/>
                        </a:ln>
                        <a:solidFill>
                          <a:srgbClr val="000000"/>
                        </a:solidFill>
                        <a:effectLst/>
                        <a:latin typeface="Calibri"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00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charset="0"/>
                        </a:rPr>
                        <a:t>R&amp;D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SG" sz="1400" b="0" i="0" u="none" strike="noStrike" cap="none" normalizeH="0" baseline="0" dirty="0" smtClean="0">
                          <a:ln>
                            <a:noFill/>
                          </a:ln>
                          <a:solidFill>
                            <a:srgbClr val="000000"/>
                          </a:solidFill>
                          <a:effectLst/>
                          <a:latin typeface="Calibri" pitchFamily="34" charset="0"/>
                          <a:cs typeface="Arial" charset="0"/>
                        </a:rPr>
                        <a:t>Production</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00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1400" b="0" i="0" u="none" strike="noStrike" cap="none" normalizeH="0" baseline="0" dirty="0" smtClean="0">
                          <a:ln>
                            <a:noFill/>
                          </a:ln>
                          <a:solidFill>
                            <a:srgbClr val="000000"/>
                          </a:solidFill>
                          <a:effectLst/>
                          <a:latin typeface="Calibri" pitchFamily="34" charset="0"/>
                          <a:cs typeface="Arial" charset="0"/>
                        </a:rPr>
                        <a:t>IT</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2800" b="1" i="0" u="none" strike="noStrike" kern="1200" cap="none" spc="0" normalizeH="0" baseline="0" noProof="0" dirty="0" smtClean="0">
                          <a:ln>
                            <a:noFill/>
                          </a:ln>
                          <a:solidFill>
                            <a:srgbClr val="4BACC6">
                              <a:lumMod val="50000"/>
                            </a:srgbClr>
                          </a:solidFill>
                          <a:effectLst/>
                          <a:uLnTx/>
                          <a:uFillTx/>
                          <a:latin typeface="Wingdings 2" pitchFamily="18" charset="2"/>
                          <a:ea typeface="+mn-ea"/>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sz="2800" b="1" i="0" u="none" strike="noStrike" cap="none" normalizeH="0" baseline="0" dirty="0" smtClean="0">
                          <a:ln>
                            <a:noFill/>
                          </a:ln>
                          <a:solidFill>
                            <a:schemeClr val="accent5">
                              <a:lumMod val="50000"/>
                            </a:schemeClr>
                          </a:solidFill>
                          <a:effectLst/>
                          <a:latin typeface="Wingdings 2" pitchFamily="18" charset="2"/>
                          <a:cs typeface="Arial" charset="0"/>
                        </a:rPr>
                        <a:t>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pic>
        <p:nvPicPr>
          <p:cNvPr id="4" name="Image 3"/>
          <p:cNvPicPr>
            <a:picLocks noChangeAspect="1"/>
          </p:cNvPicPr>
          <p:nvPr/>
        </p:nvPicPr>
        <p:blipFill>
          <a:blip r:embed="rId3"/>
          <a:stretch>
            <a:fillRect/>
          </a:stretch>
        </p:blipFill>
        <p:spPr>
          <a:xfrm>
            <a:off x="4139952" y="5369365"/>
            <a:ext cx="792549" cy="792510"/>
          </a:xfrm>
          <a:prstGeom prst="rect">
            <a:avLst/>
          </a:prstGeom>
        </p:spPr>
      </p:pic>
      <p:pic>
        <p:nvPicPr>
          <p:cNvPr id="5" name="Image 4"/>
          <p:cNvPicPr>
            <a:picLocks noChangeAspect="1"/>
          </p:cNvPicPr>
          <p:nvPr/>
        </p:nvPicPr>
        <p:blipFill>
          <a:blip r:embed="rId3"/>
          <a:stretch>
            <a:fillRect/>
          </a:stretch>
        </p:blipFill>
        <p:spPr>
          <a:xfrm>
            <a:off x="5327178" y="3281796"/>
            <a:ext cx="792000" cy="792000"/>
          </a:xfrm>
          <a:prstGeom prst="rect">
            <a:avLst/>
          </a:prstGeom>
        </p:spPr>
      </p:pic>
      <p:pic>
        <p:nvPicPr>
          <p:cNvPr id="6" name="Image 5"/>
          <p:cNvPicPr>
            <a:picLocks noChangeAspect="1"/>
          </p:cNvPicPr>
          <p:nvPr/>
        </p:nvPicPr>
        <p:blipFill>
          <a:blip r:embed="rId3"/>
          <a:stretch>
            <a:fillRect/>
          </a:stretch>
        </p:blipFill>
        <p:spPr>
          <a:xfrm>
            <a:off x="7698936" y="4275560"/>
            <a:ext cx="792549" cy="792549"/>
          </a:xfrm>
          <a:prstGeom prst="rect">
            <a:avLst/>
          </a:prstGeom>
        </p:spPr>
      </p:pic>
      <p:pic>
        <p:nvPicPr>
          <p:cNvPr id="7" name="Image 6"/>
          <p:cNvPicPr>
            <a:picLocks noChangeAspect="1"/>
          </p:cNvPicPr>
          <p:nvPr/>
        </p:nvPicPr>
        <p:blipFill>
          <a:blip r:embed="rId3"/>
          <a:stretch>
            <a:fillRect/>
          </a:stretch>
        </p:blipFill>
        <p:spPr>
          <a:xfrm>
            <a:off x="2951998" y="4826737"/>
            <a:ext cx="792549" cy="792549"/>
          </a:xfrm>
          <a:prstGeom prst="rect">
            <a:avLst/>
          </a:prstGeom>
        </p:spPr>
      </p:pic>
      <p:pic>
        <p:nvPicPr>
          <p:cNvPr id="8" name="Image 7"/>
          <p:cNvPicPr>
            <a:picLocks noChangeAspect="1"/>
          </p:cNvPicPr>
          <p:nvPr/>
        </p:nvPicPr>
        <p:blipFill>
          <a:blip r:embed="rId3"/>
          <a:stretch>
            <a:fillRect/>
          </a:stretch>
        </p:blipFill>
        <p:spPr>
          <a:xfrm>
            <a:off x="6515452" y="2740791"/>
            <a:ext cx="792549" cy="792549"/>
          </a:xfrm>
          <a:prstGeom prst="rect">
            <a:avLst/>
          </a:prstGeom>
        </p:spPr>
      </p:pic>
      <p:pic>
        <p:nvPicPr>
          <p:cNvPr id="9" name="Image 8"/>
          <p:cNvPicPr>
            <a:picLocks noChangeAspect="1"/>
          </p:cNvPicPr>
          <p:nvPr/>
        </p:nvPicPr>
        <p:blipFill>
          <a:blip r:embed="rId3"/>
          <a:stretch>
            <a:fillRect/>
          </a:stretch>
        </p:blipFill>
        <p:spPr>
          <a:xfrm>
            <a:off x="6503041" y="3281247"/>
            <a:ext cx="792549" cy="792549"/>
          </a:xfrm>
          <a:prstGeom prst="rect">
            <a:avLst/>
          </a:prstGeom>
        </p:spPr>
      </p:pic>
      <p:pic>
        <p:nvPicPr>
          <p:cNvPr id="10" name="Image 9"/>
          <p:cNvPicPr>
            <a:picLocks noChangeAspect="1"/>
          </p:cNvPicPr>
          <p:nvPr/>
        </p:nvPicPr>
        <p:blipFill>
          <a:blip r:embed="rId3"/>
          <a:stretch>
            <a:fillRect/>
          </a:stretch>
        </p:blipFill>
        <p:spPr>
          <a:xfrm>
            <a:off x="6503040" y="3778914"/>
            <a:ext cx="792549" cy="792549"/>
          </a:xfrm>
          <a:prstGeom prst="rect">
            <a:avLst/>
          </a:prstGeom>
        </p:spPr>
      </p:pic>
      <p:pic>
        <p:nvPicPr>
          <p:cNvPr id="11" name="Image 10"/>
          <p:cNvPicPr>
            <a:picLocks noChangeAspect="1"/>
          </p:cNvPicPr>
          <p:nvPr/>
        </p:nvPicPr>
        <p:blipFill>
          <a:blip r:embed="rId3"/>
          <a:stretch>
            <a:fillRect/>
          </a:stretch>
        </p:blipFill>
        <p:spPr>
          <a:xfrm>
            <a:off x="2968904" y="4275560"/>
            <a:ext cx="792549" cy="792549"/>
          </a:xfrm>
          <a:prstGeom prst="rect">
            <a:avLst/>
          </a:prstGeom>
        </p:spPr>
      </p:pic>
      <p:pic>
        <p:nvPicPr>
          <p:cNvPr id="12" name="Image 11"/>
          <p:cNvPicPr>
            <a:picLocks noChangeAspect="1"/>
          </p:cNvPicPr>
          <p:nvPr/>
        </p:nvPicPr>
        <p:blipFill>
          <a:blip r:embed="rId4"/>
          <a:stretch>
            <a:fillRect/>
          </a:stretch>
        </p:blipFill>
        <p:spPr>
          <a:xfrm>
            <a:off x="7697027" y="2134823"/>
            <a:ext cx="749873" cy="749873"/>
          </a:xfrm>
          <a:prstGeom prst="rect">
            <a:avLst/>
          </a:prstGeom>
        </p:spPr>
      </p:pic>
      <p:pic>
        <p:nvPicPr>
          <p:cNvPr id="13" name="Image 12"/>
          <p:cNvPicPr>
            <a:picLocks noChangeAspect="1"/>
          </p:cNvPicPr>
          <p:nvPr/>
        </p:nvPicPr>
        <p:blipFill>
          <a:blip r:embed="rId4"/>
          <a:stretch>
            <a:fillRect/>
          </a:stretch>
        </p:blipFill>
        <p:spPr>
          <a:xfrm>
            <a:off x="2973337" y="2134823"/>
            <a:ext cx="749873" cy="749873"/>
          </a:xfrm>
          <a:prstGeom prst="rect">
            <a:avLst/>
          </a:prstGeom>
        </p:spPr>
      </p:pic>
      <p:pic>
        <p:nvPicPr>
          <p:cNvPr id="14" name="Image 13"/>
          <p:cNvPicPr>
            <a:picLocks noChangeAspect="1"/>
          </p:cNvPicPr>
          <p:nvPr/>
        </p:nvPicPr>
        <p:blipFill>
          <a:blip r:embed="rId3"/>
          <a:stretch>
            <a:fillRect/>
          </a:stretch>
        </p:blipFill>
        <p:spPr>
          <a:xfrm>
            <a:off x="5314767" y="3794087"/>
            <a:ext cx="792549" cy="792549"/>
          </a:xfrm>
          <a:prstGeom prst="rect">
            <a:avLst/>
          </a:prstGeom>
        </p:spPr>
      </p:pic>
    </p:spTree>
    <p:extLst>
      <p:ext uri="{BB962C8B-B14F-4D97-AF65-F5344CB8AC3E}">
        <p14:creationId xmlns:p14="http://schemas.microsoft.com/office/powerpoint/2010/main" val="81141875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720000"/>
          </a:xfrm>
        </p:spPr>
        <p:txBody>
          <a:bodyPr/>
          <a:lstStyle/>
          <a:p>
            <a:pPr algn="l"/>
            <a:r>
              <a:rPr lang="en-GB" sz="2400" b="1" dirty="0" smtClean="0">
                <a:ea typeface="ヒラギノ角ゴ Pro W3" pitchFamily="-107" charset="-128"/>
              </a:rPr>
              <a:t>Notre “ </a:t>
            </a:r>
            <a:r>
              <a:rPr lang="en-GB" sz="2400" b="1" dirty="0" err="1" smtClean="0">
                <a:ea typeface="ヒラギノ角ゴ Pro W3" pitchFamily="-107" charset="-128"/>
              </a:rPr>
              <a:t>Methodologie</a:t>
            </a:r>
            <a:r>
              <a:rPr lang="en-GB" sz="2400" b="1" dirty="0" smtClean="0">
                <a:ea typeface="ヒラギノ角ゴ Pro W3" pitchFamily="-107" charset="-128"/>
              </a:rPr>
              <a:t> - 4 </a:t>
            </a:r>
            <a:r>
              <a:rPr lang="en-GB" sz="2400" b="1" dirty="0" err="1" smtClean="0">
                <a:ea typeface="ヒラギノ角ゴ Pro W3" pitchFamily="-107" charset="-128"/>
              </a:rPr>
              <a:t>voies</a:t>
            </a:r>
            <a:r>
              <a:rPr lang="en-GB" sz="2400" b="1" dirty="0" smtClean="0">
                <a:ea typeface="ヒラギノ角ゴ Pro W3" pitchFamily="-107" charset="-128"/>
              </a:rPr>
              <a:t>  “</a:t>
            </a:r>
            <a:r>
              <a:rPr lang="en-GB" b="1" dirty="0">
                <a:ea typeface="ヒラギノ角ゴ Pro W3" pitchFamily="-107" charset="-128"/>
              </a:rPr>
              <a:t/>
            </a:r>
            <a:br>
              <a:rPr lang="en-GB" b="1" dirty="0">
                <a:ea typeface="ヒラギノ角ゴ Pro W3" pitchFamily="-107" charset="-128"/>
              </a:rPr>
            </a:br>
            <a:endParaRPr lang="fr-FR" dirty="0"/>
          </a:p>
        </p:txBody>
      </p:sp>
      <p:sp>
        <p:nvSpPr>
          <p:cNvPr id="3" name="Espace réservé du contenu 2"/>
          <p:cNvSpPr>
            <a:spLocks noGrp="1"/>
          </p:cNvSpPr>
          <p:nvPr>
            <p:ph sz="half" idx="1"/>
          </p:nvPr>
        </p:nvSpPr>
        <p:spPr>
          <a:xfrm>
            <a:off x="533400" y="1600201"/>
            <a:ext cx="3462536" cy="3115226"/>
          </a:xfrm>
        </p:spPr>
        <p:txBody>
          <a:bodyPr/>
          <a:lstStyle/>
          <a:p>
            <a:pPr algn="ctr">
              <a:lnSpc>
                <a:spcPct val="93000"/>
              </a:lnSpc>
              <a:spcBef>
                <a:spcPct val="0"/>
              </a:spcBef>
              <a:buNone/>
            </a:pPr>
            <a:endParaRPr lang="en-GB" altLang="fr-FR" dirty="0"/>
          </a:p>
          <a:p>
            <a:endParaRPr lang="fr-FR" dirty="0"/>
          </a:p>
        </p:txBody>
      </p:sp>
      <p:sp>
        <p:nvSpPr>
          <p:cNvPr id="4" name="Espace réservé du contenu 3"/>
          <p:cNvSpPr>
            <a:spLocks noGrp="1"/>
          </p:cNvSpPr>
          <p:nvPr>
            <p:ph sz="half" idx="2"/>
          </p:nvPr>
        </p:nvSpPr>
        <p:spPr>
          <a:xfrm>
            <a:off x="4648200" y="1368000"/>
            <a:ext cx="4038600" cy="2340000"/>
          </a:xfrm>
        </p:spPr>
        <p:txBody>
          <a:bodyPr/>
          <a:lstStyle/>
          <a:p>
            <a:pPr>
              <a:buFontTx/>
              <a:buChar char="-"/>
            </a:pPr>
            <a:r>
              <a:rPr lang="en-GB" sz="2000" dirty="0" err="1" smtClean="0"/>
              <a:t>Antal</a:t>
            </a:r>
            <a:r>
              <a:rPr lang="en-GB" sz="2000" dirty="0" smtClean="0"/>
              <a:t> combine  4 </a:t>
            </a:r>
            <a:r>
              <a:rPr lang="en-GB" sz="2000" dirty="0" err="1" smtClean="0"/>
              <a:t>voies</a:t>
            </a:r>
            <a:r>
              <a:rPr lang="en-GB" sz="2000" dirty="0" smtClean="0"/>
              <a:t> de </a:t>
            </a:r>
            <a:r>
              <a:rPr lang="en-GB" sz="2000" dirty="0" err="1" smtClean="0"/>
              <a:t>recherche</a:t>
            </a:r>
            <a:r>
              <a:rPr lang="en-GB" sz="2000" dirty="0" smtClean="0"/>
              <a:t>  pour </a:t>
            </a:r>
            <a:r>
              <a:rPr lang="en-GB" sz="2000" dirty="0" err="1" smtClean="0"/>
              <a:t>sonder</a:t>
            </a:r>
            <a:r>
              <a:rPr lang="en-GB" sz="2000" dirty="0" smtClean="0"/>
              <a:t> </a:t>
            </a:r>
            <a:r>
              <a:rPr lang="en-GB" sz="2000" dirty="0" err="1" smtClean="0"/>
              <a:t>minutieusement</a:t>
            </a:r>
            <a:r>
              <a:rPr lang="en-GB" sz="2000" dirty="0" smtClean="0"/>
              <a:t> le </a:t>
            </a:r>
            <a:r>
              <a:rPr lang="en-GB" sz="2000" dirty="0" err="1" smtClean="0"/>
              <a:t>marché</a:t>
            </a:r>
            <a:endParaRPr lang="en-GB" sz="2000" dirty="0" smtClean="0"/>
          </a:p>
          <a:p>
            <a:pPr marL="0" indent="0">
              <a:buNone/>
            </a:pPr>
            <a:endParaRPr lang="en-GB" sz="2000" dirty="0" smtClean="0"/>
          </a:p>
          <a:p>
            <a:pPr>
              <a:buFontTx/>
              <a:buChar char="-"/>
            </a:pPr>
            <a:r>
              <a:rPr lang="en-GB" sz="2000" dirty="0" err="1" smtClean="0"/>
              <a:t>Cette</a:t>
            </a:r>
            <a:r>
              <a:rPr lang="en-GB" sz="2000" dirty="0" smtClean="0"/>
              <a:t> </a:t>
            </a:r>
            <a:r>
              <a:rPr lang="en-GB" sz="2000" dirty="0" err="1" smtClean="0"/>
              <a:t>approche</a:t>
            </a:r>
            <a:r>
              <a:rPr lang="en-GB" sz="2000" dirty="0" smtClean="0"/>
              <a:t> </a:t>
            </a:r>
            <a:r>
              <a:rPr lang="en-GB" sz="2000" dirty="0" err="1" smtClean="0"/>
              <a:t>est</a:t>
            </a:r>
            <a:r>
              <a:rPr lang="en-GB" sz="2000" dirty="0" smtClean="0"/>
              <a:t> </a:t>
            </a:r>
            <a:r>
              <a:rPr lang="en-GB" altLang="fr-FR" sz="2000" dirty="0" err="1" smtClean="0"/>
              <a:t>adaptée</a:t>
            </a:r>
            <a:r>
              <a:rPr lang="en-GB" altLang="fr-FR" sz="2000" dirty="0" smtClean="0"/>
              <a:t> à </a:t>
            </a:r>
            <a:r>
              <a:rPr lang="en-GB" altLang="fr-FR" sz="2000" dirty="0" err="1" smtClean="0"/>
              <a:t>chaque</a:t>
            </a:r>
            <a:r>
              <a:rPr lang="en-GB" altLang="fr-FR" sz="2000" dirty="0" smtClean="0"/>
              <a:t> mission </a:t>
            </a:r>
            <a:r>
              <a:rPr lang="en-GB" altLang="fr-FR" sz="2000" dirty="0" err="1" smtClean="0"/>
              <a:t>en</a:t>
            </a:r>
            <a:r>
              <a:rPr lang="en-GB" altLang="fr-FR" sz="2000" dirty="0" smtClean="0"/>
              <a:t> </a:t>
            </a:r>
            <a:r>
              <a:rPr lang="en-GB" altLang="fr-FR" sz="2000" dirty="0" err="1"/>
              <a:t>fonction</a:t>
            </a:r>
            <a:r>
              <a:rPr lang="en-GB" altLang="fr-FR" sz="2000" dirty="0"/>
              <a:t> des </a:t>
            </a:r>
            <a:r>
              <a:rPr lang="en-GB" altLang="fr-FR" sz="2000" dirty="0" err="1" smtClean="0"/>
              <a:t>postes</a:t>
            </a:r>
            <a:endParaRPr lang="fr-FR" sz="2000" dirty="0"/>
          </a:p>
        </p:txBody>
      </p:sp>
      <p:graphicFrame>
        <p:nvGraphicFramePr>
          <p:cNvPr id="5" name="Diagram 3"/>
          <p:cNvGraphicFramePr/>
          <p:nvPr>
            <p:extLst>
              <p:ext uri="{D42A27DB-BD31-4B8C-83A1-F6EECF244321}">
                <p14:modId xmlns:p14="http://schemas.microsoft.com/office/powerpoint/2010/main" val="4235009977"/>
              </p:ext>
            </p:extLst>
          </p:nvPr>
        </p:nvGraphicFramePr>
        <p:xfrm>
          <a:off x="0" y="1052737"/>
          <a:ext cx="4572000" cy="3024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16000" y="4287275"/>
            <a:ext cx="8763762" cy="1569660"/>
          </a:xfrm>
          <a:prstGeom prst="rect">
            <a:avLst/>
          </a:prstGeom>
        </p:spPr>
        <p:txBody>
          <a:bodyPr wrap="square">
            <a:spAutoFit/>
          </a:bodyPr>
          <a:lstStyle/>
          <a:p>
            <a:pPr marL="285750" indent="-285750">
              <a:buFont typeface="Wingdings" panose="05000000000000000000" pitchFamily="2" charset="2"/>
              <a:buChar char="Ø"/>
            </a:pPr>
            <a:r>
              <a:rPr lang="fr-FR" sz="1600" dirty="0" smtClean="0"/>
              <a:t>Les candidats présentés correspondent aux compétences requises et sont en accord avec  votre culture d'entreprise.</a:t>
            </a:r>
          </a:p>
          <a:p>
            <a:pPr marL="285750" indent="-285750">
              <a:buFont typeface="Wingdings" panose="05000000000000000000" pitchFamily="2" charset="2"/>
              <a:buChar char="Ø"/>
            </a:pPr>
            <a:r>
              <a:rPr lang="fr-FR" sz="1600" dirty="0" smtClean="0"/>
              <a:t>Notre réseau et notre expérience nous permet d’identifier les entreprises qui emploient des candidats appropriés.</a:t>
            </a:r>
          </a:p>
          <a:p>
            <a:pPr marL="285750" indent="-285750">
              <a:buFont typeface="Wingdings" panose="05000000000000000000" pitchFamily="2" charset="2"/>
              <a:buChar char="Ø"/>
            </a:pPr>
            <a:r>
              <a:rPr lang="fr-FR" sz="1600" dirty="0" smtClean="0"/>
              <a:t> Nous déterminons quels sont les meilleurs candidats dans le domaine cible grâce à une</a:t>
            </a:r>
          </a:p>
          <a:p>
            <a:r>
              <a:rPr lang="fr-FR" sz="1600" dirty="0" smtClean="0"/>
              <a:t>       procédure efficiente qui assure l'embauche d’un candidat compétent et motivé.</a:t>
            </a:r>
            <a:endParaRPr lang="fr-FR" sz="1600" dirty="0"/>
          </a:p>
        </p:txBody>
      </p:sp>
    </p:spTree>
    <p:extLst>
      <p:ext uri="{BB962C8B-B14F-4D97-AF65-F5344CB8AC3E}">
        <p14:creationId xmlns:p14="http://schemas.microsoft.com/office/powerpoint/2010/main" val="10987115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4000" y="216000"/>
            <a:ext cx="8313882" cy="828000"/>
          </a:xfrm>
        </p:spPr>
        <p:txBody>
          <a:bodyPr/>
          <a:lstStyle/>
          <a:p>
            <a:pPr algn="l"/>
            <a:r>
              <a:rPr lang="en-GB" sz="2400" b="1" dirty="0">
                <a:ea typeface="ヒラギノ角ゴ Pro W3" pitchFamily="-107" charset="-128"/>
              </a:rPr>
              <a:t>Notre “ </a:t>
            </a:r>
            <a:r>
              <a:rPr lang="en-GB" sz="2400" b="1" dirty="0" err="1">
                <a:ea typeface="ヒラギノ角ゴ Pro W3" pitchFamily="-107" charset="-128"/>
              </a:rPr>
              <a:t>Methodologie</a:t>
            </a:r>
            <a:r>
              <a:rPr lang="en-GB" sz="2400" b="1" dirty="0">
                <a:ea typeface="ヒラギノ角ゴ Pro W3" pitchFamily="-107" charset="-128"/>
              </a:rPr>
              <a:t> - 4 </a:t>
            </a:r>
            <a:r>
              <a:rPr lang="en-GB" sz="2400" b="1" dirty="0" err="1">
                <a:ea typeface="ヒラギノ角ゴ Pro W3" pitchFamily="-107" charset="-128"/>
              </a:rPr>
              <a:t>voies</a:t>
            </a:r>
            <a:r>
              <a:rPr lang="en-GB" sz="2400" b="1" dirty="0">
                <a:ea typeface="ヒラギノ角ゴ Pro W3" pitchFamily="-107" charset="-128"/>
              </a:rPr>
              <a:t>  “</a:t>
            </a:r>
            <a:br>
              <a:rPr lang="en-GB" sz="2400" b="1" dirty="0">
                <a:ea typeface="ヒラギノ角ゴ Pro W3" pitchFamily="-107" charset="-128"/>
              </a:rPr>
            </a:br>
            <a:r>
              <a:rPr lang="fr-FR" sz="2400" dirty="0" smtClean="0"/>
              <a:t>Job </a:t>
            </a:r>
            <a:r>
              <a:rPr lang="fr-FR" sz="2400" dirty="0" err="1" smtClean="0"/>
              <a:t>Boards</a:t>
            </a:r>
            <a:r>
              <a:rPr lang="fr-FR" sz="2400" dirty="0" smtClean="0"/>
              <a:t> Web et Réseaux Sociaux</a:t>
            </a:r>
            <a:endParaRPr lang="fr-FR" sz="2400" dirty="0"/>
          </a:p>
        </p:txBody>
      </p:sp>
      <p:sp>
        <p:nvSpPr>
          <p:cNvPr id="4" name="Espace réservé du contenu 3"/>
          <p:cNvSpPr>
            <a:spLocks noGrp="1"/>
          </p:cNvSpPr>
          <p:nvPr>
            <p:ph idx="1"/>
          </p:nvPr>
        </p:nvSpPr>
        <p:spPr>
          <a:xfrm>
            <a:off x="457200" y="3305176"/>
            <a:ext cx="8229600" cy="2820987"/>
          </a:xfrm>
        </p:spPr>
        <p:txBody>
          <a:bodyPr/>
          <a:lstStyle/>
          <a:p>
            <a:pPr marL="0" indent="0">
              <a:buNone/>
            </a:pPr>
            <a:r>
              <a:rPr lang="fr-FR" sz="1800" b="1" u="sng" dirty="0"/>
              <a:t>Nous simplifions la myriade de </a:t>
            </a:r>
            <a:r>
              <a:rPr lang="fr-FR" sz="1800" b="1" u="sng" dirty="0" smtClean="0"/>
              <a:t>choix car . </a:t>
            </a:r>
          </a:p>
          <a:p>
            <a:pPr>
              <a:buFont typeface="Wingdings" panose="05000000000000000000" pitchFamily="2" charset="2"/>
              <a:buChar char="Ø"/>
            </a:pPr>
            <a:r>
              <a:rPr lang="fr-FR" sz="1600" dirty="0" smtClean="0"/>
              <a:t>Tous </a:t>
            </a:r>
            <a:r>
              <a:rPr lang="fr-FR" sz="1600" dirty="0"/>
              <a:t>les cadres n’affichent pas leurs informations en </a:t>
            </a:r>
            <a:r>
              <a:rPr lang="fr-FR" sz="1600" dirty="0" smtClean="0"/>
              <a:t>ligne</a:t>
            </a:r>
            <a:endParaRPr lang="fr-FR" sz="1600" dirty="0"/>
          </a:p>
          <a:p>
            <a:pPr>
              <a:buFont typeface="Wingdings" panose="05000000000000000000" pitchFamily="2" charset="2"/>
              <a:buChar char="Ø"/>
            </a:pPr>
            <a:r>
              <a:rPr lang="fr-FR" sz="1600" dirty="0"/>
              <a:t> La clé est de savoir quand et où </a:t>
            </a:r>
            <a:r>
              <a:rPr lang="fr-FR" sz="1600" dirty="0" smtClean="0"/>
              <a:t>publier une annonce </a:t>
            </a:r>
            <a:r>
              <a:rPr lang="fr-FR" sz="1600" dirty="0"/>
              <a:t>pour un poste, un secteur ou un ensemble de </a:t>
            </a:r>
            <a:r>
              <a:rPr lang="fr-FR" sz="1600" dirty="0" smtClean="0"/>
              <a:t>compétences</a:t>
            </a:r>
          </a:p>
          <a:p>
            <a:pPr marL="0" indent="0">
              <a:buNone/>
            </a:pPr>
            <a:r>
              <a:rPr lang="fr-FR" sz="1600" b="1" u="sng" dirty="0" smtClean="0"/>
              <a:t>Ainsi.</a:t>
            </a:r>
          </a:p>
          <a:p>
            <a:pPr>
              <a:buFont typeface="Wingdings" panose="05000000000000000000" pitchFamily="2" charset="2"/>
              <a:buChar char="Ø"/>
            </a:pPr>
            <a:r>
              <a:rPr lang="fr-FR" sz="1600" dirty="0" smtClean="0"/>
              <a:t>Notre </a:t>
            </a:r>
            <a:r>
              <a:rPr lang="fr-FR" sz="1600" dirty="0"/>
              <a:t>réseau mondial nous a conduit à conclure des partenariats privilégiés avec certains des principaux sites de </a:t>
            </a:r>
            <a:r>
              <a:rPr lang="fr-FR" sz="1600" dirty="0" smtClean="0"/>
              <a:t>recrutement</a:t>
            </a:r>
          </a:p>
          <a:p>
            <a:pPr marL="0" indent="0">
              <a:buNone/>
            </a:pPr>
            <a:endParaRPr lang="fr-FR" sz="1600" dirty="0"/>
          </a:p>
          <a:p>
            <a:pPr marL="0" indent="0">
              <a:buNone/>
            </a:pPr>
            <a:r>
              <a:rPr lang="fr-FR" sz="1600" i="1" dirty="0" smtClean="0"/>
              <a:t>       </a:t>
            </a:r>
            <a:r>
              <a:rPr lang="fr-FR" sz="1600" i="1" dirty="0"/>
              <a:t>Monster, </a:t>
            </a:r>
            <a:r>
              <a:rPr lang="fr-FR" sz="1600" i="1" dirty="0" err="1"/>
              <a:t>Stepstone</a:t>
            </a:r>
            <a:r>
              <a:rPr lang="fr-FR" sz="1600" i="1" dirty="0"/>
              <a:t>, </a:t>
            </a:r>
            <a:r>
              <a:rPr lang="fr-FR" sz="1600" i="1" dirty="0" err="1"/>
              <a:t>Totaljobs</a:t>
            </a:r>
            <a:r>
              <a:rPr lang="fr-FR" sz="1600" i="1" dirty="0"/>
              <a:t>, </a:t>
            </a:r>
            <a:r>
              <a:rPr lang="fr-FR" sz="1600" i="1" dirty="0" err="1"/>
              <a:t>Executivesontheweb</a:t>
            </a:r>
            <a:r>
              <a:rPr lang="fr-FR" sz="1600" i="1" dirty="0"/>
              <a:t>, </a:t>
            </a:r>
            <a:r>
              <a:rPr lang="fr-FR" sz="1600" i="1" dirty="0" err="1"/>
              <a:t>Jobserve</a:t>
            </a:r>
            <a:r>
              <a:rPr lang="fr-FR" sz="1600" i="1" dirty="0"/>
              <a:t> </a:t>
            </a:r>
            <a:r>
              <a:rPr lang="fr-FR" sz="1600" i="1" dirty="0" err="1"/>
              <a:t>Globalworkplace</a:t>
            </a:r>
            <a:r>
              <a:rPr lang="fr-FR" sz="1600" i="1" dirty="0"/>
              <a:t>, </a:t>
            </a:r>
            <a:r>
              <a:rPr lang="fr-FR" sz="1600" i="1" dirty="0" err="1"/>
              <a:t>JobPilot</a:t>
            </a:r>
            <a:r>
              <a:rPr lang="fr-FR" sz="1600" i="1" dirty="0"/>
              <a:t>, </a:t>
            </a:r>
            <a:endParaRPr lang="fr-FR" sz="1600" i="1" dirty="0" smtClean="0"/>
          </a:p>
          <a:p>
            <a:pPr marL="0" indent="0">
              <a:buNone/>
            </a:pPr>
            <a:r>
              <a:rPr lang="fr-FR" sz="1600" i="1" dirty="0"/>
              <a:t> </a:t>
            </a:r>
            <a:r>
              <a:rPr lang="fr-FR" sz="1600" i="1" dirty="0" smtClean="0"/>
              <a:t>     </a:t>
            </a:r>
            <a:r>
              <a:rPr lang="fr-FR" sz="1600" i="1" dirty="0" err="1" smtClean="0"/>
              <a:t>Xiaopin</a:t>
            </a:r>
            <a:r>
              <a:rPr lang="fr-FR" sz="1600" i="1" dirty="0"/>
              <a:t>, 51job, </a:t>
            </a:r>
            <a:r>
              <a:rPr lang="fr-FR" sz="1600" i="1" dirty="0" err="1"/>
              <a:t>CareerWorld</a:t>
            </a:r>
            <a:r>
              <a:rPr lang="fr-FR" sz="1600" i="1" dirty="0"/>
              <a:t>, </a:t>
            </a:r>
            <a:r>
              <a:rPr lang="fr-FR" sz="1600" i="1" dirty="0" smtClean="0"/>
              <a:t>e-</a:t>
            </a:r>
            <a:r>
              <a:rPr lang="fr-FR" sz="1600" i="1" dirty="0" err="1" smtClean="0"/>
              <a:t>financialcareers</a:t>
            </a:r>
            <a:endParaRPr lang="fr-FR" sz="1600" i="1" dirty="0"/>
          </a:p>
          <a:p>
            <a:pPr marL="0" indent="0">
              <a:buNone/>
            </a:pPr>
            <a:r>
              <a:rPr lang="fr-FR" sz="1600" dirty="0" smtClean="0"/>
              <a:t> </a:t>
            </a:r>
            <a:endParaRPr lang="fr-FR" sz="1600" dirty="0"/>
          </a:p>
          <a:p>
            <a:endParaRPr lang="fr-FR" dirty="0"/>
          </a:p>
        </p:txBody>
      </p:sp>
      <p:pic>
        <p:nvPicPr>
          <p:cNvPr id="5" name="Content Placeholder 3" descr="facebook_button.png"/>
          <p:cNvPicPr>
            <a:picLocks/>
          </p:cNvPicPr>
          <p:nvPr/>
        </p:nvPicPr>
        <p:blipFill>
          <a:blip r:embed="rId2" cstate="print"/>
          <a:srcRect b="4762"/>
          <a:stretch>
            <a:fillRect/>
          </a:stretch>
        </p:blipFill>
        <p:spPr>
          <a:xfrm>
            <a:off x="251520" y="1179649"/>
            <a:ext cx="914400" cy="838200"/>
          </a:xfrm>
          <a:prstGeom prst="rect">
            <a:avLst/>
          </a:prstGeom>
        </p:spPr>
      </p:pic>
      <p:pic>
        <p:nvPicPr>
          <p:cNvPr id="6" name="Picture 4" descr="LinkedIn-Button.gif"/>
          <p:cNvPicPr>
            <a:picLocks noChangeAspect="1" noChangeArrowheads="1"/>
          </p:cNvPicPr>
          <p:nvPr/>
        </p:nvPicPr>
        <p:blipFill>
          <a:blip r:embed="rId3" cstate="print"/>
          <a:srcRect/>
          <a:stretch>
            <a:fillRect/>
          </a:stretch>
        </p:blipFill>
        <p:spPr bwMode="auto">
          <a:xfrm>
            <a:off x="1475656" y="1179649"/>
            <a:ext cx="762000" cy="838200"/>
          </a:xfrm>
          <a:prstGeom prst="rect">
            <a:avLst/>
          </a:prstGeom>
          <a:noFill/>
          <a:ln w="9525">
            <a:noFill/>
            <a:miter lim="800000"/>
            <a:headEnd/>
            <a:tailEnd/>
          </a:ln>
        </p:spPr>
      </p:pic>
      <p:pic>
        <p:nvPicPr>
          <p:cNvPr id="7" name="Picture 5" descr="twitter-button.png"/>
          <p:cNvPicPr>
            <a:picLocks noChangeAspect="1" noChangeArrowheads="1"/>
          </p:cNvPicPr>
          <p:nvPr/>
        </p:nvPicPr>
        <p:blipFill>
          <a:blip r:embed="rId4" cstate="print"/>
          <a:srcRect b="4668"/>
          <a:stretch>
            <a:fillRect/>
          </a:stretch>
        </p:blipFill>
        <p:spPr bwMode="auto">
          <a:xfrm>
            <a:off x="2547392" y="1185794"/>
            <a:ext cx="838200" cy="838200"/>
          </a:xfrm>
          <a:prstGeom prst="rect">
            <a:avLst/>
          </a:prstGeom>
          <a:noFill/>
          <a:ln w="9525">
            <a:noFill/>
            <a:miter lim="800000"/>
            <a:headEnd/>
            <a:tailEnd/>
          </a:ln>
        </p:spPr>
      </p:pic>
      <p:pic>
        <p:nvPicPr>
          <p:cNvPr id="8" name="Picture 6" descr="imagesCAWRLQUT.jpg"/>
          <p:cNvPicPr>
            <a:picLocks noChangeAspect="1" noChangeArrowheads="1"/>
          </p:cNvPicPr>
          <p:nvPr/>
        </p:nvPicPr>
        <p:blipFill>
          <a:blip r:embed="rId5" cstate="print"/>
          <a:srcRect b="3111"/>
          <a:stretch>
            <a:fillRect/>
          </a:stretch>
        </p:blipFill>
        <p:spPr bwMode="auto">
          <a:xfrm>
            <a:off x="3606391" y="1145044"/>
            <a:ext cx="914400" cy="838200"/>
          </a:xfrm>
          <a:prstGeom prst="rect">
            <a:avLst/>
          </a:prstGeom>
          <a:noFill/>
          <a:ln w="9525">
            <a:noFill/>
            <a:miter lim="800000"/>
            <a:headEnd/>
            <a:tailEnd/>
          </a:ln>
        </p:spPr>
      </p:pic>
      <p:pic>
        <p:nvPicPr>
          <p:cNvPr id="9" name="Picture 7"/>
          <p:cNvPicPr/>
          <p:nvPr/>
        </p:nvPicPr>
        <p:blipFill>
          <a:blip r:embed="rId6" cstate="print"/>
          <a:srcRect l="12109" t="11328" r="13672" b="10547"/>
          <a:stretch>
            <a:fillRect/>
          </a:stretch>
        </p:blipFill>
        <p:spPr bwMode="auto">
          <a:xfrm>
            <a:off x="4789679" y="1145044"/>
            <a:ext cx="762000" cy="828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10"/>
          <p:cNvPicPr>
            <a:picLocks noChangeAspect="1" noChangeArrowheads="1"/>
          </p:cNvPicPr>
          <p:nvPr/>
        </p:nvPicPr>
        <p:blipFill>
          <a:blip r:embed="rId7" cstate="print"/>
          <a:srcRect/>
          <a:stretch>
            <a:fillRect/>
          </a:stretch>
        </p:blipFill>
        <p:spPr bwMode="auto">
          <a:xfrm>
            <a:off x="6017096" y="1078393"/>
            <a:ext cx="990600" cy="914400"/>
          </a:xfrm>
          <a:prstGeom prst="rect">
            <a:avLst/>
          </a:prstGeom>
          <a:noFill/>
          <a:ln w="9525">
            <a:noFill/>
            <a:miter lim="800000"/>
            <a:headEnd/>
            <a:tailEnd/>
          </a:ln>
        </p:spPr>
      </p:pic>
      <p:pic>
        <p:nvPicPr>
          <p:cNvPr id="11" name="Picture 13"/>
          <p:cNvPicPr>
            <a:picLocks noChangeAspect="1" noChangeArrowheads="1"/>
          </p:cNvPicPr>
          <p:nvPr/>
        </p:nvPicPr>
        <p:blipFill>
          <a:blip r:embed="rId8" cstate="print"/>
          <a:srcRect/>
          <a:stretch>
            <a:fillRect/>
          </a:stretch>
        </p:blipFill>
        <p:spPr bwMode="auto">
          <a:xfrm>
            <a:off x="7310016" y="1087811"/>
            <a:ext cx="1219200" cy="838200"/>
          </a:xfrm>
          <a:prstGeom prst="rect">
            <a:avLst/>
          </a:prstGeom>
          <a:noFill/>
          <a:ln w="9525">
            <a:noFill/>
            <a:miter lim="800000"/>
            <a:headEnd/>
            <a:tailEnd/>
          </a:ln>
        </p:spPr>
      </p:pic>
      <p:pic>
        <p:nvPicPr>
          <p:cNvPr id="12" name="Picture 8"/>
          <p:cNvPicPr>
            <a:picLocks noChangeAspect="1" noChangeArrowheads="1"/>
          </p:cNvPicPr>
          <p:nvPr/>
        </p:nvPicPr>
        <p:blipFill>
          <a:blip r:embed="rId9" cstate="print"/>
          <a:srcRect/>
          <a:stretch>
            <a:fillRect/>
          </a:stretch>
        </p:blipFill>
        <p:spPr bwMode="auto">
          <a:xfrm>
            <a:off x="7683372" y="2085085"/>
            <a:ext cx="914400" cy="1066800"/>
          </a:xfrm>
          <a:prstGeom prst="rect">
            <a:avLst/>
          </a:prstGeom>
          <a:noFill/>
          <a:ln w="9525">
            <a:noFill/>
            <a:miter lim="800000"/>
            <a:headEnd/>
            <a:tailEnd/>
          </a:ln>
        </p:spPr>
      </p:pic>
      <p:pic>
        <p:nvPicPr>
          <p:cNvPr id="13" name="Picture 11" descr="Capture.JPG"/>
          <p:cNvPicPr>
            <a:picLocks noChangeAspect="1" noChangeArrowheads="1"/>
          </p:cNvPicPr>
          <p:nvPr/>
        </p:nvPicPr>
        <p:blipFill>
          <a:blip r:embed="rId10" cstate="print"/>
          <a:srcRect/>
          <a:stretch>
            <a:fillRect/>
          </a:stretch>
        </p:blipFill>
        <p:spPr bwMode="auto">
          <a:xfrm>
            <a:off x="283889" y="2423165"/>
            <a:ext cx="2035175" cy="428625"/>
          </a:xfrm>
          <a:prstGeom prst="rect">
            <a:avLst/>
          </a:prstGeom>
          <a:noFill/>
          <a:ln w="9525">
            <a:noFill/>
            <a:miter lim="800000"/>
            <a:headEnd/>
            <a:tailEnd/>
          </a:ln>
        </p:spPr>
      </p:pic>
      <p:pic>
        <p:nvPicPr>
          <p:cNvPr id="14" name="Picture 12"/>
          <p:cNvPicPr>
            <a:picLocks noChangeAspect="1" noChangeArrowheads="1"/>
          </p:cNvPicPr>
          <p:nvPr/>
        </p:nvPicPr>
        <p:blipFill>
          <a:blip r:embed="rId11" cstate="print"/>
          <a:srcRect/>
          <a:stretch>
            <a:fillRect/>
          </a:stretch>
        </p:blipFill>
        <p:spPr bwMode="auto">
          <a:xfrm>
            <a:off x="2642241" y="2227728"/>
            <a:ext cx="1524000" cy="609600"/>
          </a:xfrm>
          <a:prstGeom prst="rect">
            <a:avLst/>
          </a:prstGeom>
          <a:noFill/>
          <a:ln w="9525">
            <a:noFill/>
            <a:miter lim="800000"/>
            <a:headEnd/>
            <a:tailEnd/>
          </a:ln>
        </p:spPr>
      </p:pic>
      <p:pic>
        <p:nvPicPr>
          <p:cNvPr id="15" name="Picture 14"/>
          <p:cNvPicPr>
            <a:picLocks noChangeAspect="1" noChangeArrowheads="1"/>
          </p:cNvPicPr>
          <p:nvPr/>
        </p:nvPicPr>
        <p:blipFill>
          <a:blip r:embed="rId12" cstate="print"/>
          <a:srcRect/>
          <a:stretch>
            <a:fillRect/>
          </a:stretch>
        </p:blipFill>
        <p:spPr bwMode="auto">
          <a:xfrm>
            <a:off x="4360067" y="2386652"/>
            <a:ext cx="1460500" cy="465138"/>
          </a:xfrm>
          <a:prstGeom prst="rect">
            <a:avLst/>
          </a:prstGeom>
          <a:noFill/>
          <a:ln w="9525">
            <a:noFill/>
            <a:miter lim="800000"/>
            <a:headEnd/>
            <a:tailEnd/>
          </a:ln>
        </p:spPr>
      </p:pic>
      <p:pic>
        <p:nvPicPr>
          <p:cNvPr id="16" name="Picture 15"/>
          <p:cNvPicPr>
            <a:picLocks noChangeAspect="1" noChangeArrowheads="1"/>
          </p:cNvPicPr>
          <p:nvPr/>
        </p:nvPicPr>
        <p:blipFill>
          <a:blip r:embed="rId13" cstate="print"/>
          <a:srcRect/>
          <a:stretch>
            <a:fillRect/>
          </a:stretch>
        </p:blipFill>
        <p:spPr bwMode="auto">
          <a:xfrm>
            <a:off x="6017096" y="2380128"/>
            <a:ext cx="1371600" cy="457200"/>
          </a:xfrm>
          <a:prstGeom prst="rect">
            <a:avLst/>
          </a:prstGeom>
          <a:noFill/>
          <a:ln w="9525">
            <a:noFill/>
            <a:miter lim="800000"/>
            <a:headEnd/>
            <a:tailEnd/>
          </a:ln>
        </p:spPr>
      </p:pic>
    </p:spTree>
    <p:extLst>
      <p:ext uri="{BB962C8B-B14F-4D97-AF65-F5344CB8AC3E}">
        <p14:creationId xmlns:p14="http://schemas.microsoft.com/office/powerpoint/2010/main" val="391474390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28"/>
          <p:cNvSpPr>
            <a:spLocks noGrp="1"/>
          </p:cNvSpPr>
          <p:nvPr>
            <p:ph type="title"/>
          </p:nvPr>
        </p:nvSpPr>
        <p:spPr>
          <a:xfrm>
            <a:off x="457200" y="274638"/>
            <a:ext cx="8229600" cy="778098"/>
          </a:xfrm>
        </p:spPr>
        <p:txBody>
          <a:bodyPr/>
          <a:lstStyle/>
          <a:p>
            <a:pPr algn="l"/>
            <a:r>
              <a:rPr lang="en-GB" sz="2400" b="1" dirty="0">
                <a:ea typeface="ヒラギノ角ゴ Pro W3" pitchFamily="-107" charset="-128"/>
              </a:rPr>
              <a:t>Notre “ </a:t>
            </a:r>
            <a:r>
              <a:rPr lang="en-GB" sz="2400" b="1" dirty="0" err="1">
                <a:ea typeface="ヒラギノ角ゴ Pro W3" pitchFamily="-107" charset="-128"/>
              </a:rPr>
              <a:t>Methodologie</a:t>
            </a:r>
            <a:r>
              <a:rPr lang="en-GB" sz="2400" b="1" dirty="0">
                <a:ea typeface="ヒラギノ角ゴ Pro W3" pitchFamily="-107" charset="-128"/>
              </a:rPr>
              <a:t> - 4 </a:t>
            </a:r>
            <a:r>
              <a:rPr lang="en-GB" sz="2400" b="1" dirty="0" err="1">
                <a:ea typeface="ヒラギノ角ゴ Pro W3" pitchFamily="-107" charset="-128"/>
              </a:rPr>
              <a:t>voies</a:t>
            </a:r>
            <a:r>
              <a:rPr lang="en-GB" sz="2400" b="1" dirty="0">
                <a:ea typeface="ヒラギノ角ゴ Pro W3" pitchFamily="-107" charset="-128"/>
              </a:rPr>
              <a:t>  “</a:t>
            </a:r>
            <a:br>
              <a:rPr lang="en-GB" sz="2400" b="1" dirty="0">
                <a:ea typeface="ヒラギノ角ゴ Pro W3" pitchFamily="-107" charset="-128"/>
              </a:rPr>
            </a:br>
            <a:r>
              <a:rPr lang="fr-FR" sz="2400" dirty="0" smtClean="0"/>
              <a:t>Sites partenaires </a:t>
            </a:r>
            <a:endParaRPr lang="fr-FR" sz="2400" dirty="0"/>
          </a:p>
        </p:txBody>
      </p:sp>
      <p:sp>
        <p:nvSpPr>
          <p:cNvPr id="30" name="Espace réservé du contenu 29"/>
          <p:cNvSpPr>
            <a:spLocks noGrp="1"/>
          </p:cNvSpPr>
          <p:nvPr>
            <p:ph idx="1"/>
          </p:nvPr>
        </p:nvSpPr>
        <p:spPr>
          <a:xfrm>
            <a:off x="585737" y="1340694"/>
            <a:ext cx="8229600" cy="4747414"/>
          </a:xfrm>
        </p:spPr>
        <p:txBody>
          <a:bodyPr/>
          <a:lstStyle/>
          <a:p>
            <a:r>
              <a:rPr lang="fr-FR" sz="2000" dirty="0" smtClean="0"/>
              <a:t>En  plus des </a:t>
            </a:r>
            <a:r>
              <a:rPr lang="fr-FR" sz="2000" dirty="0"/>
              <a:t>sites de niche locaux, </a:t>
            </a:r>
            <a:r>
              <a:rPr lang="fr-FR" sz="2000" dirty="0" smtClean="0"/>
              <a:t>et de </a:t>
            </a:r>
            <a:r>
              <a:rPr lang="fr-FR" sz="2000" dirty="0"/>
              <a:t>notre propre site d'emplois, </a:t>
            </a:r>
            <a:r>
              <a:rPr lang="fr-FR" sz="2000" dirty="0" smtClean="0">
                <a:hlinkClick r:id="rId2"/>
              </a:rPr>
              <a:t>www.antal.com</a:t>
            </a:r>
            <a:r>
              <a:rPr lang="fr-FR" sz="2000" dirty="0" smtClean="0"/>
              <a:t> notre réseau </a:t>
            </a:r>
            <a:r>
              <a:rPr lang="fr-FR" sz="2000" dirty="0"/>
              <a:t>mondial n</a:t>
            </a:r>
            <a:r>
              <a:rPr lang="fr-FR" sz="2000" dirty="0" smtClean="0"/>
              <a:t>ous </a:t>
            </a:r>
            <a:r>
              <a:rPr lang="fr-FR" sz="2000" dirty="0"/>
              <a:t>a conduit à conclure des partenariats </a:t>
            </a:r>
            <a:r>
              <a:rPr lang="fr-FR" sz="2000" dirty="0" smtClean="0"/>
              <a:t> privilégiés avec les sites :</a:t>
            </a:r>
          </a:p>
          <a:p>
            <a:endParaRPr lang="fr-FR" sz="2400" dirty="0"/>
          </a:p>
          <a:p>
            <a:endParaRPr lang="fr-FR" dirty="0"/>
          </a:p>
        </p:txBody>
      </p:sp>
      <p:sp>
        <p:nvSpPr>
          <p:cNvPr id="3" name="AutoShape 2" descr="data:image/jpeg;base64,/9j/4AAQSkZJRgABAQAAAQABAAD/2wCEAAkGBxQTBhUSERIREhMXFiEXGBQXFxsVGRUUGBwhIh0cFB8YHzQiGBwlGxoULTIiJSkrOi40ICEzOD84NygtOiwBCgoKDg0OGxAQGismHyYyLzc3NC0sLDAtNy4wNywsLCw3KzQ0LDQrLDQ4LDErLi8sNywsLCwsLCwsLCssLCwxLP/AABEIAJAAkAMBIgACEQEDEQH/xAAbAAEAAgMBAQAAAAAAAAAAAAAABQYBAwQHAv/EADoQAAIBAgYABAMFAw0AAAAAAAABAgMRBAUGEiExBxNBUSIycUJhgZGxI1KhFBU2N0NjcnOTorLR8P/EABkBAQEBAQEBAAAAAAAAAAAAAAABAgMEBf/EACARAQEAAgEEAwEAAAAAAAAAAAABAhESAxMhMSJBUWH/2gAMAwEAAhEDEQA/AKmAD773AAAAAAAAAAAAAAAAAAAAAAAAAAAAAAAAAAAAAAAAAAAAAAAAAAAAAAAAAAAAAAAAAAAAAACy5PpCWJaVHFYWU9u5w3S3RT9/h7V+T7eg8X/Obo7YK1v2jlaErq6UW+ZOyfCXBz72G9bZ5T9VcFjxOicXDMfJcI9bvM3JU0m7K8n07+hp1JpWvgoxlWUHGbspRd1uXNnxxx+gnVwt1KTKIIE9kOksTiqDqU4xhSX9pN7Y8d297e5ozHIJ06cpRqUa8I/NKlNT2r3ku0uuS9zHetnKb0iASmTafr4qM3h6e/Zbdylbde3ffTN+G0vXe3zPLw+6TjHzpeW5yTs1Fdvn1F6mM+zcQgJXUOQVsHiFGvFLcrxkneMku+fuuvzO+GisQsu8+s6WHp/3str56urcfQdzHW9nKK2DtzPK6lGmpS2uEk9tSElOErd2a9V7F41VoS8Y4ijOhRpeXFzU24KMrdr3uTLrY42b+0uUjzoHXmGC8quoqpSq3V91N7l3112TD0bXhh4TrzoYZTdoqrPbJv6Lr07Lc8Z7q8orgJLPcjr4Suo4iG26vGSd4yS72tfVcGzONOYjDYaNStDbCfUk01dq9nbrgvPHx59ruIkE/PSlaGEU606NC8d0adSajUkv8Pa+jN+XZVhpaddWcv2lpNvc/ha6Vuvzu3zb7perj7ico6fCr+mEf8uf6ErrfMXPxFw1NP4aVWkl90pzi5fmrL8Cs6KzmGEz5V6qnKKjKNopN3kvvZrx2cRqav8A5XaWzz41Lfa2Qknb2vaJxy6dvVuWvpm4/La4+NGYP9jh0/hs6kl7u9o/l8f8PY6vFybekMNJ8vzIv8fKmUnXOeRxmdOrTUow2KKUuHx30/dktrbVtHF5FRo0o1VKnNSbkkk0oOPFn7s549LKcPDMxs0sPinN0NN0MPR+Gi5bJW62wj8MX9eX+BD+GWWQxWDxVGpBcKLhVStODqKcZWkvSyXH19zdkmucPUyZYXMaTnGKSU0t6ko9bl2pLjlXufeO1vhcPlcqOWUnFy7qNbVF2tu55lL6mJjnMO3rz+pqycdOrwYjaGKT9JQX/Mp3iDmbr6krO94wbpR+5Qun/u3Eh4f6ppYHD1lUhUk57dqilZbFLu747RT6knK7bu3dt+7ff8Tvh073csq3Mfla9V8W6rjgsHNWbjUcueU2knz7ptIk/wCU4XOcl8re6dRWns+3Tna10vtx5a/6KVrzVdHG4KjClGpF02296SvdJcWZw6exODp5jSryqYmjKnZypqKqKcl+7NNWT9U4+trnHs3tz3LNs8Pj/XDqfT1XBYnyqtnGScoSXyyXCbXs/luvoeneIv8AV9/pfqig681SsdiobIOFOmpKO75pOdruVuF8q4LHmer8Hi9KLD1p1aE7Rvtp+ZzC3y+lnb1aNZzO8Msp9ll8WoLwvwsJ6sjvSe2EpxT/AHl0/wALsnvEqlhZ5+liMVVpyjTS8uNHelFtvu9rv6FIp5qqOcQrYSLpqnbbue5yt26luLy9Uuiw59m+BzDbVqzrYPEKO2TVPzoSS+jT45s7o1nhe5M/OtLZeW3xrjVNHEZNSwuHjUcKVm6lRWb2x2pJfem7t29Pc9G1FmccNpRVpQjOUYR8tSV0qrSUXz1Zni2arDqEYYfzZ2vuq1Eo779KMF8qXPbu7ln1prCli8io0KUakXCScnJJJqMWuLP3ZnPob4yTwlw9aU/GYqdXFSqVZOc5O7k/X/3sabAHtkk8R1DJgBQAAAAAMmAAMmAAMmAAAAAAAAAAAAAAAAAAAAAAAAAAAAAAAAAAAAAAAAAAAAAAAAAAAAAAAAAAAAAAAAAAAAAAAAAAAAAAAAAB/9k="/>
          <p:cNvSpPr>
            <a:spLocks noChangeAspect="1" noChangeArrowheads="1"/>
          </p:cNvSpPr>
          <p:nvPr/>
        </p:nvSpPr>
        <p:spPr bwMode="auto">
          <a:xfrm>
            <a:off x="755576" y="2636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data:image/jpeg;base64,/9j/4AAQSkZJRgABAQAAAQABAAD/2wCEAAkGBxQTBhUSERIREhMXFiEXGBQXFxsVGRUUGBwhIh0cFB8YHzQiGBwlGxoULTIiJSkrOi40ICEzOD84NygtOiwBCgoKDg0OGxAQGismHyYyLzc3NC0sLDAtNy4wNywsLCw3KzQ0LDQrLDQ4LDErLi8sNywsLCwsLCwsLCssLCwxLP/AABEIAJAAkAMBIgACEQEDEQH/xAAbAAEAAgMBAQAAAAAAAAAAAAAABQYBAwQHAv/EADoQAAIBAgYABAMFAw0AAAAAAAABAgMRBAUGEiExBxNBUSIycUJhgZGxI1KhFBU2N0NjcnOTorLR8P/EABkBAQEBAQEBAAAAAAAAAAAAAAABAgMEBf/EACARAQEAAgEEAwEAAAAAAAAAAAABAhESAxMhMSJBUWH/2gAMAwEAAhEDEQA/AKmAD773AAAAAAAAAAAAAAAAAAAAAAAAAAAAAAAAAAAAAAAAAAAAAAAAAAAAAAAAAAAAAAAAAAAAAACy5PpCWJaVHFYWU9u5w3S3RT9/h7V+T7eg8X/Obo7YK1v2jlaErq6UW+ZOyfCXBz72G9bZ5T9VcFjxOicXDMfJcI9bvM3JU0m7K8n07+hp1JpWvgoxlWUHGbspRd1uXNnxxx+gnVwt1KTKIIE9kOksTiqDqU4xhSX9pN7Y8d297e5ozHIJ06cpRqUa8I/NKlNT2r3ku0uuS9zHetnKb0iASmTafr4qM3h6e/Zbdylbde3ffTN+G0vXe3zPLw+6TjHzpeW5yTs1Fdvn1F6mM+zcQgJXUOQVsHiFGvFLcrxkneMku+fuuvzO+GisQsu8+s6WHp/3str56urcfQdzHW9nKK2DtzPK6lGmpS2uEk9tSElOErd2a9V7F41VoS8Y4ijOhRpeXFzU24KMrdr3uTLrY42b+0uUjzoHXmGC8quoqpSq3V91N7l3112TD0bXhh4TrzoYZTdoqrPbJv6Lr07Lc8Z7q8orgJLPcjr4Suo4iG26vGSd4yS72tfVcGzONOYjDYaNStDbCfUk01dq9nbrgvPHx59ruIkE/PSlaGEU606NC8d0adSajUkv8Pa+jN+XZVhpaddWcv2lpNvc/ha6Vuvzu3zb7perj7ico6fCr+mEf8uf6ErrfMXPxFw1NP4aVWkl90pzi5fmrL8Cs6KzmGEz5V6qnKKjKNopN3kvvZrx2cRqav8A5XaWzz41Lfa2Qknb2vaJxy6dvVuWvpm4/La4+NGYP9jh0/hs6kl7u9o/l8f8PY6vFybekMNJ8vzIv8fKmUnXOeRxmdOrTUow2KKUuHx30/dktrbVtHF5FRo0o1VKnNSbkkk0oOPFn7s549LKcPDMxs0sPinN0NN0MPR+Gi5bJW62wj8MX9eX+BD+GWWQxWDxVGpBcKLhVStODqKcZWkvSyXH19zdkmucPUyZYXMaTnGKSU0t6ko9bl2pLjlXufeO1vhcPlcqOWUnFy7qNbVF2tu55lL6mJjnMO3rz+pqycdOrwYjaGKT9JQX/Mp3iDmbr6krO94wbpR+5Qun/u3Eh4f6ppYHD1lUhUk57dqilZbFLu747RT6knK7bu3dt+7ff8Tvh073csq3Mfla9V8W6rjgsHNWbjUcueU2knz7ptIk/wCU4XOcl8re6dRWns+3Tna10vtx5a/6KVrzVdHG4KjClGpF02296SvdJcWZw6exODp5jSryqYmjKnZypqKqKcl+7NNWT9U4+trnHs3tz3LNs8Pj/XDqfT1XBYnyqtnGScoSXyyXCbXs/luvoeneIv8AV9/pfqig681SsdiobIOFOmpKO75pOdruVuF8q4LHmer8Hi9KLD1p1aE7Rvtp+ZzC3y+lnb1aNZzO8Msp9ll8WoLwvwsJ6sjvSe2EpxT/AHl0/wALsnvEqlhZ5+liMVVpyjTS8uNHelFtvu9rv6FIp5qqOcQrYSLpqnbbue5yt26luLy9Uuiw59m+BzDbVqzrYPEKO2TVPzoSS+jT45s7o1nhe5M/OtLZeW3xrjVNHEZNSwuHjUcKVm6lRWb2x2pJfem7t29Pc9G1FmccNpRVpQjOUYR8tSV0qrSUXz1Zni2arDqEYYfzZ2vuq1Eo779KMF8qXPbu7ln1prCli8io0KUakXCScnJJJqMWuLP3ZnPob4yTwlw9aU/GYqdXFSqVZOc5O7k/X/3sabAHtkk8R1DJgBQAAAAAMmAAMmAAMm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3"/>
          <a:stretch>
            <a:fillRect/>
          </a:stretch>
        </p:blipFill>
        <p:spPr>
          <a:xfrm>
            <a:off x="696088" y="4152729"/>
            <a:ext cx="900000" cy="900000"/>
          </a:xfrm>
          <a:prstGeom prst="rect">
            <a:avLst/>
          </a:prstGeom>
        </p:spPr>
      </p:pic>
      <p:pic>
        <p:nvPicPr>
          <p:cNvPr id="6" name="Image 5"/>
          <p:cNvPicPr>
            <a:picLocks noChangeAspect="1"/>
          </p:cNvPicPr>
          <p:nvPr/>
        </p:nvPicPr>
        <p:blipFill>
          <a:blip r:embed="rId4"/>
          <a:stretch>
            <a:fillRect/>
          </a:stretch>
        </p:blipFill>
        <p:spPr>
          <a:xfrm>
            <a:off x="2327849" y="4001380"/>
            <a:ext cx="1451250" cy="900000"/>
          </a:xfrm>
          <a:prstGeom prst="rect">
            <a:avLst/>
          </a:prstGeom>
        </p:spPr>
      </p:pic>
      <p:pic>
        <p:nvPicPr>
          <p:cNvPr id="7" name="Image 6"/>
          <p:cNvPicPr>
            <a:picLocks noChangeAspect="1"/>
          </p:cNvPicPr>
          <p:nvPr/>
        </p:nvPicPr>
        <p:blipFill>
          <a:blip r:embed="rId5"/>
          <a:stretch>
            <a:fillRect/>
          </a:stretch>
        </p:blipFill>
        <p:spPr>
          <a:xfrm>
            <a:off x="4691444" y="3857401"/>
            <a:ext cx="900000" cy="900000"/>
          </a:xfrm>
          <a:prstGeom prst="rect">
            <a:avLst/>
          </a:prstGeom>
        </p:spPr>
      </p:pic>
      <p:pic>
        <p:nvPicPr>
          <p:cNvPr id="8" name="Image 7"/>
          <p:cNvPicPr>
            <a:picLocks noChangeAspect="1"/>
          </p:cNvPicPr>
          <p:nvPr/>
        </p:nvPicPr>
        <p:blipFill>
          <a:blip r:embed="rId6"/>
          <a:stretch>
            <a:fillRect/>
          </a:stretch>
        </p:blipFill>
        <p:spPr>
          <a:xfrm>
            <a:off x="6440243" y="4001380"/>
            <a:ext cx="1700000" cy="900000"/>
          </a:xfrm>
          <a:prstGeom prst="rect">
            <a:avLst/>
          </a:prstGeom>
        </p:spPr>
      </p:pic>
      <p:pic>
        <p:nvPicPr>
          <p:cNvPr id="10" name="Image 9"/>
          <p:cNvPicPr>
            <a:picLocks noChangeAspect="1"/>
          </p:cNvPicPr>
          <p:nvPr/>
        </p:nvPicPr>
        <p:blipFill>
          <a:blip r:embed="rId7"/>
          <a:stretch>
            <a:fillRect/>
          </a:stretch>
        </p:blipFill>
        <p:spPr>
          <a:xfrm>
            <a:off x="674992" y="5227393"/>
            <a:ext cx="1842192" cy="900000"/>
          </a:xfrm>
          <a:prstGeom prst="rect">
            <a:avLst/>
          </a:prstGeom>
        </p:spPr>
      </p:pic>
      <p:pic>
        <p:nvPicPr>
          <p:cNvPr id="11" name="Image 10"/>
          <p:cNvPicPr>
            <a:picLocks noChangeAspect="1"/>
          </p:cNvPicPr>
          <p:nvPr/>
        </p:nvPicPr>
        <p:blipFill>
          <a:blip r:embed="rId8"/>
          <a:stretch>
            <a:fillRect/>
          </a:stretch>
        </p:blipFill>
        <p:spPr>
          <a:xfrm>
            <a:off x="3021100" y="5183226"/>
            <a:ext cx="2907000" cy="900000"/>
          </a:xfrm>
          <a:prstGeom prst="rect">
            <a:avLst/>
          </a:prstGeom>
        </p:spPr>
      </p:pic>
      <p:pic>
        <p:nvPicPr>
          <p:cNvPr id="1032" name="Picture 8" descr="http://www.crosswater-systems.com/images/logo-jobpilot-com.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1715" y="5189338"/>
            <a:ext cx="24970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0"/>
          <a:stretch>
            <a:fillRect/>
          </a:stretch>
        </p:blipFill>
        <p:spPr>
          <a:xfrm>
            <a:off x="3189665" y="2941713"/>
            <a:ext cx="2834644" cy="900000"/>
          </a:xfrm>
          <a:prstGeom prst="rect">
            <a:avLst/>
          </a:prstGeom>
        </p:spPr>
      </p:pic>
      <p:pic>
        <p:nvPicPr>
          <p:cNvPr id="17" name="Image 16"/>
          <p:cNvPicPr>
            <a:picLocks noChangeAspect="1"/>
          </p:cNvPicPr>
          <p:nvPr/>
        </p:nvPicPr>
        <p:blipFill>
          <a:blip r:embed="rId11"/>
          <a:stretch>
            <a:fillRect/>
          </a:stretch>
        </p:blipFill>
        <p:spPr>
          <a:xfrm>
            <a:off x="6156176" y="2957401"/>
            <a:ext cx="2638165" cy="900000"/>
          </a:xfrm>
          <a:prstGeom prst="rect">
            <a:avLst/>
          </a:prstGeom>
        </p:spPr>
      </p:pic>
      <p:pic>
        <p:nvPicPr>
          <p:cNvPr id="19" name="Image 18"/>
          <p:cNvPicPr>
            <a:picLocks noChangeAspect="1"/>
          </p:cNvPicPr>
          <p:nvPr/>
        </p:nvPicPr>
        <p:blipFill>
          <a:blip r:embed="rId12"/>
          <a:stretch>
            <a:fillRect/>
          </a:stretch>
        </p:blipFill>
        <p:spPr>
          <a:xfrm>
            <a:off x="607508" y="2900320"/>
            <a:ext cx="1612800" cy="1152000"/>
          </a:xfrm>
          <a:prstGeom prst="rect">
            <a:avLst/>
          </a:prstGeom>
        </p:spPr>
      </p:pic>
    </p:spTree>
    <p:extLst>
      <p:ext uri="{BB962C8B-B14F-4D97-AF65-F5344CB8AC3E}">
        <p14:creationId xmlns:p14="http://schemas.microsoft.com/office/powerpoint/2010/main" val="52270423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sz="2400" b="1" dirty="0" err="1">
                <a:effectLst>
                  <a:outerShdw blurRad="38100" dist="38100" dir="2700000" algn="tl">
                    <a:srgbClr val="C0C0C0"/>
                  </a:outerShdw>
                </a:effectLst>
                <a:latin typeface="Calibri" pitchFamily="34" charset="0"/>
              </a:rPr>
              <a:t>Périodes</a:t>
            </a:r>
            <a:r>
              <a:rPr lang="en-US" sz="2400" b="1" dirty="0">
                <a:effectLst>
                  <a:outerShdw blurRad="38100" dist="38100" dir="2700000" algn="tl">
                    <a:srgbClr val="C0C0C0"/>
                  </a:outerShdw>
                </a:effectLst>
                <a:latin typeface="Calibri" pitchFamily="34" charset="0"/>
              </a:rPr>
              <a:t> et </a:t>
            </a:r>
            <a:r>
              <a:rPr lang="en-US" sz="2400" b="1" dirty="0" err="1">
                <a:effectLst>
                  <a:outerShdw blurRad="38100" dist="38100" dir="2700000" algn="tl">
                    <a:srgbClr val="C0C0C0"/>
                  </a:outerShdw>
                </a:effectLst>
                <a:latin typeface="Calibri" pitchFamily="34" charset="0"/>
              </a:rPr>
              <a:t>Séquences</a:t>
            </a:r>
            <a:r>
              <a:rPr lang="en-US" sz="2400" b="1" dirty="0">
                <a:effectLst>
                  <a:outerShdw blurRad="38100" dist="38100" dir="2700000" algn="tl">
                    <a:srgbClr val="C0C0C0"/>
                  </a:outerShdw>
                </a:effectLst>
                <a:latin typeface="Calibri" pitchFamily="34" charset="0"/>
              </a:rPr>
              <a:t> </a:t>
            </a:r>
            <a:r>
              <a:rPr lang="en-US" sz="2400" b="1" dirty="0" err="1">
                <a:effectLst>
                  <a:outerShdw blurRad="38100" dist="38100" dir="2700000" algn="tl">
                    <a:srgbClr val="C0C0C0"/>
                  </a:outerShdw>
                </a:effectLst>
                <a:latin typeface="Calibri" pitchFamily="34" charset="0"/>
              </a:rPr>
              <a:t>d’une</a:t>
            </a:r>
            <a:r>
              <a:rPr lang="en-US" sz="2400" b="1" dirty="0">
                <a:effectLst>
                  <a:outerShdw blurRad="38100" dist="38100" dir="2700000" algn="tl">
                    <a:srgbClr val="C0C0C0"/>
                  </a:outerShdw>
                </a:effectLst>
                <a:latin typeface="Calibri" pitchFamily="34" charset="0"/>
              </a:rPr>
              <a:t> mission de </a:t>
            </a:r>
            <a:r>
              <a:rPr lang="en-US" sz="2400" b="1" dirty="0" err="1">
                <a:effectLst>
                  <a:outerShdw blurRad="38100" dist="38100" dir="2700000" algn="tl">
                    <a:srgbClr val="C0C0C0"/>
                  </a:outerShdw>
                </a:effectLst>
                <a:latin typeface="Calibri" pitchFamily="34" charset="0"/>
              </a:rPr>
              <a:t>recrutement</a:t>
            </a:r>
            <a:endParaRPr lang="fr-FR" sz="2400" dirty="0"/>
          </a:p>
        </p:txBody>
      </p:sp>
      <p:graphicFrame>
        <p:nvGraphicFramePr>
          <p:cNvPr id="3" name="Diagram 7"/>
          <p:cNvGraphicFramePr/>
          <p:nvPr>
            <p:extLst>
              <p:ext uri="{D42A27DB-BD31-4B8C-83A1-F6EECF244321}">
                <p14:modId xmlns:p14="http://schemas.microsoft.com/office/powerpoint/2010/main" val="501307532"/>
              </p:ext>
            </p:extLst>
          </p:nvPr>
        </p:nvGraphicFramePr>
        <p:xfrm>
          <a:off x="457200" y="10668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76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304800" y="120650"/>
            <a:ext cx="7580313" cy="885825"/>
          </a:xfrm>
          <a:solidFill>
            <a:srgbClr val="FFFFFF"/>
          </a:solidFill>
        </p:spPr>
        <p:txBody>
          <a:bodyPr lIns="90000" tIns="46800" rIns="90000" bIns="46800" anchor="t"/>
          <a:lstStyle/>
          <a:p>
            <a:pPr algn="l"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2600" b="1" dirty="0" smtClean="0"/>
              <a:t>Engagements et process                             </a:t>
            </a:r>
            <a:r>
              <a:rPr lang="en-GB" altLang="fr-FR" sz="2600" dirty="0" smtClean="0"/>
              <a:t>1/2</a:t>
            </a:r>
            <a:br>
              <a:rPr lang="en-GB" altLang="fr-FR" sz="2600" dirty="0" smtClean="0"/>
            </a:br>
            <a:r>
              <a:rPr lang="en-GB" altLang="fr-FR" sz="2000" dirty="0" smtClean="0"/>
              <a:t>Sur </a:t>
            </a:r>
            <a:r>
              <a:rPr lang="en-GB" altLang="fr-FR" sz="2000" dirty="0" err="1" smtClean="0"/>
              <a:t>nos</a:t>
            </a:r>
            <a:r>
              <a:rPr lang="en-GB" altLang="fr-FR" sz="2000" dirty="0" smtClean="0"/>
              <a:t> </a:t>
            </a:r>
            <a:r>
              <a:rPr lang="en-GB" altLang="fr-FR" sz="2000" dirty="0" err="1" smtClean="0"/>
              <a:t>contrats</a:t>
            </a:r>
            <a:r>
              <a:rPr lang="en-GB" altLang="fr-FR" sz="2000" dirty="0" smtClean="0"/>
              <a:t> à engagement de Short-List</a:t>
            </a:r>
          </a:p>
        </p:txBody>
      </p:sp>
      <p:sp>
        <p:nvSpPr>
          <p:cNvPr id="19459" name="Rectangle 2"/>
          <p:cNvSpPr>
            <a:spLocks noGrp="1" noChangeArrowheads="1"/>
          </p:cNvSpPr>
          <p:nvPr>
            <p:ph type="body" idx="1"/>
          </p:nvPr>
        </p:nvSpPr>
        <p:spPr>
          <a:xfrm>
            <a:off x="457200" y="1219200"/>
            <a:ext cx="8172000" cy="4752000"/>
          </a:xfrm>
        </p:spPr>
        <p:txBody>
          <a:bodyPr lIns="90000" tIns="46800" rIns="90000" bIns="46800" anchor="ctr" anchorCtr="0"/>
          <a:lstStyle/>
          <a:p>
            <a:pPr marL="382588" indent="-382588" eaLnBrk="1" hangingPunct="1">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b="1" dirty="0" smtClean="0"/>
              <a:t>Contact </a:t>
            </a:r>
            <a:r>
              <a:rPr lang="en-GB" altLang="fr-FR" sz="1900" b="1" dirty="0" err="1" smtClean="0"/>
              <a:t>régulier</a:t>
            </a:r>
            <a:r>
              <a:rPr lang="en-GB" altLang="fr-FR" sz="1900" dirty="0" smtClean="0"/>
              <a:t> </a:t>
            </a:r>
          </a:p>
          <a:p>
            <a:pPr marL="382588" indent="-382588" eaLnBrk="1" hangingPunct="1">
              <a:lnSpc>
                <a:spcPct val="130000"/>
              </a:lnSpc>
              <a:spcBef>
                <a:spcPts val="475"/>
              </a:spcBef>
              <a:buClrTx/>
              <a:buFontTx/>
              <a:buNone/>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dirty="0" smtClean="0"/>
              <a:t>	Nous </a:t>
            </a:r>
            <a:r>
              <a:rPr lang="en-GB" altLang="fr-FR" sz="1900" dirty="0" err="1" smtClean="0"/>
              <a:t>serons</a:t>
            </a:r>
            <a:r>
              <a:rPr lang="en-GB" altLang="fr-FR" sz="1900" dirty="0" smtClean="0"/>
              <a:t> </a:t>
            </a:r>
            <a:r>
              <a:rPr lang="en-GB" altLang="fr-FR" sz="1900" dirty="0" err="1" smtClean="0"/>
              <a:t>en</a:t>
            </a:r>
            <a:r>
              <a:rPr lang="en-GB" altLang="fr-FR" sz="1900" dirty="0" smtClean="0"/>
              <a:t> contact avec </a:t>
            </a:r>
            <a:r>
              <a:rPr lang="en-GB" altLang="fr-FR" sz="1900" dirty="0" err="1" smtClean="0"/>
              <a:t>vous</a:t>
            </a:r>
            <a:r>
              <a:rPr lang="en-GB" altLang="fr-FR" sz="1900" dirty="0" smtClean="0"/>
              <a:t> </a:t>
            </a:r>
            <a:r>
              <a:rPr lang="en-GB" altLang="fr-FR" sz="1900" dirty="0" err="1" smtClean="0"/>
              <a:t>aussi</a:t>
            </a:r>
            <a:r>
              <a:rPr lang="en-GB" altLang="fr-FR" sz="1900" dirty="0" smtClean="0"/>
              <a:t> </a:t>
            </a:r>
            <a:r>
              <a:rPr lang="en-GB" altLang="fr-FR" sz="1900" dirty="0" err="1" smtClean="0"/>
              <a:t>souvent</a:t>
            </a:r>
            <a:r>
              <a:rPr lang="en-GB" altLang="fr-FR" sz="1900" dirty="0" smtClean="0"/>
              <a:t> </a:t>
            </a:r>
            <a:r>
              <a:rPr lang="en-GB" altLang="fr-FR" sz="1900" dirty="0" err="1" smtClean="0"/>
              <a:t>que</a:t>
            </a:r>
            <a:r>
              <a:rPr lang="en-GB" altLang="fr-FR" sz="1900" dirty="0" smtClean="0"/>
              <a:t> </a:t>
            </a:r>
            <a:r>
              <a:rPr lang="en-GB" altLang="fr-FR" sz="1900" dirty="0" err="1" smtClean="0"/>
              <a:t>nécessaire</a:t>
            </a:r>
            <a:r>
              <a:rPr lang="en-GB" altLang="fr-FR" sz="1900" dirty="0" smtClean="0"/>
              <a:t>. Nous </a:t>
            </a:r>
            <a:r>
              <a:rPr lang="en-GB" altLang="fr-FR" sz="1900" dirty="0" err="1" smtClean="0"/>
              <a:t>vous</a:t>
            </a:r>
            <a:r>
              <a:rPr lang="en-GB" altLang="fr-FR" sz="1900" dirty="0" smtClean="0"/>
              <a:t> </a:t>
            </a:r>
            <a:r>
              <a:rPr lang="en-GB" altLang="fr-FR" sz="1900" dirty="0" err="1" smtClean="0"/>
              <a:t>communiquerons</a:t>
            </a:r>
            <a:r>
              <a:rPr lang="en-GB" altLang="fr-FR" sz="1900" dirty="0" smtClean="0"/>
              <a:t>, au minimum, un document </a:t>
            </a:r>
            <a:r>
              <a:rPr lang="en-GB" altLang="fr-FR" sz="1900" dirty="0" err="1" smtClean="0"/>
              <a:t>d’avancement</a:t>
            </a:r>
            <a:r>
              <a:rPr lang="en-GB" altLang="fr-FR" sz="1900" dirty="0" smtClean="0"/>
              <a:t> </a:t>
            </a:r>
            <a:r>
              <a:rPr lang="en-GB" altLang="fr-FR" sz="1900" dirty="0" err="1" smtClean="0"/>
              <a:t>tous</a:t>
            </a:r>
            <a:r>
              <a:rPr lang="en-GB" altLang="fr-FR" sz="1900" dirty="0" smtClean="0"/>
              <a:t> les 7 </a:t>
            </a:r>
            <a:r>
              <a:rPr lang="en-GB" altLang="fr-FR" sz="1900" dirty="0" err="1" smtClean="0"/>
              <a:t>jours</a:t>
            </a:r>
            <a:r>
              <a:rPr lang="en-GB" altLang="fr-FR" sz="1900" dirty="0" smtClean="0"/>
              <a:t>.</a:t>
            </a:r>
          </a:p>
          <a:p>
            <a:pPr marL="382588" indent="-382588" eaLnBrk="1" hangingPunct="1">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b="1" dirty="0" smtClean="0"/>
              <a:t>De-briefing des </a:t>
            </a:r>
            <a:r>
              <a:rPr lang="en-GB" altLang="fr-FR" sz="1900" b="1" dirty="0" err="1" smtClean="0"/>
              <a:t>candidats</a:t>
            </a:r>
            <a:endParaRPr lang="en-GB" altLang="fr-FR" sz="1900" b="1" dirty="0" smtClean="0"/>
          </a:p>
          <a:p>
            <a:pPr marL="382588" indent="-382588" eaLnBrk="1" hangingPunct="1">
              <a:lnSpc>
                <a:spcPct val="105000"/>
              </a:lnSpc>
              <a:spcBef>
                <a:spcPts val="475"/>
              </a:spcBef>
              <a:buClrTx/>
              <a:buFontTx/>
              <a:buNone/>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dirty="0" smtClean="0"/>
              <a:t>	Il sera </a:t>
            </a:r>
            <a:r>
              <a:rPr lang="en-GB" altLang="fr-FR" sz="1900" dirty="0" err="1" smtClean="0"/>
              <a:t>effectué</a:t>
            </a:r>
            <a:r>
              <a:rPr lang="en-GB" altLang="fr-FR" sz="1900" dirty="0" smtClean="0"/>
              <a:t> </a:t>
            </a:r>
            <a:r>
              <a:rPr lang="en-GB" altLang="fr-FR" sz="1900" dirty="0" err="1" smtClean="0"/>
              <a:t>dans</a:t>
            </a:r>
            <a:r>
              <a:rPr lang="en-GB" altLang="fr-FR" sz="1900" dirty="0" smtClean="0"/>
              <a:t> les 24 </a:t>
            </a:r>
            <a:r>
              <a:rPr lang="en-GB" altLang="fr-FR" sz="1900" dirty="0" err="1" smtClean="0"/>
              <a:t>heures</a:t>
            </a:r>
            <a:r>
              <a:rPr lang="en-GB" altLang="fr-FR" sz="1900" dirty="0" smtClean="0"/>
              <a:t> </a:t>
            </a:r>
            <a:r>
              <a:rPr lang="en-GB" altLang="fr-FR" sz="1900" dirty="0" err="1" smtClean="0"/>
              <a:t>suivant</a:t>
            </a:r>
            <a:r>
              <a:rPr lang="en-GB" altLang="fr-FR" sz="1900" dirty="0" smtClean="0"/>
              <a:t> </a:t>
            </a:r>
            <a:r>
              <a:rPr lang="en-GB" altLang="fr-FR" sz="1900" dirty="0" err="1" smtClean="0"/>
              <a:t>leur</a:t>
            </a:r>
            <a:r>
              <a:rPr lang="en-GB" altLang="fr-FR" sz="1900" dirty="0" smtClean="0"/>
              <a:t> </a:t>
            </a:r>
            <a:r>
              <a:rPr lang="en-GB" altLang="fr-FR" sz="1900" dirty="0" err="1" smtClean="0"/>
              <a:t>entretien</a:t>
            </a:r>
            <a:r>
              <a:rPr lang="en-GB" altLang="fr-FR" sz="1900" dirty="0" smtClean="0"/>
              <a:t> avec </a:t>
            </a:r>
            <a:r>
              <a:rPr lang="en-GB" altLang="fr-FR" sz="1900" dirty="0" err="1" smtClean="0"/>
              <a:t>vous</a:t>
            </a:r>
            <a:r>
              <a:rPr lang="en-GB" altLang="fr-FR" sz="1900" dirty="0" smtClean="0"/>
              <a:t>. Un feedback </a:t>
            </a:r>
            <a:r>
              <a:rPr lang="en-GB" altLang="fr-FR" sz="1900" dirty="0" err="1" smtClean="0"/>
              <a:t>complet</a:t>
            </a:r>
            <a:r>
              <a:rPr lang="en-GB" altLang="fr-FR" sz="1900" dirty="0" smtClean="0"/>
              <a:t> </a:t>
            </a:r>
            <a:r>
              <a:rPr lang="en-GB" altLang="fr-FR" sz="1900" dirty="0" err="1" smtClean="0"/>
              <a:t>vous</a:t>
            </a:r>
            <a:r>
              <a:rPr lang="en-GB" altLang="fr-FR" sz="1900" dirty="0" smtClean="0"/>
              <a:t> sera </a:t>
            </a:r>
            <a:r>
              <a:rPr lang="en-GB" altLang="fr-FR" sz="1900" dirty="0" err="1" smtClean="0"/>
              <a:t>délivré</a:t>
            </a:r>
            <a:r>
              <a:rPr lang="en-GB" altLang="fr-FR" sz="1900" dirty="0" smtClean="0"/>
              <a:t>.</a:t>
            </a:r>
          </a:p>
          <a:p>
            <a:pPr marL="382588" indent="-382588" eaLnBrk="1" hangingPunct="1">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b="1" dirty="0" err="1" smtClean="0"/>
              <a:t>Réactivité</a:t>
            </a:r>
            <a:endParaRPr lang="en-GB" altLang="fr-FR" sz="1900" b="1" dirty="0" smtClean="0"/>
          </a:p>
          <a:p>
            <a:pPr marL="382588" indent="-382588" eaLnBrk="1" hangingPunct="1">
              <a:lnSpc>
                <a:spcPct val="105000"/>
              </a:lnSpc>
              <a:spcBef>
                <a:spcPts val="475"/>
              </a:spcBef>
              <a:buClrTx/>
              <a:buFontTx/>
              <a:buNone/>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dirty="0" smtClean="0"/>
              <a:t>	</a:t>
            </a:r>
            <a:r>
              <a:rPr lang="en-GB" altLang="fr-FR" sz="1900" dirty="0" err="1" smtClean="0"/>
              <a:t>Chaque</a:t>
            </a:r>
            <a:r>
              <a:rPr lang="en-GB" altLang="fr-FR" sz="1900" dirty="0" smtClean="0"/>
              <a:t> </a:t>
            </a:r>
            <a:r>
              <a:rPr lang="en-GB" altLang="fr-FR" sz="1900" dirty="0" err="1" smtClean="0"/>
              <a:t>appel</a:t>
            </a:r>
            <a:r>
              <a:rPr lang="en-GB" altLang="fr-FR" sz="1900" dirty="0" smtClean="0"/>
              <a:t> de </a:t>
            </a:r>
            <a:r>
              <a:rPr lang="en-GB" altLang="fr-FR" sz="1900" dirty="0" err="1" smtClean="0"/>
              <a:t>nos</a:t>
            </a:r>
            <a:r>
              <a:rPr lang="en-GB" altLang="fr-FR" sz="1900" dirty="0" smtClean="0"/>
              <a:t> clients sera  </a:t>
            </a:r>
            <a:r>
              <a:rPr lang="en-GB" altLang="fr-FR" sz="1900" dirty="0" err="1" smtClean="0"/>
              <a:t>immédiatement</a:t>
            </a:r>
            <a:r>
              <a:rPr lang="en-GB" altLang="fr-FR" sz="1900" dirty="0" smtClean="0"/>
              <a:t> </a:t>
            </a:r>
            <a:r>
              <a:rPr lang="en-GB" altLang="fr-FR" sz="1900" dirty="0" err="1" smtClean="0"/>
              <a:t>pris</a:t>
            </a:r>
            <a:r>
              <a:rPr lang="en-GB" altLang="fr-FR" sz="1900" dirty="0" smtClean="0"/>
              <a:t> </a:t>
            </a:r>
            <a:r>
              <a:rPr lang="en-GB" altLang="fr-FR" sz="1900" dirty="0" err="1" smtClean="0"/>
              <a:t>en</a:t>
            </a:r>
            <a:r>
              <a:rPr lang="en-GB" altLang="fr-FR" sz="1900" dirty="0" smtClean="0"/>
              <a:t> </a:t>
            </a:r>
            <a:r>
              <a:rPr lang="en-GB" altLang="fr-FR" sz="1900" dirty="0" err="1" smtClean="0"/>
              <a:t>compte</a:t>
            </a:r>
            <a:r>
              <a:rPr lang="en-GB" altLang="fr-FR" sz="1900" dirty="0" smtClean="0"/>
              <a:t> </a:t>
            </a:r>
          </a:p>
          <a:p>
            <a:pPr marL="382588" indent="-382588" eaLnBrk="1" hangingPunct="1">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b="1" dirty="0" smtClean="0"/>
              <a:t>Phase </a:t>
            </a:r>
            <a:r>
              <a:rPr lang="en-GB" altLang="fr-FR" sz="1900" b="1" dirty="0" err="1" smtClean="0"/>
              <a:t>d'ajustement</a:t>
            </a:r>
            <a:endParaRPr lang="en-GB" altLang="fr-FR" sz="1900" b="1" dirty="0" smtClean="0"/>
          </a:p>
          <a:p>
            <a:pPr marL="382588" indent="-382588" eaLnBrk="1" hangingPunct="1">
              <a:lnSpc>
                <a:spcPct val="105000"/>
              </a:lnSpc>
              <a:spcBef>
                <a:spcPts val="475"/>
              </a:spcBef>
              <a:buClrTx/>
              <a:buFontTx/>
              <a:buNone/>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dirty="0" smtClean="0"/>
              <a:t>	</a:t>
            </a:r>
            <a:r>
              <a:rPr lang="en-GB" altLang="fr-FR" sz="1900" dirty="0" err="1" smtClean="0"/>
              <a:t>Nos</a:t>
            </a:r>
            <a:r>
              <a:rPr lang="en-GB" altLang="fr-FR" sz="1900" dirty="0" smtClean="0"/>
              <a:t> </a:t>
            </a:r>
            <a:r>
              <a:rPr lang="en-GB" altLang="fr-FR" sz="1900" dirty="0" err="1" smtClean="0"/>
              <a:t>recherches</a:t>
            </a:r>
            <a:r>
              <a:rPr lang="en-GB" altLang="fr-FR" sz="1900" dirty="0" smtClean="0"/>
              <a:t> </a:t>
            </a:r>
            <a:r>
              <a:rPr lang="en-GB" altLang="fr-FR" sz="1900" dirty="0" err="1" smtClean="0"/>
              <a:t>démarrent</a:t>
            </a:r>
            <a:r>
              <a:rPr lang="en-GB" altLang="fr-FR" sz="1900" dirty="0" smtClean="0"/>
              <a:t> </a:t>
            </a:r>
            <a:r>
              <a:rPr lang="en-GB" altLang="fr-FR" sz="1900" dirty="0" err="1" smtClean="0"/>
              <a:t>toujours</a:t>
            </a:r>
            <a:r>
              <a:rPr lang="en-GB" altLang="fr-FR" sz="1900" dirty="0" smtClean="0"/>
              <a:t> par </a:t>
            </a:r>
            <a:r>
              <a:rPr lang="en-GB" altLang="fr-FR" sz="1900" dirty="0" err="1" smtClean="0"/>
              <a:t>une</a:t>
            </a:r>
            <a:r>
              <a:rPr lang="en-GB" altLang="fr-FR" sz="1900" dirty="0" smtClean="0"/>
              <a:t> phase </a:t>
            </a:r>
            <a:r>
              <a:rPr lang="en-GB" altLang="fr-FR" sz="1900" dirty="0" err="1" smtClean="0"/>
              <a:t>d'ajustement</a:t>
            </a:r>
            <a:r>
              <a:rPr lang="en-GB" altLang="fr-FR" sz="1900" dirty="0" smtClean="0"/>
              <a:t> et </a:t>
            </a:r>
            <a:r>
              <a:rPr lang="en-GB" altLang="fr-FR" sz="1900" dirty="0" err="1" smtClean="0"/>
              <a:t>d'affinement</a:t>
            </a:r>
            <a:r>
              <a:rPr lang="en-GB" altLang="fr-FR" sz="1900" dirty="0" smtClean="0"/>
              <a:t> pour </a:t>
            </a:r>
            <a:r>
              <a:rPr lang="en-GB" altLang="fr-FR" sz="1900" dirty="0" err="1" smtClean="0"/>
              <a:t>une</a:t>
            </a:r>
            <a:r>
              <a:rPr lang="en-GB" altLang="fr-FR" sz="1900" dirty="0" smtClean="0"/>
              <a:t> bonne </a:t>
            </a:r>
            <a:r>
              <a:rPr lang="en-GB" altLang="fr-FR" sz="1900" dirty="0" err="1" smtClean="0"/>
              <a:t>compréhension</a:t>
            </a:r>
            <a:r>
              <a:rPr lang="en-GB" altLang="fr-FR" sz="1900" dirty="0" smtClean="0"/>
              <a:t> de </a:t>
            </a:r>
            <a:r>
              <a:rPr lang="en-GB" altLang="fr-FR" sz="1900" dirty="0" err="1" smtClean="0"/>
              <a:t>vos</a:t>
            </a:r>
            <a:r>
              <a:rPr lang="en-GB" altLang="fr-FR" sz="1900" dirty="0" smtClean="0"/>
              <a:t> </a:t>
            </a:r>
            <a:r>
              <a:rPr lang="en-GB" altLang="fr-FR" sz="1900" dirty="0" err="1" smtClean="0"/>
              <a:t>besoins</a:t>
            </a:r>
            <a:r>
              <a:rPr lang="en-GB" altLang="fr-FR" sz="1900" dirty="0" smtClean="0"/>
              <a:t>. </a:t>
            </a:r>
          </a:p>
          <a:p>
            <a:pPr marL="382588" indent="-382588" eaLnBrk="1" hangingPunct="1">
              <a:lnSpc>
                <a:spcPct val="105000"/>
              </a:lnSpc>
              <a:spcBef>
                <a:spcPts val="475"/>
              </a:spcBef>
              <a:buClrTx/>
              <a:buFontTx/>
              <a:buNone/>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sz="1900" dirty="0"/>
              <a:t> </a:t>
            </a:r>
            <a:r>
              <a:rPr lang="en-GB" altLang="fr-FR" sz="1900" dirty="0" smtClean="0"/>
              <a:t>       </a:t>
            </a:r>
            <a:r>
              <a:rPr lang="en-GB" altLang="fr-FR" sz="1900" dirty="0" err="1" smtClean="0"/>
              <a:t>Ceci</a:t>
            </a:r>
            <a:r>
              <a:rPr lang="en-GB" altLang="fr-FR" sz="1900" dirty="0" smtClean="0"/>
              <a:t> se fait par la </a:t>
            </a:r>
            <a:r>
              <a:rPr lang="en-GB" altLang="fr-FR" sz="1900" dirty="0" err="1" smtClean="0"/>
              <a:t>pré</a:t>
            </a:r>
            <a:r>
              <a:rPr lang="en-GB" altLang="fr-FR" sz="1900" dirty="0" smtClean="0"/>
              <a:t>-validation de </a:t>
            </a:r>
            <a:r>
              <a:rPr lang="en-GB" altLang="fr-FR" sz="1900" dirty="0" err="1" smtClean="0"/>
              <a:t>plusieurs</a:t>
            </a:r>
            <a:r>
              <a:rPr lang="en-GB" altLang="fr-FR" sz="1900" dirty="0" smtClean="0"/>
              <a:t> </a:t>
            </a:r>
            <a:r>
              <a:rPr lang="en-GB" altLang="fr-FR" sz="1900" dirty="0" err="1" smtClean="0"/>
              <a:t>candidats</a:t>
            </a:r>
            <a:r>
              <a:rPr lang="en-GB" altLang="fr-FR" sz="1900" dirty="0" smtClean="0"/>
              <a:t> et  </a:t>
            </a:r>
            <a:r>
              <a:rPr lang="en-GB" altLang="fr-FR" sz="1900" dirty="0" err="1" smtClean="0"/>
              <a:t>l'adéquation</a:t>
            </a:r>
            <a:r>
              <a:rPr lang="en-GB" altLang="fr-FR" sz="1900" dirty="0" smtClean="0"/>
              <a:t> de </a:t>
            </a:r>
            <a:r>
              <a:rPr lang="en-GB" altLang="fr-FR" sz="1900" dirty="0" err="1" smtClean="0"/>
              <a:t>ces</a:t>
            </a:r>
            <a:r>
              <a:rPr lang="en-GB" altLang="fr-FR" sz="1900" dirty="0" smtClean="0"/>
              <a:t> premiers </a:t>
            </a:r>
            <a:r>
              <a:rPr lang="en-GB" altLang="fr-FR" sz="1900" dirty="0" err="1" smtClean="0"/>
              <a:t>profils</a:t>
            </a:r>
            <a:r>
              <a:rPr lang="en-GB" altLang="fr-FR" sz="1900" dirty="0" smtClean="0"/>
              <a:t> au </a:t>
            </a:r>
            <a:r>
              <a:rPr lang="en-GB" altLang="fr-FR" sz="1900" dirty="0" err="1" smtClean="0"/>
              <a:t>besoin</a:t>
            </a:r>
            <a:endParaRPr lang="en-GB" altLang="fr-FR" sz="1900" dirty="0" smtClean="0"/>
          </a:p>
        </p:txBody>
      </p:sp>
    </p:spTree>
    <p:extLst>
      <p:ext uri="{BB962C8B-B14F-4D97-AF65-F5344CB8AC3E}">
        <p14:creationId xmlns:p14="http://schemas.microsoft.com/office/powerpoint/2010/main" val="108192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04800" y="107950"/>
            <a:ext cx="7596188" cy="935038"/>
          </a:xfrm>
          <a:solidFill>
            <a:srgbClr val="FFFFFF"/>
          </a:solidFill>
        </p:spPr>
        <p:txBody>
          <a:bodyPr lIns="90000" tIns="46800" rIns="90000" bIns="46800" anchor="t"/>
          <a:lstStyle/>
          <a:p>
            <a:pPr algn="l"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2600" b="1" dirty="0"/>
              <a:t>E</a:t>
            </a:r>
            <a:r>
              <a:rPr lang="en-GB" altLang="fr-FR" sz="2600" b="1" dirty="0" smtClean="0"/>
              <a:t>ngagements et process                            </a:t>
            </a:r>
            <a:r>
              <a:rPr lang="en-GB" altLang="fr-FR" sz="2600" dirty="0" smtClean="0"/>
              <a:t>2/2</a:t>
            </a:r>
            <a:br>
              <a:rPr lang="en-GB" altLang="fr-FR" sz="2600" dirty="0" smtClean="0"/>
            </a:br>
            <a:r>
              <a:rPr lang="en-GB" altLang="fr-FR" sz="2000" dirty="0" smtClean="0"/>
              <a:t>Sur </a:t>
            </a:r>
            <a:r>
              <a:rPr lang="en-GB" altLang="fr-FR" sz="2000" dirty="0" err="1" smtClean="0"/>
              <a:t>nos</a:t>
            </a:r>
            <a:r>
              <a:rPr lang="en-GB" altLang="fr-FR" sz="2000" dirty="0" smtClean="0"/>
              <a:t> </a:t>
            </a:r>
            <a:r>
              <a:rPr lang="en-GB" altLang="fr-FR" sz="2000" dirty="0" err="1" smtClean="0"/>
              <a:t>contrats</a:t>
            </a:r>
            <a:r>
              <a:rPr lang="en-GB" altLang="fr-FR" sz="2000" dirty="0" smtClean="0"/>
              <a:t> à engagement de Short-List</a:t>
            </a:r>
          </a:p>
        </p:txBody>
      </p:sp>
      <p:sp>
        <p:nvSpPr>
          <p:cNvPr id="21507" name="Rectangle 2"/>
          <p:cNvSpPr>
            <a:spLocks noGrp="1" noChangeArrowheads="1"/>
          </p:cNvSpPr>
          <p:nvPr>
            <p:ph type="body" idx="1"/>
          </p:nvPr>
        </p:nvSpPr>
        <p:spPr>
          <a:xfrm>
            <a:off x="323850" y="1219198"/>
            <a:ext cx="8323580" cy="4428000"/>
          </a:xfrm>
        </p:spPr>
        <p:txBody>
          <a:bodyPr lIns="90000" tIns="46800" rIns="90000" bIns="46800" anchor="ctr" anchorCtr="0"/>
          <a:lstStyle/>
          <a:p>
            <a:pPr marL="384175" indent="-382588" eaLnBrk="1" hangingPunct="1">
              <a:lnSpc>
                <a:spcPct val="105000"/>
              </a:lnSpc>
              <a:spcBef>
                <a:spcPts val="475"/>
              </a:spcBef>
              <a:buClr>
                <a:srgbClr val="EA20D7"/>
              </a:buClr>
              <a:buSzPct val="80000"/>
              <a:buFont typeface="Wingdings" panose="05000000000000000000" pitchFamily="2" charset="2"/>
              <a:buChar char=""/>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b="1" dirty="0" smtClean="0"/>
              <a:t>Un engagement </a:t>
            </a:r>
            <a:r>
              <a:rPr lang="en-GB" altLang="fr-FR" sz="1900" b="1" dirty="0" err="1" smtClean="0"/>
              <a:t>sur</a:t>
            </a:r>
            <a:r>
              <a:rPr lang="en-GB" altLang="fr-FR" sz="1900" b="1" dirty="0" smtClean="0"/>
              <a:t> le planning</a:t>
            </a:r>
            <a:r>
              <a:rPr lang="en-GB" altLang="fr-FR" sz="1900" dirty="0" smtClean="0"/>
              <a:t> de </a:t>
            </a:r>
            <a:r>
              <a:rPr lang="en-GB" altLang="fr-FR" sz="1900" dirty="0" err="1" smtClean="0"/>
              <a:t>présentations</a:t>
            </a:r>
            <a:r>
              <a:rPr lang="en-GB" altLang="fr-FR" sz="1900" dirty="0" smtClean="0"/>
              <a:t> des premiers </a:t>
            </a:r>
            <a:r>
              <a:rPr lang="en-GB" altLang="fr-FR" sz="1900" dirty="0" err="1" smtClean="0"/>
              <a:t>candidats</a:t>
            </a:r>
            <a:r>
              <a:rPr lang="en-GB" altLang="fr-FR" sz="1900" dirty="0" smtClean="0"/>
              <a:t> </a:t>
            </a:r>
            <a:r>
              <a:rPr lang="en-GB" altLang="fr-FR" sz="1900" dirty="0" err="1" smtClean="0"/>
              <a:t>qualifiés</a:t>
            </a:r>
            <a:endParaRPr lang="en-GB" altLang="fr-FR" sz="1900" dirty="0" smtClean="0"/>
          </a:p>
          <a:p>
            <a:pPr marL="384175" indent="-382588" eaLnBrk="1" hangingPunct="1">
              <a:lnSpc>
                <a:spcPct val="105000"/>
              </a:lnSpc>
              <a:spcBef>
                <a:spcPts val="475"/>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dirty="0" smtClean="0"/>
              <a:t>	</a:t>
            </a:r>
            <a:endParaRPr lang="en-GB" altLang="fr-FR" sz="1000" dirty="0" smtClean="0"/>
          </a:p>
          <a:p>
            <a:pPr marL="384175" indent="-382588" eaLnBrk="1" hangingPunct="1">
              <a:lnSpc>
                <a:spcPct val="105000"/>
              </a:lnSpc>
              <a:spcBef>
                <a:spcPts val="475"/>
              </a:spcBef>
              <a:buClr>
                <a:srgbClr val="EA20D7"/>
              </a:buClr>
              <a:buSzPct val="80000"/>
              <a:buFont typeface="Wingdings" panose="05000000000000000000" pitchFamily="2" charset="2"/>
              <a:buChar char=""/>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b="1" dirty="0" smtClean="0"/>
              <a:t>Un engagement </a:t>
            </a:r>
            <a:r>
              <a:rPr lang="en-GB" altLang="fr-FR" sz="1900" b="1" dirty="0" err="1" smtClean="0"/>
              <a:t>d'entretiens</a:t>
            </a:r>
            <a:r>
              <a:rPr lang="en-GB" altLang="fr-FR" sz="1900" b="1" dirty="0" smtClean="0"/>
              <a:t> de qualification </a:t>
            </a:r>
            <a:r>
              <a:rPr lang="en-GB" altLang="fr-FR" sz="1900" b="1" dirty="0" err="1" smtClean="0"/>
              <a:t>en</a:t>
            </a:r>
            <a:r>
              <a:rPr lang="en-GB" altLang="fr-FR" sz="1900" b="1" dirty="0" smtClean="0"/>
              <a:t> Face à Face</a:t>
            </a:r>
          </a:p>
          <a:p>
            <a:pPr marL="384175" indent="-382588" eaLnBrk="1" hangingPunct="1">
              <a:lnSpc>
                <a:spcPct val="130000"/>
              </a:lnSpc>
              <a:spcBef>
                <a:spcPts val="475"/>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dirty="0" smtClean="0"/>
              <a:t>	</a:t>
            </a:r>
            <a:r>
              <a:rPr lang="en-GB" altLang="fr-FR" sz="1900" dirty="0" err="1" smtClean="0"/>
              <a:t>Tous</a:t>
            </a:r>
            <a:r>
              <a:rPr lang="en-GB" altLang="fr-FR" sz="1900" dirty="0" smtClean="0"/>
              <a:t> </a:t>
            </a:r>
            <a:r>
              <a:rPr lang="en-GB" altLang="fr-FR" sz="1900" dirty="0" err="1" smtClean="0"/>
              <a:t>nos</a:t>
            </a:r>
            <a:r>
              <a:rPr lang="en-GB" altLang="fr-FR" sz="1900" dirty="0" smtClean="0"/>
              <a:t> </a:t>
            </a:r>
            <a:r>
              <a:rPr lang="en-GB" altLang="fr-FR" sz="1900" dirty="0" err="1" smtClean="0"/>
              <a:t>candidats</a:t>
            </a:r>
            <a:r>
              <a:rPr lang="en-GB" altLang="fr-FR" sz="1900" dirty="0" smtClean="0"/>
              <a:t> font </a:t>
            </a:r>
            <a:r>
              <a:rPr lang="en-GB" altLang="fr-FR" sz="1900" dirty="0" err="1" smtClean="0"/>
              <a:t>l'objet</a:t>
            </a:r>
            <a:r>
              <a:rPr lang="en-GB" altLang="fr-FR" sz="1900" dirty="0" smtClean="0"/>
              <a:t> </a:t>
            </a:r>
            <a:r>
              <a:rPr lang="en-GB" altLang="fr-FR" sz="1900" dirty="0" err="1" smtClean="0"/>
              <a:t>d'une</a:t>
            </a:r>
            <a:r>
              <a:rPr lang="en-GB" altLang="fr-FR" sz="1900" dirty="0" smtClean="0"/>
              <a:t> qualification au </a:t>
            </a:r>
            <a:r>
              <a:rPr lang="en-GB" altLang="fr-FR" sz="1900" dirty="0" err="1" smtClean="0"/>
              <a:t>moyen</a:t>
            </a:r>
            <a:r>
              <a:rPr lang="en-GB" altLang="fr-FR" sz="1900" dirty="0" smtClean="0"/>
              <a:t> de </a:t>
            </a:r>
            <a:r>
              <a:rPr lang="en-GB" altLang="fr-FR" sz="1900" dirty="0" err="1" smtClean="0"/>
              <a:t>plusieurs</a:t>
            </a:r>
            <a:r>
              <a:rPr lang="en-GB" altLang="fr-FR" sz="1900" dirty="0" smtClean="0"/>
              <a:t> </a:t>
            </a:r>
            <a:r>
              <a:rPr lang="en-GB" altLang="fr-FR" sz="1900" dirty="0" err="1" smtClean="0"/>
              <a:t>entretiens</a:t>
            </a:r>
            <a:r>
              <a:rPr lang="en-GB" altLang="fr-FR" sz="1900" dirty="0" smtClean="0"/>
              <a:t> </a:t>
            </a:r>
            <a:r>
              <a:rPr lang="en-GB" altLang="fr-FR" sz="1900" dirty="0" err="1" smtClean="0"/>
              <a:t>dont</a:t>
            </a:r>
            <a:r>
              <a:rPr lang="en-GB" altLang="fr-FR" sz="1900" dirty="0" smtClean="0"/>
              <a:t> au </a:t>
            </a:r>
            <a:r>
              <a:rPr lang="en-GB" altLang="fr-FR" sz="1900" dirty="0" err="1" smtClean="0"/>
              <a:t>moins</a:t>
            </a:r>
            <a:r>
              <a:rPr lang="en-GB" altLang="fr-FR" sz="1900" dirty="0" smtClean="0"/>
              <a:t> un </a:t>
            </a:r>
            <a:r>
              <a:rPr lang="en-GB" altLang="fr-FR" sz="1900" dirty="0" err="1" smtClean="0"/>
              <a:t>en</a:t>
            </a:r>
            <a:r>
              <a:rPr lang="en-GB" altLang="fr-FR" sz="1900" dirty="0" smtClean="0"/>
              <a:t> Face à Face. </a:t>
            </a:r>
          </a:p>
          <a:p>
            <a:pPr marL="384175" indent="-382588" eaLnBrk="1" hangingPunct="1">
              <a:lnSpc>
                <a:spcPct val="130000"/>
              </a:lnSpc>
              <a:spcBef>
                <a:spcPts val="475"/>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dirty="0"/>
              <a:t> </a:t>
            </a:r>
            <a:r>
              <a:rPr lang="en-GB" altLang="fr-FR" sz="1900" dirty="0" smtClean="0"/>
              <a:t>     </a:t>
            </a:r>
            <a:r>
              <a:rPr lang="en-GB" altLang="fr-FR" sz="1900" dirty="0" err="1" smtClean="0"/>
              <a:t>L'entretien</a:t>
            </a:r>
            <a:r>
              <a:rPr lang="en-GB" altLang="fr-FR" sz="1900" dirty="0" smtClean="0"/>
              <a:t>  Face à Face </a:t>
            </a:r>
            <a:r>
              <a:rPr lang="en-GB" altLang="fr-FR" sz="1900" dirty="0" err="1" smtClean="0"/>
              <a:t>génère</a:t>
            </a:r>
            <a:r>
              <a:rPr lang="en-GB" altLang="fr-FR" sz="1900" dirty="0" smtClean="0"/>
              <a:t> un rapport de </a:t>
            </a:r>
            <a:r>
              <a:rPr lang="en-GB" altLang="fr-FR" sz="1900" dirty="0" err="1" smtClean="0"/>
              <a:t>synthèse</a:t>
            </a:r>
            <a:r>
              <a:rPr lang="en-GB" altLang="fr-FR" sz="1900" dirty="0" smtClean="0"/>
              <a:t> qui </a:t>
            </a:r>
            <a:r>
              <a:rPr lang="en-GB" altLang="fr-FR" sz="1900" dirty="0" err="1" smtClean="0"/>
              <a:t>vous</a:t>
            </a:r>
            <a:r>
              <a:rPr lang="en-GB" altLang="fr-FR" sz="1900" dirty="0" smtClean="0"/>
              <a:t> </a:t>
            </a:r>
            <a:r>
              <a:rPr lang="en-GB" altLang="fr-FR" sz="1900" dirty="0" err="1" smtClean="0"/>
              <a:t>est</a:t>
            </a:r>
            <a:r>
              <a:rPr lang="en-GB" altLang="fr-FR" sz="1900" dirty="0" smtClean="0"/>
              <a:t> </a:t>
            </a:r>
            <a:r>
              <a:rPr lang="en-GB" altLang="fr-FR" sz="1900" dirty="0" err="1" smtClean="0"/>
              <a:t>transmis</a:t>
            </a:r>
            <a:r>
              <a:rPr lang="en-GB" altLang="fr-FR" sz="1900" dirty="0" smtClean="0"/>
              <a:t> </a:t>
            </a:r>
          </a:p>
          <a:p>
            <a:pPr marL="384175" indent="-382588" eaLnBrk="1" hangingPunct="1">
              <a:lnSpc>
                <a:spcPct val="130000"/>
              </a:lnSpc>
              <a:spcBef>
                <a:spcPts val="250"/>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endParaRPr lang="en-GB" altLang="fr-FR" sz="1000" dirty="0" smtClean="0"/>
          </a:p>
          <a:p>
            <a:pPr marL="384175" indent="-382588" eaLnBrk="1" hangingPunct="1">
              <a:lnSpc>
                <a:spcPct val="105000"/>
              </a:lnSpc>
              <a:spcBef>
                <a:spcPts val="475"/>
              </a:spcBef>
              <a:buClr>
                <a:srgbClr val="EA20D7"/>
              </a:buClr>
              <a:buSzPct val="80000"/>
              <a:buFont typeface="Wingdings" panose="05000000000000000000" pitchFamily="2" charset="2"/>
              <a:buChar char=""/>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b="1" dirty="0" err="1" smtClean="0"/>
              <a:t>Exhaustivité</a:t>
            </a:r>
            <a:endParaRPr lang="en-GB" altLang="fr-FR" sz="1900" b="1" dirty="0" smtClean="0"/>
          </a:p>
          <a:p>
            <a:pPr marL="384175" indent="-382588" eaLnBrk="1" hangingPunct="1">
              <a:lnSpc>
                <a:spcPct val="130000"/>
              </a:lnSpc>
              <a:spcBef>
                <a:spcPts val="450"/>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b="1" dirty="0" smtClean="0"/>
              <a:t>	</a:t>
            </a:r>
            <a:r>
              <a:rPr lang="en-GB" altLang="fr-FR" sz="1800" dirty="0" smtClean="0"/>
              <a:t>Nous </a:t>
            </a:r>
            <a:r>
              <a:rPr lang="en-GB" altLang="fr-FR" sz="1800" dirty="0" err="1" smtClean="0"/>
              <a:t>nous</a:t>
            </a:r>
            <a:r>
              <a:rPr lang="en-GB" altLang="fr-FR" sz="1800" dirty="0" smtClean="0"/>
              <a:t> </a:t>
            </a:r>
            <a:r>
              <a:rPr lang="en-GB" altLang="fr-FR" sz="1800" dirty="0" err="1" smtClean="0"/>
              <a:t>assurerons</a:t>
            </a:r>
            <a:r>
              <a:rPr lang="en-GB" altLang="fr-FR" sz="1800" dirty="0" smtClean="0"/>
              <a:t> </a:t>
            </a:r>
            <a:r>
              <a:rPr lang="en-GB" altLang="fr-FR" sz="1800" dirty="0" err="1" smtClean="0"/>
              <a:t>que</a:t>
            </a:r>
            <a:r>
              <a:rPr lang="en-GB" altLang="fr-FR" sz="1800" dirty="0" smtClean="0"/>
              <a:t> </a:t>
            </a:r>
            <a:r>
              <a:rPr lang="en-GB" altLang="fr-FR" sz="1800" dirty="0" err="1" smtClean="0"/>
              <a:t>nos</a:t>
            </a:r>
            <a:r>
              <a:rPr lang="en-GB" altLang="fr-FR" sz="1800" dirty="0" smtClean="0"/>
              <a:t> </a:t>
            </a:r>
            <a:r>
              <a:rPr lang="en-GB" altLang="fr-FR" sz="1800" dirty="0" err="1" smtClean="0"/>
              <a:t>procédures</a:t>
            </a:r>
            <a:r>
              <a:rPr lang="en-GB" altLang="fr-FR" sz="1800" dirty="0" smtClean="0"/>
              <a:t> de </a:t>
            </a:r>
            <a:r>
              <a:rPr lang="en-GB" altLang="fr-FR" sz="1800" dirty="0" err="1" smtClean="0"/>
              <a:t>recherches</a:t>
            </a:r>
            <a:r>
              <a:rPr lang="en-GB" altLang="fr-FR" sz="1800" dirty="0" smtClean="0"/>
              <a:t> </a:t>
            </a:r>
            <a:r>
              <a:rPr lang="en-GB" altLang="fr-FR" sz="1800" dirty="0" err="1" smtClean="0"/>
              <a:t>couvrent</a:t>
            </a:r>
            <a:r>
              <a:rPr lang="en-GB" altLang="fr-FR" sz="1800" dirty="0" smtClean="0"/>
              <a:t> </a:t>
            </a:r>
            <a:r>
              <a:rPr lang="en-GB" altLang="fr-FR" sz="1800" dirty="0" err="1" smtClean="0"/>
              <a:t>toutes</a:t>
            </a:r>
            <a:r>
              <a:rPr lang="en-GB" altLang="fr-FR" sz="1800" dirty="0" smtClean="0"/>
              <a:t> les </a:t>
            </a:r>
            <a:r>
              <a:rPr lang="en-GB" altLang="fr-FR" sz="1800" dirty="0" err="1" smtClean="0"/>
              <a:t>activités</a:t>
            </a:r>
            <a:r>
              <a:rPr lang="en-GB" altLang="fr-FR" sz="1800" dirty="0" smtClean="0"/>
              <a:t> </a:t>
            </a:r>
            <a:r>
              <a:rPr lang="en-GB" altLang="fr-FR" sz="1800" dirty="0" err="1" smtClean="0"/>
              <a:t>appropriées</a:t>
            </a:r>
            <a:r>
              <a:rPr lang="en-GB" altLang="fr-FR" sz="1800" dirty="0"/>
              <a:t> </a:t>
            </a:r>
            <a:r>
              <a:rPr lang="en-GB" altLang="fr-FR" sz="1800" dirty="0" smtClean="0"/>
              <a:t>.</a:t>
            </a:r>
          </a:p>
        </p:txBody>
      </p:sp>
    </p:spTree>
    <p:extLst>
      <p:ext uri="{BB962C8B-B14F-4D97-AF65-F5344CB8AC3E}">
        <p14:creationId xmlns:p14="http://schemas.microsoft.com/office/powerpoint/2010/main" val="174768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79512" y="188640"/>
            <a:ext cx="7596188" cy="885825"/>
          </a:xfrm>
          <a:solidFill>
            <a:srgbClr val="FFFFFF"/>
          </a:solidFill>
        </p:spPr>
        <p:txBody>
          <a:bodyPr lIns="90000" tIns="46800" rIns="90000" bIns="46800" anchor="t"/>
          <a:lstStyle/>
          <a:p>
            <a:pPr algn="l"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2600" b="1" dirty="0" err="1" smtClean="0"/>
              <a:t>Nos</a:t>
            </a:r>
            <a:r>
              <a:rPr lang="en-GB" altLang="fr-FR" sz="2600" b="1" dirty="0" smtClean="0"/>
              <a:t> </a:t>
            </a:r>
            <a:r>
              <a:rPr lang="en-GB" altLang="fr-FR" sz="2600" b="1" dirty="0" err="1" smtClean="0"/>
              <a:t>valeurs</a:t>
            </a:r>
            <a:r>
              <a:rPr lang="en-GB" altLang="fr-FR" sz="2600" dirty="0" smtClean="0"/>
              <a:t/>
            </a:r>
            <a:br>
              <a:rPr lang="en-GB" altLang="fr-FR" sz="2600" dirty="0" smtClean="0"/>
            </a:br>
            <a:endParaRPr lang="en-GB" altLang="fr-FR" sz="2600" dirty="0" smtClean="0"/>
          </a:p>
        </p:txBody>
      </p:sp>
      <p:sp>
        <p:nvSpPr>
          <p:cNvPr id="23555" name="Rectangle 2"/>
          <p:cNvSpPr>
            <a:spLocks noGrp="1" noChangeArrowheads="1"/>
          </p:cNvSpPr>
          <p:nvPr>
            <p:ph type="body" idx="1"/>
          </p:nvPr>
        </p:nvSpPr>
        <p:spPr>
          <a:xfrm>
            <a:off x="323850" y="952500"/>
            <a:ext cx="8280400" cy="5140796"/>
          </a:xfrm>
        </p:spPr>
        <p:txBody>
          <a:bodyPr lIns="90000" tIns="46800" rIns="90000" bIns="46800"/>
          <a:lstStyle/>
          <a:p>
            <a:pPr marL="384175" indent="-382588" eaLnBrk="1" hangingPunct="1">
              <a:lnSpc>
                <a:spcPct val="105000"/>
              </a:lnSpc>
              <a:spcBef>
                <a:spcPts val="475"/>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endParaRPr lang="en-GB" altLang="fr-FR" sz="1900" b="1" dirty="0" smtClean="0"/>
          </a:p>
          <a:p>
            <a:pPr marL="384175" indent="-382588" eaLnBrk="1" hangingPunct="1">
              <a:lnSpc>
                <a:spcPct val="105000"/>
              </a:lnSpc>
              <a:spcBef>
                <a:spcPts val="475"/>
              </a:spcBef>
              <a:buClr>
                <a:srgbClr val="EA20D7"/>
              </a:buClr>
              <a:buSzPct val="80000"/>
              <a:buFont typeface="Wingdings" panose="05000000000000000000" pitchFamily="2" charset="2"/>
              <a:buChar char=""/>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b="1" dirty="0" err="1" smtClean="0"/>
              <a:t>Confiance</a:t>
            </a:r>
            <a:r>
              <a:rPr lang="en-GB" altLang="fr-FR" sz="1900" b="1" dirty="0" smtClean="0"/>
              <a:t> &amp; </a:t>
            </a:r>
            <a:r>
              <a:rPr lang="en-GB" altLang="fr-FR" sz="1900" b="1" dirty="0" err="1" smtClean="0"/>
              <a:t>confidentialité</a:t>
            </a:r>
            <a:endParaRPr lang="en-GB" altLang="fr-FR" sz="1900" b="1" dirty="0" smtClean="0"/>
          </a:p>
          <a:p>
            <a:pPr marL="384175" indent="-382588" eaLnBrk="1" hangingPunct="1">
              <a:lnSpc>
                <a:spcPct val="105000"/>
              </a:lnSpc>
              <a:spcBef>
                <a:spcPts val="475"/>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900" dirty="0" smtClean="0"/>
              <a:t>	</a:t>
            </a:r>
            <a:r>
              <a:rPr lang="en-GB" altLang="fr-FR" sz="1400" dirty="0" smtClean="0"/>
              <a:t>Les </a:t>
            </a:r>
            <a:r>
              <a:rPr lang="en-GB" altLang="fr-FR" sz="1400" dirty="0" err="1" smtClean="0"/>
              <a:t>informations</a:t>
            </a:r>
            <a:r>
              <a:rPr lang="en-GB" altLang="fr-FR" sz="1400" dirty="0" smtClean="0"/>
              <a:t> </a:t>
            </a:r>
            <a:r>
              <a:rPr lang="en-GB" altLang="fr-FR" sz="1400" dirty="0" err="1" smtClean="0"/>
              <a:t>concernant</a:t>
            </a:r>
            <a:r>
              <a:rPr lang="en-GB" altLang="fr-FR" sz="1400" dirty="0" smtClean="0"/>
              <a:t> </a:t>
            </a:r>
            <a:r>
              <a:rPr lang="en-GB" altLang="fr-FR" sz="1400" dirty="0" err="1" smtClean="0"/>
              <a:t>votre</a:t>
            </a:r>
            <a:r>
              <a:rPr lang="en-GB" altLang="fr-FR" sz="1400" dirty="0" smtClean="0"/>
              <a:t> </a:t>
            </a:r>
            <a:r>
              <a:rPr lang="en-GB" altLang="fr-FR" sz="1400" dirty="0" err="1" smtClean="0"/>
              <a:t>société</a:t>
            </a:r>
            <a:r>
              <a:rPr lang="en-GB" altLang="fr-FR" sz="1400" dirty="0" smtClean="0"/>
              <a:t> </a:t>
            </a:r>
            <a:r>
              <a:rPr lang="en-GB" altLang="fr-FR" sz="1400" dirty="0" err="1" smtClean="0"/>
              <a:t>restent</a:t>
            </a:r>
            <a:r>
              <a:rPr lang="en-GB" altLang="fr-FR" sz="1400" dirty="0" smtClean="0"/>
              <a:t> </a:t>
            </a:r>
            <a:r>
              <a:rPr lang="en-GB" altLang="fr-FR" sz="1400" dirty="0" err="1" smtClean="0"/>
              <a:t>confidentielles</a:t>
            </a:r>
            <a:r>
              <a:rPr lang="en-GB" altLang="fr-FR" sz="1400" dirty="0" smtClean="0"/>
              <a:t>.</a:t>
            </a:r>
          </a:p>
          <a:p>
            <a:pPr marL="384175" indent="-382588" eaLnBrk="1" hangingPunct="1">
              <a:lnSpc>
                <a:spcPct val="105000"/>
              </a:lnSpc>
              <a:spcBef>
                <a:spcPts val="250"/>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endParaRPr lang="en-GB" altLang="fr-FR" sz="1400" dirty="0" smtClean="0"/>
          </a:p>
          <a:p>
            <a:pPr marL="384175" indent="-382588" eaLnBrk="1" hangingPunct="1">
              <a:lnSpc>
                <a:spcPct val="105000"/>
              </a:lnSpc>
              <a:spcBef>
                <a:spcPts val="250"/>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endParaRPr lang="en-GB" altLang="fr-FR" sz="1400" dirty="0" smtClean="0"/>
          </a:p>
          <a:p>
            <a:pPr marL="384175" indent="-382588" eaLnBrk="1" hangingPunct="1">
              <a:lnSpc>
                <a:spcPct val="105000"/>
              </a:lnSpc>
              <a:spcBef>
                <a:spcPts val="475"/>
              </a:spcBef>
              <a:buClr>
                <a:srgbClr val="EA20D7"/>
              </a:buClr>
              <a:buSzPct val="80000"/>
              <a:buFont typeface="Wingdings" panose="05000000000000000000" pitchFamily="2" charset="2"/>
              <a:buChar char=""/>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800" b="1" dirty="0" err="1" smtClean="0"/>
              <a:t>Egalité</a:t>
            </a:r>
            <a:r>
              <a:rPr lang="en-GB" altLang="fr-FR" sz="1800" b="1" dirty="0" smtClean="0"/>
              <a:t> des chances</a:t>
            </a:r>
          </a:p>
          <a:p>
            <a:pPr marL="384175" indent="-382588" eaLnBrk="1" hangingPunct="1">
              <a:lnSpc>
                <a:spcPct val="130000"/>
              </a:lnSpc>
              <a:spcBef>
                <a:spcPts val="475"/>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400" dirty="0" smtClean="0"/>
              <a:t>	Nous </a:t>
            </a:r>
            <a:r>
              <a:rPr lang="en-GB" altLang="fr-FR" sz="1400" dirty="0" err="1" smtClean="0"/>
              <a:t>veillons</a:t>
            </a:r>
            <a:r>
              <a:rPr lang="en-GB" altLang="fr-FR" sz="1400" dirty="0" smtClean="0"/>
              <a:t> au respect du </a:t>
            </a:r>
            <a:r>
              <a:rPr lang="en-GB" altLang="fr-FR" sz="1400" dirty="0" err="1" smtClean="0"/>
              <a:t>principe</a:t>
            </a:r>
            <a:r>
              <a:rPr lang="en-GB" altLang="fr-FR" sz="1400" dirty="0" smtClean="0"/>
              <a:t> </a:t>
            </a:r>
            <a:r>
              <a:rPr lang="en-GB" altLang="fr-FR" sz="1400" dirty="0" err="1" smtClean="0"/>
              <a:t>d’égalité</a:t>
            </a:r>
            <a:r>
              <a:rPr lang="en-GB" altLang="fr-FR" sz="1400" dirty="0" smtClean="0"/>
              <a:t> des chances à </a:t>
            </a:r>
            <a:r>
              <a:rPr lang="en-GB" altLang="fr-FR" sz="1400" dirty="0" err="1" smtClean="0"/>
              <a:t>l’emploi</a:t>
            </a:r>
            <a:r>
              <a:rPr lang="en-GB" altLang="fr-FR" sz="1400" dirty="0" smtClean="0"/>
              <a:t> et </a:t>
            </a:r>
            <a:r>
              <a:rPr lang="en-GB" altLang="fr-FR" sz="1400" dirty="0" err="1" smtClean="0"/>
              <a:t>vous</a:t>
            </a:r>
            <a:r>
              <a:rPr lang="en-GB" altLang="fr-FR" sz="1400" dirty="0" smtClean="0"/>
              <a:t> </a:t>
            </a:r>
            <a:r>
              <a:rPr lang="en-GB" altLang="fr-FR" sz="1400" dirty="0" err="1" smtClean="0"/>
              <a:t>présenterons</a:t>
            </a:r>
            <a:r>
              <a:rPr lang="en-GB" altLang="fr-FR" sz="1400" dirty="0" smtClean="0"/>
              <a:t> les </a:t>
            </a:r>
            <a:r>
              <a:rPr lang="en-GB" altLang="fr-FR" sz="1400" dirty="0" err="1" smtClean="0"/>
              <a:t>meilleurs</a:t>
            </a:r>
            <a:r>
              <a:rPr lang="en-GB" altLang="fr-FR" sz="1400" dirty="0" smtClean="0"/>
              <a:t> </a:t>
            </a:r>
            <a:r>
              <a:rPr lang="en-GB" altLang="fr-FR" sz="1400" dirty="0" err="1" smtClean="0"/>
              <a:t>profils</a:t>
            </a:r>
            <a:r>
              <a:rPr lang="en-GB" altLang="fr-FR" sz="1400" dirty="0" smtClean="0"/>
              <a:t> </a:t>
            </a:r>
            <a:r>
              <a:rPr lang="en-GB" altLang="fr-FR" sz="1400" dirty="0" err="1" smtClean="0"/>
              <a:t>en</a:t>
            </a:r>
            <a:r>
              <a:rPr lang="en-GB" altLang="fr-FR" sz="1400" dirty="0" smtClean="0"/>
              <a:t> nous </a:t>
            </a:r>
            <a:r>
              <a:rPr lang="en-GB" altLang="fr-FR" sz="1400" dirty="0" err="1" smtClean="0"/>
              <a:t>basant</a:t>
            </a:r>
            <a:r>
              <a:rPr lang="en-GB" altLang="fr-FR" sz="1400" dirty="0" smtClean="0"/>
              <a:t> </a:t>
            </a:r>
            <a:r>
              <a:rPr lang="en-GB" altLang="fr-FR" sz="1400" dirty="0" err="1" smtClean="0"/>
              <a:t>sur</a:t>
            </a:r>
            <a:r>
              <a:rPr lang="en-GB" altLang="fr-FR" sz="1400" dirty="0" smtClean="0"/>
              <a:t> </a:t>
            </a:r>
            <a:r>
              <a:rPr lang="en-GB" altLang="fr-FR" sz="1400" dirty="0" err="1" smtClean="0"/>
              <a:t>leurs</a:t>
            </a:r>
            <a:r>
              <a:rPr lang="en-GB" altLang="fr-FR" sz="1400" dirty="0" smtClean="0"/>
              <a:t> </a:t>
            </a:r>
            <a:r>
              <a:rPr lang="en-GB" altLang="fr-FR" sz="1400" dirty="0" err="1" smtClean="0"/>
              <a:t>compétences</a:t>
            </a:r>
            <a:r>
              <a:rPr lang="en-GB" altLang="fr-FR" sz="1400" dirty="0" smtClean="0"/>
              <a:t> </a:t>
            </a:r>
            <a:r>
              <a:rPr lang="en-GB" altLang="fr-FR" sz="1400" dirty="0" err="1" smtClean="0"/>
              <a:t>indépendamment</a:t>
            </a:r>
            <a:r>
              <a:rPr lang="en-GB" altLang="fr-FR" sz="1400" dirty="0" smtClean="0"/>
              <a:t> de </a:t>
            </a:r>
            <a:r>
              <a:rPr lang="en-GB" altLang="fr-FR" sz="1400" dirty="0" err="1" smtClean="0"/>
              <a:t>toute</a:t>
            </a:r>
            <a:r>
              <a:rPr lang="en-GB" altLang="fr-FR" sz="1400" dirty="0" smtClean="0"/>
              <a:t> </a:t>
            </a:r>
            <a:r>
              <a:rPr lang="en-GB" altLang="fr-FR" sz="1400" dirty="0" err="1" smtClean="0"/>
              <a:t>considération</a:t>
            </a:r>
            <a:r>
              <a:rPr lang="en-GB" altLang="fr-FR" sz="1400" dirty="0" smtClean="0"/>
              <a:t> </a:t>
            </a:r>
            <a:r>
              <a:rPr lang="en-GB" altLang="fr-FR" sz="1400" dirty="0" err="1" smtClean="0"/>
              <a:t>ethnique</a:t>
            </a:r>
            <a:r>
              <a:rPr lang="en-GB" altLang="fr-FR" sz="1400" dirty="0" smtClean="0"/>
              <a:t> </a:t>
            </a:r>
            <a:r>
              <a:rPr lang="en-GB" altLang="fr-FR" sz="1400" dirty="0" err="1" smtClean="0"/>
              <a:t>ou</a:t>
            </a:r>
            <a:r>
              <a:rPr lang="en-GB" altLang="fr-FR" sz="1400" dirty="0" smtClean="0"/>
              <a:t> de </a:t>
            </a:r>
            <a:r>
              <a:rPr lang="en-GB" altLang="fr-FR" sz="1400" dirty="0" err="1" smtClean="0"/>
              <a:t>sexe</a:t>
            </a:r>
            <a:r>
              <a:rPr lang="en-GB" altLang="fr-FR" sz="1400" dirty="0" smtClean="0"/>
              <a:t>.</a:t>
            </a:r>
          </a:p>
          <a:p>
            <a:pPr marL="384175" indent="-382588" eaLnBrk="1" hangingPunct="1">
              <a:lnSpc>
                <a:spcPct val="130000"/>
              </a:lnSpc>
              <a:spcBef>
                <a:spcPts val="250"/>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endParaRPr lang="en-GB" altLang="fr-FR" sz="1400" dirty="0" smtClean="0"/>
          </a:p>
          <a:p>
            <a:pPr marL="384175" indent="-382588" eaLnBrk="1" hangingPunct="1">
              <a:lnSpc>
                <a:spcPct val="105000"/>
              </a:lnSpc>
              <a:spcBef>
                <a:spcPts val="475"/>
              </a:spcBef>
              <a:buClr>
                <a:srgbClr val="EA20D7"/>
              </a:buClr>
              <a:buSzPct val="80000"/>
              <a:buFont typeface="Wingdings" panose="05000000000000000000" pitchFamily="2" charset="2"/>
              <a:buChar char=""/>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800" b="1" dirty="0" smtClean="0"/>
              <a:t>Engagement de </a:t>
            </a:r>
            <a:r>
              <a:rPr lang="en-GB" altLang="fr-FR" sz="1800" b="1" dirty="0" err="1" smtClean="0"/>
              <a:t>Moyens</a:t>
            </a:r>
            <a:r>
              <a:rPr lang="en-GB" altLang="fr-FR" sz="1800" b="1" dirty="0" smtClean="0"/>
              <a:t> et </a:t>
            </a:r>
            <a:r>
              <a:rPr lang="en-GB" altLang="fr-FR" sz="1800" b="1" dirty="0" err="1" smtClean="0"/>
              <a:t>Exhaustivité</a:t>
            </a:r>
            <a:endParaRPr lang="en-GB" altLang="fr-FR" sz="1800" b="1" dirty="0" smtClean="0"/>
          </a:p>
          <a:p>
            <a:pPr marL="384175" indent="-382588" eaLnBrk="1" hangingPunct="1">
              <a:lnSpc>
                <a:spcPct val="130000"/>
              </a:lnSpc>
              <a:spcBef>
                <a:spcPts val="450"/>
              </a:spcBef>
              <a:buClrTx/>
              <a:buFontTx/>
              <a:buNone/>
              <a:tabLst>
                <a:tab pos="384175" algn="l"/>
                <a:tab pos="488950" algn="l"/>
                <a:tab pos="938213" algn="l"/>
                <a:tab pos="1387475" algn="l"/>
                <a:tab pos="1836738" algn="l"/>
                <a:tab pos="2286000" algn="l"/>
                <a:tab pos="2735263" algn="l"/>
                <a:tab pos="3184525" algn="l"/>
                <a:tab pos="3633788" algn="l"/>
                <a:tab pos="4083050" algn="l"/>
                <a:tab pos="4532313" algn="l"/>
                <a:tab pos="4981575" algn="l"/>
                <a:tab pos="5430838" algn="l"/>
                <a:tab pos="5880100" algn="l"/>
                <a:tab pos="6329363" algn="l"/>
                <a:tab pos="6778625" algn="l"/>
                <a:tab pos="7227888" algn="l"/>
                <a:tab pos="7677150" algn="l"/>
                <a:tab pos="8126413" algn="l"/>
                <a:tab pos="8575675" algn="l"/>
                <a:tab pos="9024938" algn="l"/>
              </a:tabLst>
            </a:pPr>
            <a:r>
              <a:rPr lang="en-GB" altLang="fr-FR" sz="1400" b="1" dirty="0" smtClean="0"/>
              <a:t>	</a:t>
            </a:r>
            <a:r>
              <a:rPr lang="en-GB" altLang="fr-FR" sz="1400" dirty="0" smtClean="0"/>
              <a:t>Notre engagement de </a:t>
            </a:r>
            <a:r>
              <a:rPr lang="en-GB" altLang="fr-FR" sz="1400" dirty="0" err="1" smtClean="0"/>
              <a:t>moyens</a:t>
            </a:r>
            <a:r>
              <a:rPr lang="en-GB" altLang="fr-FR" sz="1400" dirty="0" smtClean="0"/>
              <a:t> </a:t>
            </a:r>
            <a:r>
              <a:rPr lang="en-GB" altLang="fr-FR" sz="1400" dirty="0" err="1" smtClean="0"/>
              <a:t>est</a:t>
            </a:r>
            <a:r>
              <a:rPr lang="en-GB" altLang="fr-FR" sz="1400" dirty="0" smtClean="0"/>
              <a:t> </a:t>
            </a:r>
            <a:r>
              <a:rPr lang="en-GB" altLang="fr-FR" sz="1400" dirty="0" err="1" smtClean="0"/>
              <a:t>immédiat</a:t>
            </a:r>
            <a:r>
              <a:rPr lang="en-GB" altLang="fr-FR" sz="1400" dirty="0" smtClean="0"/>
              <a:t> et non </a:t>
            </a:r>
            <a:r>
              <a:rPr lang="en-GB" altLang="fr-FR" sz="1400" dirty="0" err="1" smtClean="0"/>
              <a:t>borné</a:t>
            </a:r>
            <a:r>
              <a:rPr lang="en-GB" altLang="fr-FR" sz="1400" dirty="0" smtClean="0"/>
              <a:t> </a:t>
            </a:r>
            <a:r>
              <a:rPr lang="en-GB" altLang="fr-FR" sz="1400" dirty="0" err="1" smtClean="0"/>
              <a:t>dans</a:t>
            </a:r>
            <a:r>
              <a:rPr lang="en-GB" altLang="fr-FR" sz="1400" dirty="0" smtClean="0"/>
              <a:t> le temps </a:t>
            </a:r>
            <a:r>
              <a:rPr lang="en-GB" altLang="fr-FR" sz="1400" dirty="0" err="1" smtClean="0"/>
              <a:t>jusqu'a</a:t>
            </a:r>
            <a:r>
              <a:rPr lang="en-GB" altLang="fr-FR" sz="1400" dirty="0" smtClean="0"/>
              <a:t> </a:t>
            </a:r>
            <a:r>
              <a:rPr lang="en-GB" altLang="fr-FR" sz="1400" dirty="0" err="1" smtClean="0"/>
              <a:t>avoir</a:t>
            </a:r>
            <a:r>
              <a:rPr lang="en-GB" altLang="fr-FR" sz="1400" dirty="0" smtClean="0"/>
              <a:t> </a:t>
            </a:r>
            <a:r>
              <a:rPr lang="en-GB" altLang="fr-FR" sz="1400" dirty="0" err="1" smtClean="0"/>
              <a:t>trouvé</a:t>
            </a:r>
            <a:r>
              <a:rPr lang="en-GB" altLang="fr-FR" sz="1400" dirty="0" smtClean="0"/>
              <a:t> les </a:t>
            </a:r>
            <a:r>
              <a:rPr lang="en-GB" altLang="fr-FR" sz="1400" dirty="0" err="1" smtClean="0"/>
              <a:t>compétences</a:t>
            </a:r>
            <a:r>
              <a:rPr lang="en-GB" altLang="fr-FR" sz="1400" dirty="0" smtClean="0"/>
              <a:t> </a:t>
            </a:r>
            <a:r>
              <a:rPr lang="en-GB" altLang="fr-FR" sz="1400" dirty="0" err="1" smtClean="0"/>
              <a:t>recherchées</a:t>
            </a:r>
            <a:r>
              <a:rPr lang="en-GB" altLang="fr-FR" sz="1400" dirty="0" smtClean="0"/>
              <a:t>. Nous </a:t>
            </a:r>
            <a:r>
              <a:rPr lang="en-GB" altLang="fr-FR" sz="1400" dirty="0" err="1" smtClean="0"/>
              <a:t>assurons</a:t>
            </a:r>
            <a:r>
              <a:rPr lang="en-GB" altLang="fr-FR" sz="1400" dirty="0" smtClean="0"/>
              <a:t> </a:t>
            </a:r>
            <a:r>
              <a:rPr lang="en-GB" altLang="fr-FR" sz="1400" dirty="0" err="1" smtClean="0"/>
              <a:t>que</a:t>
            </a:r>
            <a:r>
              <a:rPr lang="en-GB" altLang="fr-FR" sz="1400" dirty="0" smtClean="0"/>
              <a:t> </a:t>
            </a:r>
            <a:r>
              <a:rPr lang="en-GB" altLang="fr-FR" sz="1400" dirty="0" err="1" smtClean="0"/>
              <a:t>nos</a:t>
            </a:r>
            <a:r>
              <a:rPr lang="en-GB" altLang="fr-FR" sz="1400" dirty="0" smtClean="0"/>
              <a:t> </a:t>
            </a:r>
            <a:r>
              <a:rPr lang="en-GB" altLang="fr-FR" sz="1400" dirty="0" err="1" smtClean="0"/>
              <a:t>procédures</a:t>
            </a:r>
            <a:r>
              <a:rPr lang="en-GB" altLang="fr-FR" sz="1400" dirty="0" smtClean="0"/>
              <a:t> de </a:t>
            </a:r>
            <a:r>
              <a:rPr lang="en-GB" altLang="fr-FR" sz="1400" dirty="0" err="1" smtClean="0"/>
              <a:t>recherches</a:t>
            </a:r>
            <a:r>
              <a:rPr lang="en-GB" altLang="fr-FR" sz="1400" dirty="0" smtClean="0"/>
              <a:t> </a:t>
            </a:r>
            <a:r>
              <a:rPr lang="en-GB" altLang="fr-FR" sz="1400" dirty="0" err="1" smtClean="0"/>
              <a:t>mettent</a:t>
            </a:r>
            <a:r>
              <a:rPr lang="en-GB" altLang="fr-FR" sz="1400" dirty="0" smtClean="0"/>
              <a:t> </a:t>
            </a:r>
            <a:r>
              <a:rPr lang="en-GB" altLang="fr-FR" sz="1400" dirty="0" err="1" smtClean="0"/>
              <a:t>en</a:t>
            </a:r>
            <a:r>
              <a:rPr lang="en-GB" altLang="fr-FR" sz="1400" dirty="0" smtClean="0"/>
              <a:t> oeuvre </a:t>
            </a:r>
            <a:r>
              <a:rPr lang="en-GB" altLang="fr-FR" sz="1400" dirty="0" err="1" smtClean="0"/>
              <a:t>tous</a:t>
            </a:r>
            <a:r>
              <a:rPr lang="en-GB" altLang="fr-FR" sz="1400" dirty="0" smtClean="0"/>
              <a:t> les </a:t>
            </a:r>
            <a:r>
              <a:rPr lang="en-GB" altLang="fr-FR" sz="1400" dirty="0" err="1" smtClean="0"/>
              <a:t>moyens</a:t>
            </a:r>
            <a:r>
              <a:rPr lang="en-GB" altLang="fr-FR" sz="1400" dirty="0" smtClean="0"/>
              <a:t> </a:t>
            </a:r>
            <a:r>
              <a:rPr lang="en-GB" altLang="fr-FR" sz="1400" dirty="0" err="1" smtClean="0"/>
              <a:t>sur</a:t>
            </a:r>
            <a:r>
              <a:rPr lang="en-GB" altLang="fr-FR" sz="1400" dirty="0" smtClean="0"/>
              <a:t> </a:t>
            </a:r>
            <a:r>
              <a:rPr lang="en-GB" altLang="fr-FR" sz="1400" dirty="0" err="1" smtClean="0"/>
              <a:t>lesquelss</a:t>
            </a:r>
            <a:r>
              <a:rPr lang="en-GB" altLang="fr-FR" sz="1400" dirty="0" smtClean="0"/>
              <a:t> nous </a:t>
            </a:r>
            <a:r>
              <a:rPr lang="en-GB" altLang="fr-FR" sz="1400" dirty="0" err="1" smtClean="0"/>
              <a:t>nous</a:t>
            </a:r>
            <a:r>
              <a:rPr lang="en-GB" altLang="fr-FR" sz="1400" dirty="0" smtClean="0"/>
              <a:t> </a:t>
            </a:r>
            <a:r>
              <a:rPr lang="en-GB" altLang="fr-FR" sz="1400" dirty="0" err="1" smtClean="0"/>
              <a:t>sommes</a:t>
            </a:r>
            <a:r>
              <a:rPr lang="en-GB" altLang="fr-FR" sz="1400" dirty="0" smtClean="0"/>
              <a:t> </a:t>
            </a:r>
            <a:r>
              <a:rPr lang="en-GB" altLang="fr-FR" sz="1400" dirty="0" err="1" smtClean="0"/>
              <a:t>engagés</a:t>
            </a:r>
            <a:r>
              <a:rPr lang="en-GB" altLang="fr-FR" sz="1400" dirty="0" smtClean="0"/>
              <a:t> </a:t>
            </a:r>
            <a:r>
              <a:rPr lang="en-GB" altLang="fr-FR" sz="1400" dirty="0" err="1" smtClean="0"/>
              <a:t>initialement</a:t>
            </a:r>
            <a:r>
              <a:rPr lang="en-GB" altLang="fr-FR" sz="1400" dirty="0" smtClean="0"/>
              <a:t>. </a:t>
            </a:r>
          </a:p>
        </p:txBody>
      </p:sp>
    </p:spTree>
    <p:extLst>
      <p:ext uri="{BB962C8B-B14F-4D97-AF65-F5344CB8AC3E}">
        <p14:creationId xmlns:p14="http://schemas.microsoft.com/office/powerpoint/2010/main" val="30713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629688" cy="648000"/>
          </a:xfrm>
        </p:spPr>
        <p:txBody>
          <a:bodyPr/>
          <a:lstStyle/>
          <a:p>
            <a:pPr algn="l"/>
            <a:r>
              <a:rPr lang="fr-FR" sz="2400" b="1" dirty="0" smtClean="0"/>
              <a:t>Références clients</a:t>
            </a:r>
            <a:endParaRPr lang="fr-FR" sz="2400" b="1" dirty="0"/>
          </a:p>
        </p:txBody>
      </p:sp>
      <p:pic>
        <p:nvPicPr>
          <p:cNvPr id="4" name="Espace réservé du contenu 3"/>
          <p:cNvPicPr preferRelativeResize="0">
            <a:picLocks noGrp="1" noChangeAspect="1"/>
          </p:cNvPicPr>
          <p:nvPr>
            <p:ph idx="1"/>
          </p:nvPr>
        </p:nvPicPr>
        <p:blipFill>
          <a:blip r:embed="rId2"/>
          <a:stretch>
            <a:fillRect/>
          </a:stretch>
        </p:blipFill>
        <p:spPr>
          <a:xfrm>
            <a:off x="854598" y="-1"/>
            <a:ext cx="7780609" cy="7012597"/>
          </a:xfrm>
          <a:prstGeom prst="rect">
            <a:avLst/>
          </a:prstGeom>
        </p:spPr>
      </p:pic>
    </p:spTree>
    <p:extLst>
      <p:ext uri="{BB962C8B-B14F-4D97-AF65-F5344CB8AC3E}">
        <p14:creationId xmlns:p14="http://schemas.microsoft.com/office/powerpoint/2010/main" val="2520524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1141"/>
            <a:ext cx="4343400" cy="563563"/>
          </a:xfrm>
        </p:spPr>
        <p:txBody>
          <a:bodyPr rtlCol="0">
            <a:noAutofit/>
          </a:bodyPr>
          <a:lstStyle/>
          <a:p>
            <a:pPr algn="l">
              <a:spcBef>
                <a:spcPct val="50000"/>
              </a:spcBef>
              <a:defRPr/>
            </a:pPr>
            <a:r>
              <a:rPr lang="en-GB" sz="2400" b="1" dirty="0" smtClean="0">
                <a:ea typeface="ヒラギノ角ゴ Pro W3" pitchFamily="-107" charset="-128"/>
                <a:cs typeface="+mn-cs"/>
              </a:rPr>
              <a:t>Distinctions</a:t>
            </a:r>
            <a:br>
              <a:rPr lang="en-GB" sz="2400" b="1" dirty="0" smtClean="0">
                <a:ea typeface="ヒラギノ角ゴ Pro W3" pitchFamily="-107" charset="-128"/>
                <a:cs typeface="+mn-cs"/>
              </a:rPr>
            </a:br>
            <a:endParaRPr lang="en-GB" sz="2400" b="1" dirty="0" smtClean="0">
              <a:ea typeface="ヒラギノ角ゴ Pro W3" pitchFamily="-107" charset="-128"/>
              <a:cs typeface="+mn-cs"/>
            </a:endParaRPr>
          </a:p>
        </p:txBody>
      </p:sp>
      <p:sp>
        <p:nvSpPr>
          <p:cNvPr id="3" name="Content Placeholder 2"/>
          <p:cNvSpPr>
            <a:spLocks noGrp="1"/>
          </p:cNvSpPr>
          <p:nvPr>
            <p:ph idx="1"/>
          </p:nvPr>
        </p:nvSpPr>
        <p:spPr>
          <a:xfrm>
            <a:off x="395536" y="908721"/>
            <a:ext cx="5040560" cy="5295802"/>
          </a:xfrm>
        </p:spPr>
        <p:txBody>
          <a:bodyPr rtlCol="0">
            <a:noAutofit/>
          </a:bodyPr>
          <a:lstStyle/>
          <a:p>
            <a:pPr>
              <a:buFont typeface="Wingdings" pitchFamily="2" charset="2"/>
              <a:buChar char="Ø"/>
              <a:defRPr/>
            </a:pPr>
            <a:r>
              <a:rPr lang="en-GB" sz="1400" b="1" dirty="0" smtClean="0">
                <a:latin typeface="+mj-lt"/>
                <a:cs typeface="Arial" pitchFamily="34" charset="0"/>
              </a:rPr>
              <a:t>ANTAL </a:t>
            </a:r>
            <a:r>
              <a:rPr lang="en-GB" sz="1400" b="1" dirty="0">
                <a:latin typeface="+mj-lt"/>
                <a:cs typeface="Arial" pitchFamily="34" charset="0"/>
              </a:rPr>
              <a:t>wins the Best Use of Social Media </a:t>
            </a:r>
            <a:r>
              <a:rPr lang="en-GB" sz="1400" b="1" dirty="0" smtClean="0">
                <a:latin typeface="+mj-lt"/>
                <a:cs typeface="Arial" pitchFamily="34" charset="0"/>
              </a:rPr>
              <a:t>award</a:t>
            </a:r>
          </a:p>
          <a:p>
            <a:pPr marL="0" indent="0">
              <a:buNone/>
              <a:defRPr/>
            </a:pPr>
            <a:r>
              <a:rPr lang="en-GB" sz="1400" dirty="0" smtClean="0">
                <a:cs typeface="Arial" pitchFamily="34" charset="0"/>
              </a:rPr>
              <a:t>           Global </a:t>
            </a:r>
            <a:r>
              <a:rPr lang="en-GB" sz="1400" dirty="0">
                <a:cs typeface="Arial" pitchFamily="34" charset="0"/>
              </a:rPr>
              <a:t>Recruiter Awards </a:t>
            </a:r>
            <a:r>
              <a:rPr lang="en-GB" sz="1400" dirty="0" smtClean="0">
                <a:cs typeface="Arial" pitchFamily="34" charset="0"/>
              </a:rPr>
              <a:t>2015</a:t>
            </a:r>
            <a:r>
              <a:rPr lang="en-GB" sz="1400" b="1" dirty="0" smtClean="0">
                <a:latin typeface="+mj-lt"/>
                <a:cs typeface="Arial" pitchFamily="34" charset="0"/>
              </a:rPr>
              <a:t>              </a:t>
            </a:r>
            <a:endParaRPr lang="fr-FR" sz="1400" b="1" dirty="0">
              <a:latin typeface="+mj-lt"/>
              <a:cs typeface="Arial" pitchFamily="34" charset="0"/>
            </a:endParaRPr>
          </a:p>
          <a:p>
            <a:pPr>
              <a:buFont typeface="Wingdings" pitchFamily="2" charset="2"/>
              <a:buChar char="Ø"/>
              <a:defRPr/>
            </a:pPr>
            <a:r>
              <a:rPr lang="en-GB" sz="1400" b="1" dirty="0" smtClean="0">
                <a:latin typeface="+mj-lt"/>
                <a:cs typeface="Arial" pitchFamily="34" charset="0"/>
              </a:rPr>
              <a:t>Entrepreneur of the Year</a:t>
            </a:r>
          </a:p>
          <a:p>
            <a:pPr>
              <a:buNone/>
              <a:defRPr/>
            </a:pPr>
            <a:r>
              <a:rPr lang="en-GB" sz="1400" dirty="0" smtClean="0">
                <a:latin typeface="+mj-lt"/>
                <a:cs typeface="Arial" pitchFamily="34" charset="0"/>
              </a:rPr>
              <a:t>	</a:t>
            </a:r>
            <a:r>
              <a:rPr lang="en-GB" sz="1400" dirty="0" err="1" smtClean="0">
                <a:latin typeface="+mj-lt"/>
                <a:cs typeface="Arial" pitchFamily="34" charset="0"/>
              </a:rPr>
              <a:t>LondonLovesExcellence</a:t>
            </a:r>
            <a:r>
              <a:rPr lang="en-GB" sz="1400" dirty="0" smtClean="0">
                <a:latin typeface="+mj-lt"/>
                <a:cs typeface="Arial" pitchFamily="34" charset="0"/>
              </a:rPr>
              <a:t> Awards 2014</a:t>
            </a:r>
          </a:p>
          <a:p>
            <a:pPr>
              <a:buNone/>
              <a:defRPr/>
            </a:pPr>
            <a:endParaRPr lang="en-GB" sz="900" dirty="0" smtClean="0">
              <a:latin typeface="+mj-lt"/>
              <a:cs typeface="Arial" pitchFamily="34" charset="0"/>
            </a:endParaRPr>
          </a:p>
          <a:p>
            <a:pPr eaLnBrk="1" fontAlgn="auto" hangingPunct="1">
              <a:spcAft>
                <a:spcPts val="0"/>
              </a:spcAft>
              <a:buFont typeface="Wingdings" pitchFamily="2" charset="2"/>
              <a:buChar char="Ø"/>
              <a:defRPr/>
            </a:pPr>
            <a:r>
              <a:rPr lang="en-GB" sz="1400" b="1" dirty="0" smtClean="0">
                <a:latin typeface="+mj-lt"/>
                <a:cs typeface="Arial" pitchFamily="34" charset="0"/>
              </a:rPr>
              <a:t>The Best UK Overseas Operation</a:t>
            </a:r>
          </a:p>
          <a:p>
            <a:pPr eaLnBrk="1" fontAlgn="auto" hangingPunct="1">
              <a:spcAft>
                <a:spcPts val="0"/>
              </a:spcAft>
              <a:buNone/>
              <a:defRPr/>
            </a:pPr>
            <a:r>
              <a:rPr lang="en-GB" sz="1400" b="1" dirty="0" smtClean="0">
                <a:latin typeface="+mj-lt"/>
                <a:cs typeface="Arial" pitchFamily="34" charset="0"/>
              </a:rPr>
              <a:t>	</a:t>
            </a:r>
            <a:r>
              <a:rPr lang="en-GB" sz="1400" dirty="0" smtClean="0">
                <a:latin typeface="+mj-lt"/>
                <a:cs typeface="Arial" pitchFamily="34" charset="0"/>
              </a:rPr>
              <a:t>Global Recruiter Awards 2013</a:t>
            </a:r>
          </a:p>
          <a:p>
            <a:pPr eaLnBrk="1" fontAlgn="auto" hangingPunct="1">
              <a:spcAft>
                <a:spcPts val="0"/>
              </a:spcAft>
              <a:buFont typeface="Arial" charset="0"/>
              <a:buNone/>
              <a:defRPr/>
            </a:pPr>
            <a:endParaRPr lang="en-GB" sz="900" dirty="0" smtClean="0">
              <a:latin typeface="+mj-lt"/>
              <a:cs typeface="Arial" pitchFamily="34" charset="0"/>
            </a:endParaRPr>
          </a:p>
          <a:p>
            <a:pPr eaLnBrk="1" fontAlgn="auto" hangingPunct="1">
              <a:spcAft>
                <a:spcPts val="0"/>
              </a:spcAft>
              <a:buFont typeface="Wingdings" pitchFamily="2" charset="2"/>
              <a:buChar char="Ø"/>
              <a:defRPr/>
            </a:pPr>
            <a:r>
              <a:rPr lang="en-GB" sz="1400" b="1" dirty="0" smtClean="0">
                <a:latin typeface="+mj-lt"/>
                <a:cs typeface="Arial" pitchFamily="34" charset="0"/>
              </a:rPr>
              <a:t>The Best International Recruitment Agency</a:t>
            </a:r>
            <a:r>
              <a:rPr lang="en-GB" sz="1400" dirty="0" smtClean="0">
                <a:latin typeface="+mj-lt"/>
                <a:cs typeface="Arial" pitchFamily="34" charset="0"/>
              </a:rPr>
              <a:t/>
            </a:r>
            <a:br>
              <a:rPr lang="en-GB" sz="1400" dirty="0" smtClean="0">
                <a:latin typeface="+mj-lt"/>
                <a:cs typeface="Arial" pitchFamily="34" charset="0"/>
              </a:rPr>
            </a:br>
            <a:r>
              <a:rPr lang="en-GB" sz="1400" dirty="0" smtClean="0">
                <a:latin typeface="+mj-lt"/>
                <a:cs typeface="Arial" pitchFamily="34" charset="0"/>
              </a:rPr>
              <a:t>Highly recommended at the Recruiter Awards 2013</a:t>
            </a:r>
          </a:p>
          <a:p>
            <a:pPr eaLnBrk="1" fontAlgn="auto" hangingPunct="1">
              <a:spcAft>
                <a:spcPts val="0"/>
              </a:spcAft>
              <a:buFont typeface="Wingdings" pitchFamily="2" charset="2"/>
              <a:buChar char="Ø"/>
              <a:defRPr/>
            </a:pPr>
            <a:endParaRPr lang="en-GB" sz="900" dirty="0" smtClean="0">
              <a:latin typeface="+mj-lt"/>
              <a:cs typeface="Arial" pitchFamily="34" charset="0"/>
            </a:endParaRPr>
          </a:p>
          <a:p>
            <a:pPr eaLnBrk="1" fontAlgn="auto" hangingPunct="1">
              <a:spcAft>
                <a:spcPts val="0"/>
              </a:spcAft>
              <a:buFont typeface="Wingdings" pitchFamily="2" charset="2"/>
              <a:buChar char="Ø"/>
              <a:defRPr/>
            </a:pPr>
            <a:r>
              <a:rPr lang="en-GB" sz="1400" b="1" dirty="0" smtClean="0">
                <a:latin typeface="+mj-lt"/>
                <a:cs typeface="Arial" pitchFamily="34" charset="0"/>
              </a:rPr>
              <a:t>Best Recruitment Agency Marketing Team</a:t>
            </a:r>
            <a:r>
              <a:rPr lang="en-GB" sz="1400" dirty="0" smtClean="0">
                <a:latin typeface="+mj-lt"/>
                <a:cs typeface="Arial" pitchFamily="34" charset="0"/>
              </a:rPr>
              <a:t/>
            </a:r>
            <a:br>
              <a:rPr lang="en-GB" sz="1400" dirty="0" smtClean="0">
                <a:latin typeface="+mj-lt"/>
                <a:cs typeface="Arial" pitchFamily="34" charset="0"/>
              </a:rPr>
            </a:br>
            <a:r>
              <a:rPr lang="en-GB" sz="1400" dirty="0" smtClean="0">
                <a:latin typeface="+mj-lt"/>
                <a:cs typeface="Arial" pitchFamily="34" charset="0"/>
              </a:rPr>
              <a:t>Finalist at the APSCO Recruiter Awards 2013</a:t>
            </a:r>
          </a:p>
          <a:p>
            <a:pPr eaLnBrk="1" fontAlgn="auto" hangingPunct="1">
              <a:spcAft>
                <a:spcPts val="0"/>
              </a:spcAft>
              <a:buFont typeface="Wingdings" pitchFamily="2" charset="2"/>
              <a:buChar char="Ø"/>
              <a:defRPr/>
            </a:pPr>
            <a:endParaRPr lang="en-GB" sz="900" dirty="0" smtClean="0">
              <a:latin typeface="+mj-lt"/>
              <a:cs typeface="Arial" pitchFamily="34" charset="0"/>
            </a:endParaRPr>
          </a:p>
          <a:p>
            <a:pPr eaLnBrk="1" fontAlgn="auto" hangingPunct="1">
              <a:spcAft>
                <a:spcPts val="0"/>
              </a:spcAft>
              <a:buFont typeface="Wingdings" pitchFamily="2" charset="2"/>
              <a:buChar char="Ø"/>
              <a:defRPr/>
            </a:pPr>
            <a:r>
              <a:rPr lang="en-GB" sz="1400" b="1" dirty="0" smtClean="0">
                <a:latin typeface="+mj-lt"/>
                <a:cs typeface="Arial" pitchFamily="34" charset="0"/>
              </a:rPr>
              <a:t>The Best Overseas Company</a:t>
            </a:r>
            <a:br>
              <a:rPr lang="en-GB" sz="1400" b="1" dirty="0" smtClean="0">
                <a:latin typeface="+mj-lt"/>
                <a:cs typeface="Arial" pitchFamily="34" charset="0"/>
              </a:rPr>
            </a:br>
            <a:r>
              <a:rPr lang="en-GB" sz="1400" dirty="0" smtClean="0">
                <a:latin typeface="+mj-lt"/>
                <a:cs typeface="Arial" pitchFamily="34" charset="0"/>
              </a:rPr>
              <a:t>Asia-Pacific Global Recruiter Industry awards 2012</a:t>
            </a:r>
          </a:p>
          <a:p>
            <a:pPr eaLnBrk="1" fontAlgn="auto" hangingPunct="1">
              <a:spcAft>
                <a:spcPts val="0"/>
              </a:spcAft>
              <a:buFont typeface="Wingdings" pitchFamily="2" charset="2"/>
              <a:buChar char="Ø"/>
              <a:defRPr/>
            </a:pPr>
            <a:endParaRPr lang="en-GB" sz="900" b="1" dirty="0" smtClean="0">
              <a:latin typeface="+mj-lt"/>
              <a:cs typeface="Arial" pitchFamily="34" charset="0"/>
            </a:endParaRPr>
          </a:p>
          <a:p>
            <a:pPr eaLnBrk="1" fontAlgn="auto" hangingPunct="1">
              <a:spcAft>
                <a:spcPts val="0"/>
              </a:spcAft>
              <a:buFont typeface="Wingdings" pitchFamily="2" charset="2"/>
              <a:buChar char="Ø"/>
              <a:defRPr/>
            </a:pPr>
            <a:r>
              <a:rPr lang="en-GB" sz="1400" b="1" dirty="0" smtClean="0">
                <a:latin typeface="+mj-lt"/>
                <a:cs typeface="Arial" pitchFamily="34" charset="0"/>
              </a:rPr>
              <a:t>The Best International Recruitment Agency </a:t>
            </a:r>
            <a:br>
              <a:rPr lang="en-GB" sz="1400" b="1" dirty="0" smtClean="0">
                <a:latin typeface="+mj-lt"/>
                <a:cs typeface="Arial" pitchFamily="34" charset="0"/>
              </a:rPr>
            </a:br>
            <a:r>
              <a:rPr lang="en-GB" sz="1400" dirty="0" smtClean="0">
                <a:latin typeface="+mj-lt"/>
                <a:cs typeface="Arial" pitchFamily="34" charset="0"/>
              </a:rPr>
              <a:t>Recruiter Awards for Excellence </a:t>
            </a:r>
            <a:r>
              <a:rPr lang="en-GB" sz="1400" dirty="0" smtClean="0">
                <a:latin typeface="+mj-lt"/>
                <a:cs typeface="Arial" pitchFamily="34" charset="0"/>
              </a:rPr>
              <a:t>2012</a:t>
            </a:r>
          </a:p>
          <a:p>
            <a:pPr eaLnBrk="1" fontAlgn="auto" hangingPunct="1">
              <a:spcAft>
                <a:spcPts val="0"/>
              </a:spcAft>
              <a:buFont typeface="Wingdings" pitchFamily="2" charset="2"/>
              <a:buChar char="Ø"/>
              <a:defRPr/>
            </a:pPr>
            <a:endParaRPr lang="en-GB" sz="900" dirty="0" smtClean="0">
              <a:latin typeface="+mj-lt"/>
              <a:cs typeface="Arial" pitchFamily="34" charset="0"/>
            </a:endParaRPr>
          </a:p>
          <a:p>
            <a:pPr eaLnBrk="1" fontAlgn="auto" hangingPunct="1">
              <a:spcAft>
                <a:spcPts val="0"/>
              </a:spcAft>
              <a:buFont typeface="Wingdings" pitchFamily="2" charset="2"/>
              <a:buChar char="Ø"/>
              <a:defRPr/>
            </a:pPr>
            <a:r>
              <a:rPr lang="en-GB" sz="1400" b="1" dirty="0" smtClean="0">
                <a:latin typeface="+mj-lt"/>
                <a:cs typeface="Arial" pitchFamily="34" charset="0"/>
              </a:rPr>
              <a:t>Best </a:t>
            </a:r>
            <a:r>
              <a:rPr lang="en-GB" sz="1400" b="1" dirty="0" smtClean="0">
                <a:latin typeface="+mj-lt"/>
                <a:cs typeface="Arial" pitchFamily="34" charset="0"/>
              </a:rPr>
              <a:t>International Recruitment Firm </a:t>
            </a:r>
            <a:br>
              <a:rPr lang="en-GB" sz="1400" b="1" dirty="0" smtClean="0">
                <a:latin typeface="+mj-lt"/>
                <a:cs typeface="Arial" pitchFamily="34" charset="0"/>
              </a:rPr>
            </a:br>
            <a:r>
              <a:rPr lang="en-GB" sz="1400" dirty="0" smtClean="0">
                <a:latin typeface="+mj-lt"/>
                <a:cs typeface="Arial" pitchFamily="34" charset="0"/>
              </a:rPr>
              <a:t>Recruitment International magazine awards 2010 	</a:t>
            </a:r>
            <a:endParaRPr lang="en-GB" sz="1200" dirty="0" smtClean="0">
              <a:latin typeface="+mj-lt"/>
              <a:cs typeface="Arial" pitchFamily="34" charset="0"/>
            </a:endParaRPr>
          </a:p>
          <a:p>
            <a:pPr eaLnBrk="1" fontAlgn="auto" hangingPunct="1">
              <a:spcAft>
                <a:spcPts val="0"/>
              </a:spcAft>
              <a:buFont typeface="Arial" pitchFamily="34" charset="0"/>
              <a:buNone/>
              <a:defRPr/>
            </a:pPr>
            <a:endParaRPr lang="en-GB" sz="1000" dirty="0" smtClean="0">
              <a:latin typeface="+mj-lt"/>
              <a:cs typeface="Arial" pitchFamily="34" charset="0"/>
            </a:endParaRPr>
          </a:p>
          <a:p>
            <a:pPr eaLnBrk="1" fontAlgn="auto" hangingPunct="1">
              <a:spcAft>
                <a:spcPts val="0"/>
              </a:spcAft>
              <a:buFont typeface="Wingdings" pitchFamily="2" charset="2"/>
              <a:buChar char="Ø"/>
              <a:defRPr/>
            </a:pPr>
            <a:r>
              <a:rPr lang="en-GB" sz="1400" b="1" dirty="0" smtClean="0">
                <a:latin typeface="+mj-lt"/>
                <a:cs typeface="Arial" pitchFamily="34" charset="0"/>
              </a:rPr>
              <a:t>EY Entrepreneur of the Year</a:t>
            </a:r>
            <a:r>
              <a:rPr lang="en-GB" sz="1400" dirty="0" smtClean="0">
                <a:latin typeface="+mj-lt"/>
                <a:cs typeface="Arial" pitchFamily="34" charset="0"/>
              </a:rPr>
              <a:t> 2010 and 2011</a:t>
            </a:r>
          </a:p>
        </p:txBody>
      </p:sp>
      <p:grpSp>
        <p:nvGrpSpPr>
          <p:cNvPr id="4" name="Group 3"/>
          <p:cNvGrpSpPr>
            <a:grpSpLocks/>
          </p:cNvGrpSpPr>
          <p:nvPr/>
        </p:nvGrpSpPr>
        <p:grpSpPr bwMode="auto">
          <a:xfrm>
            <a:off x="5796136" y="908720"/>
            <a:ext cx="3347865" cy="5334000"/>
            <a:chOff x="5715000" y="1798320"/>
            <a:chExt cx="3347571" cy="4907280"/>
          </a:xfrm>
        </p:grpSpPr>
        <p:pic>
          <p:nvPicPr>
            <p:cNvPr id="4102" name="Picture 5"/>
            <p:cNvPicPr>
              <a:picLocks noChangeAspect="1" noChangeArrowheads="1"/>
            </p:cNvPicPr>
            <p:nvPr/>
          </p:nvPicPr>
          <p:blipFill>
            <a:blip r:embed="rId2" cstate="print"/>
            <a:srcRect/>
            <a:stretch>
              <a:fillRect/>
            </a:stretch>
          </p:blipFill>
          <p:spPr bwMode="auto">
            <a:xfrm>
              <a:off x="5943600" y="5257800"/>
              <a:ext cx="914400" cy="1412659"/>
            </a:xfrm>
            <a:prstGeom prst="rect">
              <a:avLst/>
            </a:prstGeom>
            <a:noFill/>
            <a:ln w="9525">
              <a:noFill/>
              <a:miter lim="800000"/>
              <a:headEnd/>
              <a:tailEnd/>
            </a:ln>
          </p:spPr>
        </p:pic>
        <p:pic>
          <p:nvPicPr>
            <p:cNvPr id="4103" name="Picture 6"/>
            <p:cNvPicPr>
              <a:picLocks noChangeAspect="1" noChangeArrowheads="1"/>
            </p:cNvPicPr>
            <p:nvPr/>
          </p:nvPicPr>
          <p:blipFill>
            <a:blip r:embed="rId3" cstate="print"/>
            <a:srcRect l="11111" r="14815" b="47571"/>
            <a:stretch>
              <a:fillRect/>
            </a:stretch>
          </p:blipFill>
          <p:spPr bwMode="auto">
            <a:xfrm>
              <a:off x="7010400" y="5867400"/>
              <a:ext cx="1397000" cy="838200"/>
            </a:xfrm>
            <a:prstGeom prst="rect">
              <a:avLst/>
            </a:prstGeom>
            <a:noFill/>
            <a:ln w="9525">
              <a:noFill/>
              <a:miter lim="800000"/>
              <a:headEnd/>
              <a:tailEnd/>
            </a:ln>
          </p:spPr>
        </p:pic>
        <p:pic>
          <p:nvPicPr>
            <p:cNvPr id="4104" name="Picture 7"/>
            <p:cNvPicPr>
              <a:picLocks noChangeAspect="1" noChangeArrowheads="1"/>
            </p:cNvPicPr>
            <p:nvPr/>
          </p:nvPicPr>
          <p:blipFill>
            <a:blip r:embed="rId4" cstate="print"/>
            <a:srcRect/>
            <a:stretch>
              <a:fillRect/>
            </a:stretch>
          </p:blipFill>
          <p:spPr bwMode="auto">
            <a:xfrm>
              <a:off x="6858000" y="5163312"/>
              <a:ext cx="2204571" cy="618190"/>
            </a:xfrm>
            <a:prstGeom prst="rect">
              <a:avLst/>
            </a:prstGeom>
            <a:noFill/>
            <a:ln w="9525">
              <a:noFill/>
              <a:miter lim="800000"/>
              <a:headEnd/>
              <a:tailEnd/>
            </a:ln>
          </p:spPr>
        </p:pic>
        <p:pic>
          <p:nvPicPr>
            <p:cNvPr id="4105" name="Picture 2" descr="C:\Users\sbenzina\Desktop\Recruiter Award May 2012.jpg"/>
            <p:cNvPicPr>
              <a:picLocks noChangeAspect="1" noChangeArrowheads="1"/>
            </p:cNvPicPr>
            <p:nvPr/>
          </p:nvPicPr>
          <p:blipFill>
            <a:blip r:embed="rId5" cstate="print"/>
            <a:srcRect/>
            <a:stretch>
              <a:fillRect/>
            </a:stretch>
          </p:blipFill>
          <p:spPr bwMode="auto">
            <a:xfrm>
              <a:off x="5715000" y="1798320"/>
              <a:ext cx="2607015" cy="1219200"/>
            </a:xfrm>
            <a:prstGeom prst="rect">
              <a:avLst/>
            </a:prstGeom>
            <a:noFill/>
            <a:ln w="9525">
              <a:noFill/>
              <a:miter lim="800000"/>
              <a:headEnd/>
              <a:tailEnd/>
            </a:ln>
          </p:spPr>
        </p:pic>
      </p:grpSp>
      <p:pic>
        <p:nvPicPr>
          <p:cNvPr id="1026" name="Image 1" descr="C:\Users\pierre\Desktop\GRAwardsLogo_2015_WINN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8938" y="2447308"/>
            <a:ext cx="144496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536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540000"/>
          </a:xfrm>
        </p:spPr>
        <p:txBody>
          <a:bodyPr/>
          <a:lstStyle/>
          <a:p>
            <a:pPr algn="l"/>
            <a:r>
              <a:rPr lang="en-GB" altLang="fr-FR" sz="2400" b="1" dirty="0" err="1" smtClean="0"/>
              <a:t>Références</a:t>
            </a:r>
            <a:r>
              <a:rPr lang="en-GB" altLang="fr-FR" sz="2400" b="1" dirty="0" smtClean="0"/>
              <a:t> clients par </a:t>
            </a:r>
            <a:r>
              <a:rPr lang="en-GB" altLang="fr-FR" sz="2400" b="1" dirty="0" err="1" smtClean="0"/>
              <a:t>secteur</a:t>
            </a:r>
            <a:r>
              <a:rPr lang="en-GB" altLang="fr-FR" sz="2400" b="1" dirty="0" smtClean="0"/>
              <a:t> (WW)</a:t>
            </a:r>
            <a:endParaRPr lang="fr-FR" sz="2400" b="1" dirty="0"/>
          </a:p>
        </p:txBody>
      </p:sp>
      <p:graphicFrame>
        <p:nvGraphicFramePr>
          <p:cNvPr id="3" name="Tableau 2"/>
          <p:cNvGraphicFramePr>
            <a:graphicFrameLocks noGrp="1"/>
          </p:cNvGraphicFramePr>
          <p:nvPr>
            <p:extLst>
              <p:ext uri="{D42A27DB-BD31-4B8C-83A1-F6EECF244321}">
                <p14:modId xmlns:p14="http://schemas.microsoft.com/office/powerpoint/2010/main" val="423462393"/>
              </p:ext>
            </p:extLst>
          </p:nvPr>
        </p:nvGraphicFramePr>
        <p:xfrm>
          <a:off x="540000" y="950007"/>
          <a:ext cx="7903791" cy="5288280"/>
        </p:xfrm>
        <a:graphic>
          <a:graphicData uri="http://schemas.openxmlformats.org/drawingml/2006/table">
            <a:tbl>
              <a:tblPr firstRow="1" bandRow="1">
                <a:tableStyleId>{5C22544A-7EE6-4342-B048-85BDC9FD1C3A}</a:tableStyleId>
              </a:tblPr>
              <a:tblGrid>
                <a:gridCol w="1622572"/>
                <a:gridCol w="1622572"/>
                <a:gridCol w="1413503"/>
                <a:gridCol w="1622572"/>
                <a:gridCol w="1622572"/>
              </a:tblGrid>
              <a:tr h="986301">
                <a:tc>
                  <a:txBody>
                    <a:bodyPr/>
                    <a:lstStyle/>
                    <a:p>
                      <a:pPr algn="ctr" eaLnBrk="1" hangingPunct="1">
                        <a:lnSpc>
                          <a:spcPct val="100000"/>
                        </a:lnSpc>
                        <a:spcBef>
                          <a:spcPct val="0"/>
                        </a:spcBef>
                        <a:buClrTx/>
                        <a:buFontTx/>
                        <a:buNone/>
                      </a:pPr>
                      <a:endParaRPr lang="en-GB" altLang="fr-FR" sz="1200" dirty="0" smtClean="0">
                        <a:solidFill>
                          <a:srgbClr val="301800"/>
                        </a:solidFill>
                        <a:latin typeface="Calibri" panose="020F0502020204030204" pitchFamily="34" charset="0"/>
                      </a:endParaRP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PHARMA</a:t>
                      </a: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&amp;</a:t>
                      </a: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BIOTECH</a:t>
                      </a:r>
                    </a:p>
                    <a:p>
                      <a:pPr algn="ctr"/>
                      <a:endParaRPr lang="fr-FR" sz="1200" dirty="0">
                        <a:latin typeface="Calibri" panose="020F0502020204030204" pitchFamily="34" charset="0"/>
                      </a:endParaRPr>
                    </a:p>
                  </a:txBody>
                  <a:tcPr>
                    <a:solidFill>
                      <a:srgbClr val="788296"/>
                    </a:solidFill>
                  </a:tcPr>
                </a:tc>
                <a:tc>
                  <a:txBody>
                    <a:bodyPr/>
                    <a:lstStyle/>
                    <a:p>
                      <a:pPr algn="ctr" eaLnBrk="1" hangingPunct="1">
                        <a:lnSpc>
                          <a:spcPct val="100000"/>
                        </a:lnSpc>
                        <a:spcBef>
                          <a:spcPct val="0"/>
                        </a:spcBef>
                        <a:buClrTx/>
                        <a:buFontTx/>
                        <a:buNone/>
                      </a:pPr>
                      <a:endParaRPr lang="en-GB" altLang="fr-FR" sz="1200" dirty="0" smtClean="0">
                        <a:solidFill>
                          <a:srgbClr val="301800"/>
                        </a:solidFill>
                        <a:latin typeface="Calibri" panose="020F0502020204030204" pitchFamily="34" charset="0"/>
                      </a:endParaRP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FMCG</a:t>
                      </a: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Food / Non-food</a:t>
                      </a:r>
                    </a:p>
                    <a:p>
                      <a:pPr algn="ctr"/>
                      <a:endParaRPr lang="fr-FR" sz="1200" dirty="0">
                        <a:latin typeface="Calibri" panose="020F0502020204030204" pitchFamily="34" charset="0"/>
                      </a:endParaRPr>
                    </a:p>
                  </a:txBody>
                  <a:tcPr>
                    <a:solidFill>
                      <a:srgbClr val="78829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fr-FR" sz="1200" dirty="0" smtClean="0">
                        <a:solidFill>
                          <a:srgbClr val="3018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altLang="fr-FR" sz="1200" dirty="0" smtClean="0">
                          <a:solidFill>
                            <a:srgbClr val="301800"/>
                          </a:solidFill>
                          <a:latin typeface="Calibri" panose="020F0502020204030204" pitchFamily="34" charset="0"/>
                        </a:rPr>
                        <a:t>IT &amp; TELECOM</a:t>
                      </a:r>
                    </a:p>
                    <a:p>
                      <a:pPr algn="ctr"/>
                      <a:endParaRPr lang="fr-FR" sz="1200" dirty="0">
                        <a:latin typeface="Calibri" panose="020F0502020204030204" pitchFamily="34" charset="0"/>
                      </a:endParaRPr>
                    </a:p>
                  </a:txBody>
                  <a:tcPr>
                    <a:solidFill>
                      <a:srgbClr val="78829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fr-FR" sz="1200" dirty="0" smtClean="0">
                        <a:solidFill>
                          <a:srgbClr val="3018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altLang="fr-FR" sz="1200" dirty="0" smtClean="0">
                          <a:solidFill>
                            <a:srgbClr val="301800"/>
                          </a:solidFill>
                          <a:latin typeface="Calibri" panose="020F0502020204030204" pitchFamily="34" charset="0"/>
                        </a:rPr>
                        <a:t>INDUSTRIE</a:t>
                      </a:r>
                    </a:p>
                    <a:p>
                      <a:pPr algn="ctr"/>
                      <a:endParaRPr lang="fr-FR" sz="1200" dirty="0">
                        <a:latin typeface="Calibri" panose="020F0502020204030204" pitchFamily="34" charset="0"/>
                      </a:endParaRPr>
                    </a:p>
                  </a:txBody>
                  <a:tcPr>
                    <a:solidFill>
                      <a:srgbClr val="788296"/>
                    </a:solidFill>
                  </a:tcPr>
                </a:tc>
                <a:tc>
                  <a:txBody>
                    <a:bodyPr/>
                    <a:lstStyle/>
                    <a:p>
                      <a:pPr algn="ctr" eaLnBrk="1" hangingPunct="1">
                        <a:lnSpc>
                          <a:spcPct val="100000"/>
                        </a:lnSpc>
                        <a:spcBef>
                          <a:spcPct val="0"/>
                        </a:spcBef>
                        <a:buClrTx/>
                        <a:buFontTx/>
                        <a:buNone/>
                      </a:pPr>
                      <a:endParaRPr lang="en-GB" altLang="fr-FR" sz="1200" dirty="0" smtClean="0">
                        <a:solidFill>
                          <a:srgbClr val="301800"/>
                        </a:solidFill>
                        <a:latin typeface="Calibri" panose="020F0502020204030204" pitchFamily="34" charset="0"/>
                      </a:endParaRP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FINANCE</a:t>
                      </a: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&amp;</a:t>
                      </a:r>
                    </a:p>
                    <a:p>
                      <a:pPr algn="ctr" eaLnBrk="1" hangingPunct="1">
                        <a:lnSpc>
                          <a:spcPct val="100000"/>
                        </a:lnSpc>
                        <a:spcBef>
                          <a:spcPct val="0"/>
                        </a:spcBef>
                        <a:buClrTx/>
                        <a:buFontTx/>
                        <a:buNone/>
                      </a:pPr>
                      <a:r>
                        <a:rPr lang="en-GB" altLang="fr-FR" sz="1200" dirty="0" smtClean="0">
                          <a:solidFill>
                            <a:srgbClr val="301800"/>
                          </a:solidFill>
                          <a:latin typeface="Calibri" panose="020F0502020204030204" pitchFamily="34" charset="0"/>
                        </a:rPr>
                        <a:t>BANQUE</a:t>
                      </a:r>
                      <a:endParaRPr lang="en-GB" altLang="fr-FR" sz="1200" dirty="0">
                        <a:solidFill>
                          <a:srgbClr val="301800"/>
                        </a:solidFill>
                        <a:latin typeface="Calibri" panose="020F0502020204030204" pitchFamily="34" charset="0"/>
                      </a:endParaRPr>
                    </a:p>
                  </a:txBody>
                  <a:tcPr>
                    <a:solidFill>
                      <a:srgbClr val="788296"/>
                    </a:solidFill>
                  </a:tcPr>
                </a:tc>
              </a:tr>
              <a:tr h="4199250">
                <a:tc>
                  <a:txBody>
                    <a:bodyPr/>
                    <a:lstStyle/>
                    <a:p>
                      <a:pPr eaLnBrk="1" hangingPunct="1">
                        <a:lnSpc>
                          <a:spcPct val="100000"/>
                        </a:lnSpc>
                        <a:spcBef>
                          <a:spcPct val="0"/>
                        </a:spcBef>
                        <a:buClrTx/>
                        <a:buFontTx/>
                        <a:buNone/>
                      </a:pPr>
                      <a:r>
                        <a:rPr lang="en-GB" altLang="fr-FR" sz="1100" dirty="0" smtClean="0">
                          <a:solidFill>
                            <a:schemeClr val="tx1"/>
                          </a:solidFill>
                          <a:latin typeface="+mn-lt"/>
                        </a:rPr>
                        <a:t>BM</a:t>
                      </a:r>
                      <a:r>
                        <a:rPr lang="en-GB" altLang="fr-FR" sz="1100" baseline="0" dirty="0" smtClean="0">
                          <a:solidFill>
                            <a:schemeClr val="tx1"/>
                          </a:solidFill>
                          <a:latin typeface="+mn-lt"/>
                        </a:rPr>
                        <a:t>S</a:t>
                      </a:r>
                    </a:p>
                    <a:p>
                      <a:pPr eaLnBrk="1" hangingPunct="1">
                        <a:lnSpc>
                          <a:spcPct val="100000"/>
                        </a:lnSpc>
                        <a:spcBef>
                          <a:spcPct val="0"/>
                        </a:spcBef>
                        <a:buClrTx/>
                        <a:buFontTx/>
                        <a:buNone/>
                      </a:pPr>
                      <a:r>
                        <a:rPr lang="en-GB" altLang="fr-FR" sz="1100" baseline="0" smtClean="0">
                          <a:solidFill>
                            <a:schemeClr val="tx1"/>
                          </a:solidFill>
                          <a:latin typeface="+mn-lt"/>
                        </a:rPr>
                        <a:t>BIO RAD</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GSK</a:t>
                      </a:r>
                    </a:p>
                    <a:p>
                      <a:pPr eaLnBrk="1" hangingPunct="1">
                        <a:lnSpc>
                          <a:spcPct val="100000"/>
                        </a:lnSpc>
                        <a:spcBef>
                          <a:spcPct val="0"/>
                        </a:spcBef>
                        <a:buClrTx/>
                        <a:buFontTx/>
                        <a:buNone/>
                      </a:pPr>
                      <a:r>
                        <a:rPr lang="en-GB" altLang="fr-FR" sz="1100" dirty="0" err="1" smtClean="0">
                          <a:solidFill>
                            <a:schemeClr val="tx1"/>
                          </a:solidFill>
                          <a:latin typeface="+mn-lt"/>
                        </a:rPr>
                        <a:t>Wellcome</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J &amp; J</a:t>
                      </a:r>
                    </a:p>
                    <a:p>
                      <a:pPr eaLnBrk="1" hangingPunct="1">
                        <a:lnSpc>
                          <a:spcPct val="100000"/>
                        </a:lnSpc>
                        <a:spcBef>
                          <a:spcPct val="0"/>
                        </a:spcBef>
                        <a:buClrTx/>
                        <a:buFontTx/>
                        <a:buNone/>
                      </a:pPr>
                      <a:r>
                        <a:rPr lang="en-GB" altLang="fr-FR" sz="1100" dirty="0" smtClean="0">
                          <a:solidFill>
                            <a:schemeClr val="tx1"/>
                          </a:solidFill>
                          <a:latin typeface="+mn-lt"/>
                        </a:rPr>
                        <a:t>MSD </a:t>
                      </a:r>
                    </a:p>
                    <a:p>
                      <a:pPr eaLnBrk="1" hangingPunct="1">
                        <a:lnSpc>
                          <a:spcPct val="100000"/>
                        </a:lnSpc>
                        <a:spcBef>
                          <a:spcPct val="0"/>
                        </a:spcBef>
                        <a:buClrTx/>
                        <a:buFontTx/>
                        <a:buNone/>
                      </a:pPr>
                      <a:r>
                        <a:rPr lang="en-GB" altLang="fr-FR" sz="1100" dirty="0" smtClean="0">
                          <a:solidFill>
                            <a:schemeClr val="tx1"/>
                          </a:solidFill>
                          <a:latin typeface="+mn-lt"/>
                        </a:rPr>
                        <a:t>Lilly</a:t>
                      </a:r>
                    </a:p>
                    <a:p>
                      <a:pPr eaLnBrk="1" hangingPunct="1">
                        <a:lnSpc>
                          <a:spcPct val="100000"/>
                        </a:lnSpc>
                        <a:spcBef>
                          <a:spcPct val="0"/>
                        </a:spcBef>
                        <a:buClrTx/>
                        <a:buFontTx/>
                        <a:buNone/>
                      </a:pPr>
                      <a:r>
                        <a:rPr lang="en-GB" altLang="fr-FR" sz="1100" dirty="0" err="1" smtClean="0">
                          <a:solidFill>
                            <a:schemeClr val="tx1"/>
                          </a:solidFill>
                          <a:latin typeface="+mn-lt"/>
                        </a:rPr>
                        <a:t>Mylan</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Pfizer</a:t>
                      </a:r>
                    </a:p>
                    <a:p>
                      <a:pPr eaLnBrk="1" hangingPunct="1">
                        <a:lnSpc>
                          <a:spcPct val="100000"/>
                        </a:lnSpc>
                        <a:spcBef>
                          <a:spcPct val="0"/>
                        </a:spcBef>
                        <a:buClrTx/>
                        <a:buFontTx/>
                        <a:buNone/>
                      </a:pPr>
                      <a:r>
                        <a:rPr lang="en-GB" altLang="fr-FR" sz="1100" dirty="0" smtClean="0">
                          <a:solidFill>
                            <a:schemeClr val="tx1"/>
                          </a:solidFill>
                          <a:latin typeface="+mn-lt"/>
                        </a:rPr>
                        <a:t>Novartis</a:t>
                      </a:r>
                    </a:p>
                    <a:p>
                      <a:pPr eaLnBrk="1" hangingPunct="1">
                        <a:lnSpc>
                          <a:spcPct val="100000"/>
                        </a:lnSpc>
                        <a:spcBef>
                          <a:spcPct val="0"/>
                        </a:spcBef>
                        <a:buClrTx/>
                        <a:buFontTx/>
                        <a:buNone/>
                      </a:pPr>
                      <a:r>
                        <a:rPr lang="en-GB" altLang="fr-FR" sz="1100" dirty="0" err="1" smtClean="0">
                          <a:solidFill>
                            <a:schemeClr val="tx1"/>
                          </a:solidFill>
                          <a:latin typeface="+mn-lt"/>
                        </a:rPr>
                        <a:t>Prodimed</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Gilead</a:t>
                      </a:r>
                    </a:p>
                    <a:p>
                      <a:pPr eaLnBrk="1" hangingPunct="1">
                        <a:lnSpc>
                          <a:spcPct val="100000"/>
                        </a:lnSpc>
                        <a:spcBef>
                          <a:spcPct val="0"/>
                        </a:spcBef>
                        <a:buClrTx/>
                        <a:buFontTx/>
                        <a:buNone/>
                      </a:pPr>
                      <a:r>
                        <a:rPr lang="en-GB" altLang="fr-FR" sz="1100" dirty="0" smtClean="0">
                          <a:solidFill>
                            <a:schemeClr val="tx1"/>
                          </a:solidFill>
                          <a:latin typeface="+mn-lt"/>
                        </a:rPr>
                        <a:t>Merck</a:t>
                      </a:r>
                    </a:p>
                    <a:p>
                      <a:pPr eaLnBrk="1" hangingPunct="1">
                        <a:lnSpc>
                          <a:spcPct val="100000"/>
                        </a:lnSpc>
                        <a:spcBef>
                          <a:spcPct val="0"/>
                        </a:spcBef>
                        <a:buClrTx/>
                        <a:buFontTx/>
                        <a:buNone/>
                      </a:pPr>
                      <a:r>
                        <a:rPr lang="en-GB" altLang="fr-FR" sz="1100" dirty="0" err="1" smtClean="0">
                          <a:solidFill>
                            <a:schemeClr val="tx1"/>
                          </a:solidFill>
                          <a:latin typeface="+mn-lt"/>
                        </a:rPr>
                        <a:t>Biotronik</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Novo </a:t>
                      </a:r>
                    </a:p>
                    <a:p>
                      <a:pPr eaLnBrk="1" hangingPunct="1">
                        <a:lnSpc>
                          <a:spcPct val="100000"/>
                        </a:lnSpc>
                        <a:spcBef>
                          <a:spcPct val="0"/>
                        </a:spcBef>
                        <a:buClrTx/>
                        <a:buFontTx/>
                        <a:buNone/>
                      </a:pPr>
                      <a:r>
                        <a:rPr lang="en-GB" altLang="fr-FR" sz="1100" dirty="0" smtClean="0">
                          <a:solidFill>
                            <a:schemeClr val="tx1"/>
                          </a:solidFill>
                          <a:latin typeface="+mn-lt"/>
                        </a:rPr>
                        <a:t>G.E Healthcare</a:t>
                      </a:r>
                    </a:p>
                    <a:p>
                      <a:pPr eaLnBrk="1" hangingPunct="1">
                        <a:lnSpc>
                          <a:spcPct val="100000"/>
                        </a:lnSpc>
                        <a:spcBef>
                          <a:spcPct val="0"/>
                        </a:spcBef>
                        <a:buClrTx/>
                        <a:buFontTx/>
                        <a:buNone/>
                      </a:pPr>
                      <a:r>
                        <a:rPr lang="en-GB" altLang="fr-FR" sz="1100" dirty="0" err="1" smtClean="0">
                          <a:solidFill>
                            <a:schemeClr val="tx1"/>
                          </a:solidFill>
                          <a:latin typeface="+mn-lt"/>
                        </a:rPr>
                        <a:t>Ipsen</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Hipra</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SCA </a:t>
                      </a:r>
                    </a:p>
                    <a:p>
                      <a:pPr eaLnBrk="1" hangingPunct="1">
                        <a:lnSpc>
                          <a:spcPct val="100000"/>
                        </a:lnSpc>
                        <a:spcBef>
                          <a:spcPct val="0"/>
                        </a:spcBef>
                        <a:buClrTx/>
                        <a:buFontTx/>
                        <a:buNone/>
                      </a:pPr>
                      <a:r>
                        <a:rPr lang="en-GB" altLang="fr-FR" sz="1100" dirty="0" smtClean="0">
                          <a:solidFill>
                            <a:schemeClr val="tx1"/>
                          </a:solidFill>
                          <a:latin typeface="+mn-lt"/>
                        </a:rPr>
                        <a:t>Takeda</a:t>
                      </a:r>
                    </a:p>
                    <a:p>
                      <a:pPr eaLnBrk="1" hangingPunct="1">
                        <a:lnSpc>
                          <a:spcPct val="100000"/>
                        </a:lnSpc>
                        <a:spcBef>
                          <a:spcPct val="0"/>
                        </a:spcBef>
                        <a:buClrTx/>
                        <a:buFontTx/>
                        <a:buNone/>
                      </a:pPr>
                      <a:r>
                        <a:rPr lang="en-GB" altLang="fr-FR" sz="1100" dirty="0" smtClean="0">
                          <a:solidFill>
                            <a:schemeClr val="tx1"/>
                          </a:solidFill>
                          <a:latin typeface="+mn-lt"/>
                        </a:rPr>
                        <a:t>Sanofi</a:t>
                      </a:r>
                    </a:p>
                    <a:p>
                      <a:pPr eaLnBrk="1" hangingPunct="1">
                        <a:lnSpc>
                          <a:spcPct val="100000"/>
                        </a:lnSpc>
                        <a:spcBef>
                          <a:spcPct val="0"/>
                        </a:spcBef>
                        <a:buClrTx/>
                        <a:buFontTx/>
                        <a:buNone/>
                      </a:pPr>
                      <a:r>
                        <a:rPr lang="en-GB" altLang="fr-FR" sz="1100" dirty="0" err="1" smtClean="0">
                          <a:solidFill>
                            <a:schemeClr val="tx1"/>
                          </a:solidFill>
                          <a:latin typeface="+mn-lt"/>
                        </a:rPr>
                        <a:t>Biomérieux</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KCI</a:t>
                      </a:r>
                    </a:p>
                    <a:p>
                      <a:pPr eaLnBrk="1" hangingPunct="1">
                        <a:lnSpc>
                          <a:spcPct val="100000"/>
                        </a:lnSpc>
                        <a:spcBef>
                          <a:spcPct val="0"/>
                        </a:spcBef>
                        <a:buClrTx/>
                        <a:buFontTx/>
                        <a:buNone/>
                      </a:pPr>
                      <a:r>
                        <a:rPr lang="en-GB" altLang="fr-FR" sz="1100" dirty="0" smtClean="0">
                          <a:solidFill>
                            <a:schemeClr val="tx1"/>
                          </a:solidFill>
                          <a:latin typeface="+mn-lt"/>
                        </a:rPr>
                        <a:t>Allergan</a:t>
                      </a:r>
                    </a:p>
                    <a:p>
                      <a:endParaRPr lang="fr-FR" sz="1100" dirty="0">
                        <a:solidFill>
                          <a:schemeClr val="tx1"/>
                        </a:solidFill>
                        <a:latin typeface="+mn-lt"/>
                      </a:endParaRPr>
                    </a:p>
                  </a:txBody>
                  <a:tcPr>
                    <a:solidFill>
                      <a:srgbClr val="BEC8D2"/>
                    </a:solidFill>
                  </a:tcPr>
                </a:tc>
                <a:tc>
                  <a:txBody>
                    <a:bodyPr/>
                    <a:lstStyle/>
                    <a:p>
                      <a:pPr eaLnBrk="1" hangingPunct="1">
                        <a:lnSpc>
                          <a:spcPct val="100000"/>
                        </a:lnSpc>
                        <a:spcBef>
                          <a:spcPct val="0"/>
                        </a:spcBef>
                        <a:buClrTx/>
                        <a:buFontTx/>
                        <a:buNone/>
                      </a:pPr>
                      <a:r>
                        <a:rPr lang="en-GB" altLang="fr-FR" sz="1100" dirty="0" smtClean="0">
                          <a:solidFill>
                            <a:schemeClr val="tx1"/>
                          </a:solidFill>
                          <a:latin typeface="+mn-lt"/>
                        </a:rPr>
                        <a:t>Adidas</a:t>
                      </a:r>
                    </a:p>
                    <a:p>
                      <a:pPr eaLnBrk="1" hangingPunct="1">
                        <a:lnSpc>
                          <a:spcPct val="100000"/>
                        </a:lnSpc>
                        <a:spcBef>
                          <a:spcPct val="0"/>
                        </a:spcBef>
                        <a:buClrTx/>
                        <a:buFontTx/>
                        <a:buNone/>
                      </a:pPr>
                      <a:r>
                        <a:rPr lang="en-GB" altLang="fr-FR" sz="1100" dirty="0" err="1" smtClean="0">
                          <a:solidFill>
                            <a:schemeClr val="tx1"/>
                          </a:solidFill>
                          <a:latin typeface="+mn-lt"/>
                        </a:rPr>
                        <a:t>Aelia</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Coca Cola</a:t>
                      </a:r>
                    </a:p>
                    <a:p>
                      <a:pPr eaLnBrk="1" hangingPunct="1">
                        <a:lnSpc>
                          <a:spcPct val="100000"/>
                        </a:lnSpc>
                        <a:spcBef>
                          <a:spcPct val="0"/>
                        </a:spcBef>
                        <a:buClrTx/>
                        <a:buFontTx/>
                        <a:buNone/>
                      </a:pPr>
                      <a:r>
                        <a:rPr lang="en-GB" altLang="fr-FR" sz="1100" dirty="0" smtClean="0">
                          <a:solidFill>
                            <a:schemeClr val="tx1"/>
                          </a:solidFill>
                          <a:latin typeface="+mn-lt"/>
                        </a:rPr>
                        <a:t>Japan Tobacco</a:t>
                      </a:r>
                    </a:p>
                    <a:p>
                      <a:pPr eaLnBrk="1" hangingPunct="1">
                        <a:lnSpc>
                          <a:spcPct val="100000"/>
                        </a:lnSpc>
                        <a:spcBef>
                          <a:spcPct val="0"/>
                        </a:spcBef>
                        <a:buClrTx/>
                        <a:buFontTx/>
                        <a:buNone/>
                      </a:pPr>
                      <a:r>
                        <a:rPr lang="en-GB" altLang="fr-FR" sz="1100" dirty="0" smtClean="0">
                          <a:solidFill>
                            <a:schemeClr val="tx1"/>
                          </a:solidFill>
                          <a:latin typeface="+mn-lt"/>
                        </a:rPr>
                        <a:t>Kraft Foods</a:t>
                      </a:r>
                    </a:p>
                    <a:p>
                      <a:pPr eaLnBrk="1" hangingPunct="1">
                        <a:lnSpc>
                          <a:spcPct val="100000"/>
                        </a:lnSpc>
                        <a:spcBef>
                          <a:spcPct val="0"/>
                        </a:spcBef>
                        <a:buClrTx/>
                        <a:buFontTx/>
                        <a:buNone/>
                      </a:pPr>
                      <a:r>
                        <a:rPr lang="en-GB" altLang="fr-FR" sz="1100" dirty="0" smtClean="0">
                          <a:solidFill>
                            <a:schemeClr val="tx1"/>
                          </a:solidFill>
                          <a:latin typeface="+mn-lt"/>
                        </a:rPr>
                        <a:t>Master Foods</a:t>
                      </a:r>
                    </a:p>
                    <a:p>
                      <a:pPr eaLnBrk="1" hangingPunct="1">
                        <a:lnSpc>
                          <a:spcPct val="100000"/>
                        </a:lnSpc>
                        <a:spcBef>
                          <a:spcPct val="0"/>
                        </a:spcBef>
                        <a:buClrTx/>
                        <a:buFontTx/>
                        <a:buNone/>
                      </a:pPr>
                      <a:r>
                        <a:rPr lang="en-GB" altLang="fr-FR" sz="1100" dirty="0" smtClean="0">
                          <a:solidFill>
                            <a:schemeClr val="tx1"/>
                          </a:solidFill>
                          <a:latin typeface="+mn-lt"/>
                        </a:rPr>
                        <a:t>Pepsi Cola</a:t>
                      </a:r>
                    </a:p>
                    <a:p>
                      <a:pPr eaLnBrk="1" hangingPunct="1">
                        <a:lnSpc>
                          <a:spcPct val="100000"/>
                        </a:lnSpc>
                        <a:spcBef>
                          <a:spcPct val="0"/>
                        </a:spcBef>
                        <a:buClrTx/>
                        <a:buFontTx/>
                        <a:buNone/>
                      </a:pPr>
                      <a:r>
                        <a:rPr lang="en-GB" altLang="fr-FR" sz="1100" dirty="0" smtClean="0">
                          <a:solidFill>
                            <a:schemeClr val="tx1"/>
                          </a:solidFill>
                          <a:latin typeface="+mn-lt"/>
                        </a:rPr>
                        <a:t>Wrigley</a:t>
                      </a:r>
                    </a:p>
                    <a:p>
                      <a:pPr eaLnBrk="1" hangingPunct="1">
                        <a:lnSpc>
                          <a:spcPct val="100000"/>
                        </a:lnSpc>
                        <a:spcBef>
                          <a:spcPct val="0"/>
                        </a:spcBef>
                        <a:buClrTx/>
                        <a:buFontTx/>
                        <a:buNone/>
                      </a:pPr>
                      <a:r>
                        <a:rPr lang="en-GB" altLang="fr-FR" sz="1100" dirty="0" smtClean="0">
                          <a:solidFill>
                            <a:schemeClr val="tx1"/>
                          </a:solidFill>
                          <a:latin typeface="+mn-lt"/>
                        </a:rPr>
                        <a:t>Mattel</a:t>
                      </a:r>
                    </a:p>
                    <a:p>
                      <a:pPr eaLnBrk="1" hangingPunct="1">
                        <a:lnSpc>
                          <a:spcPct val="100000"/>
                        </a:lnSpc>
                        <a:spcBef>
                          <a:spcPct val="0"/>
                        </a:spcBef>
                        <a:buClrTx/>
                        <a:buFontTx/>
                        <a:buNone/>
                      </a:pPr>
                      <a:r>
                        <a:rPr lang="en-GB" altLang="fr-FR" sz="1100" dirty="0" smtClean="0">
                          <a:solidFill>
                            <a:schemeClr val="tx1"/>
                          </a:solidFill>
                          <a:latin typeface="+mn-lt"/>
                        </a:rPr>
                        <a:t>Hasbro</a:t>
                      </a:r>
                    </a:p>
                    <a:p>
                      <a:pPr eaLnBrk="1" hangingPunct="1">
                        <a:lnSpc>
                          <a:spcPct val="100000"/>
                        </a:lnSpc>
                        <a:spcBef>
                          <a:spcPct val="0"/>
                        </a:spcBef>
                        <a:buClrTx/>
                        <a:buFontTx/>
                        <a:buNone/>
                      </a:pPr>
                      <a:r>
                        <a:rPr lang="en-GB" altLang="fr-FR" sz="1100" dirty="0" smtClean="0">
                          <a:solidFill>
                            <a:schemeClr val="tx1"/>
                          </a:solidFill>
                          <a:latin typeface="+mn-lt"/>
                        </a:rPr>
                        <a:t>Unilever</a:t>
                      </a:r>
                    </a:p>
                    <a:p>
                      <a:pPr eaLnBrk="1" hangingPunct="1">
                        <a:lnSpc>
                          <a:spcPct val="100000"/>
                        </a:lnSpc>
                        <a:spcBef>
                          <a:spcPct val="0"/>
                        </a:spcBef>
                        <a:buClrTx/>
                        <a:buFontTx/>
                        <a:buNone/>
                      </a:pPr>
                      <a:r>
                        <a:rPr lang="en-GB" altLang="fr-FR" sz="1100" dirty="0" smtClean="0">
                          <a:solidFill>
                            <a:schemeClr val="tx1"/>
                          </a:solidFill>
                          <a:latin typeface="+mn-lt"/>
                        </a:rPr>
                        <a:t>Nestlé</a:t>
                      </a:r>
                    </a:p>
                    <a:p>
                      <a:pPr eaLnBrk="1" hangingPunct="1">
                        <a:lnSpc>
                          <a:spcPct val="100000"/>
                        </a:lnSpc>
                        <a:spcBef>
                          <a:spcPct val="0"/>
                        </a:spcBef>
                        <a:buClrTx/>
                        <a:buFontTx/>
                        <a:buNone/>
                      </a:pPr>
                      <a:r>
                        <a:rPr lang="en-GB" altLang="fr-FR" sz="1100" dirty="0" err="1" smtClean="0">
                          <a:solidFill>
                            <a:schemeClr val="tx1"/>
                          </a:solidFill>
                          <a:latin typeface="+mn-lt"/>
                        </a:rPr>
                        <a:t>Danone</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Granarolo</a:t>
                      </a:r>
                      <a:endParaRPr lang="en-GB" altLang="fr-FR" sz="1100" dirty="0" smtClean="0">
                        <a:solidFill>
                          <a:schemeClr val="tx1"/>
                        </a:solidFill>
                        <a:latin typeface="+mn-lt"/>
                      </a:endParaRPr>
                    </a:p>
                    <a:p>
                      <a:pPr eaLnBrk="1" hangingPunct="1">
                        <a:lnSpc>
                          <a:spcPct val="100000"/>
                        </a:lnSpc>
                        <a:spcBef>
                          <a:spcPct val="0"/>
                        </a:spcBef>
                        <a:buClrTx/>
                        <a:buFontTx/>
                        <a:buNone/>
                      </a:pPr>
                      <a:r>
                        <a:rPr lang="fr-FR" sz="1100" b="0" i="0" kern="1200" dirty="0" smtClean="0">
                          <a:solidFill>
                            <a:schemeClr val="dk1"/>
                          </a:solidFill>
                          <a:effectLst/>
                          <a:latin typeface="+mn-lt"/>
                          <a:ea typeface="+mn-ea"/>
                          <a:cs typeface="+mn-cs"/>
                        </a:rPr>
                        <a:t>Orangina-Schweppes </a:t>
                      </a:r>
                    </a:p>
                    <a:p>
                      <a:pPr eaLnBrk="1" hangingPunct="1">
                        <a:lnSpc>
                          <a:spcPct val="100000"/>
                        </a:lnSpc>
                        <a:spcBef>
                          <a:spcPct val="0"/>
                        </a:spcBef>
                        <a:buClrTx/>
                        <a:buFontTx/>
                        <a:buNone/>
                      </a:pPr>
                      <a:r>
                        <a:rPr lang="fr-FR" sz="1100" b="0" i="0" kern="1200" dirty="0" smtClean="0">
                          <a:solidFill>
                            <a:schemeClr val="dk1"/>
                          </a:solidFill>
                          <a:effectLst/>
                          <a:latin typeface="+mn-lt"/>
                          <a:ea typeface="+mn-ea"/>
                          <a:cs typeface="+mn-cs"/>
                        </a:rPr>
                        <a:t>Kerry Group Business </a:t>
                      </a:r>
                    </a:p>
                    <a:p>
                      <a:pPr eaLnBrk="1" hangingPunct="1">
                        <a:lnSpc>
                          <a:spcPct val="100000"/>
                        </a:lnSpc>
                        <a:spcBef>
                          <a:spcPct val="0"/>
                        </a:spcBef>
                        <a:buClrTx/>
                        <a:buFontTx/>
                        <a:buNone/>
                      </a:pPr>
                      <a:r>
                        <a:rPr lang="fr-FR" sz="1100" b="0" i="0" kern="1200" dirty="0" smtClean="0">
                          <a:solidFill>
                            <a:schemeClr val="dk1"/>
                          </a:solidFill>
                          <a:effectLst/>
                          <a:latin typeface="+mn-lt"/>
                          <a:ea typeface="+mn-ea"/>
                          <a:cs typeface="+mn-cs"/>
                        </a:rPr>
                        <a:t>Ferrero</a:t>
                      </a:r>
                      <a:endParaRPr lang="en-GB" altLang="fr-FR" sz="1100" dirty="0" smtClean="0">
                        <a:solidFill>
                          <a:schemeClr val="tx1"/>
                        </a:solidFill>
                        <a:latin typeface="+mn-lt"/>
                      </a:endParaRPr>
                    </a:p>
                    <a:p>
                      <a:r>
                        <a:rPr lang="fr-FR" sz="1100" b="0" i="0" kern="1200" dirty="0" err="1" smtClean="0">
                          <a:solidFill>
                            <a:schemeClr val="dk1"/>
                          </a:solidFill>
                          <a:effectLst/>
                          <a:latin typeface="+mn-lt"/>
                          <a:ea typeface="+mn-ea"/>
                          <a:cs typeface="+mn-cs"/>
                        </a:rPr>
                        <a:t>Campari</a:t>
                      </a:r>
                      <a:endParaRPr lang="fr-FR" sz="1100" b="0" i="0" kern="1200" dirty="0" smtClean="0">
                        <a:solidFill>
                          <a:schemeClr val="dk1"/>
                        </a:solidFill>
                        <a:effectLst/>
                        <a:latin typeface="+mn-lt"/>
                        <a:ea typeface="+mn-ea"/>
                        <a:cs typeface="+mn-cs"/>
                      </a:endParaRPr>
                    </a:p>
                    <a:p>
                      <a:r>
                        <a:rPr lang="fr-FR" sz="1100" b="0" i="0" kern="1200" dirty="0" smtClean="0">
                          <a:solidFill>
                            <a:schemeClr val="dk1"/>
                          </a:solidFill>
                          <a:effectLst/>
                          <a:latin typeface="+mn-lt"/>
                          <a:ea typeface="+mn-ea"/>
                          <a:cs typeface="+mn-cs"/>
                        </a:rPr>
                        <a:t>Bonduelle</a:t>
                      </a:r>
                    </a:p>
                    <a:p>
                      <a:r>
                        <a:rPr lang="fr-FR" sz="1100" b="0" i="0" kern="1200" dirty="0" smtClean="0">
                          <a:solidFill>
                            <a:schemeClr val="dk1"/>
                          </a:solidFill>
                          <a:effectLst/>
                          <a:latin typeface="+mn-lt"/>
                          <a:ea typeface="+mn-ea"/>
                          <a:cs typeface="+mn-cs"/>
                        </a:rPr>
                        <a:t>The Lorenz </a:t>
                      </a:r>
                      <a:r>
                        <a:rPr lang="fr-FR" sz="1100" b="0" i="0" kern="1200" dirty="0" err="1" smtClean="0">
                          <a:solidFill>
                            <a:schemeClr val="dk1"/>
                          </a:solidFill>
                          <a:effectLst/>
                          <a:latin typeface="+mn-lt"/>
                          <a:ea typeface="+mn-ea"/>
                          <a:cs typeface="+mn-cs"/>
                        </a:rPr>
                        <a:t>Bahlsen</a:t>
                      </a:r>
                      <a:endParaRPr lang="fr-FR" sz="1100" b="0" i="0" kern="1200" dirty="0" smtClean="0">
                        <a:solidFill>
                          <a:schemeClr val="dk1"/>
                        </a:solidFill>
                        <a:effectLst/>
                        <a:latin typeface="+mn-lt"/>
                        <a:ea typeface="+mn-ea"/>
                        <a:cs typeface="+mn-cs"/>
                      </a:endParaRPr>
                    </a:p>
                    <a:p>
                      <a:r>
                        <a:rPr lang="fr-FR" sz="1100" b="0" i="0" kern="1200" dirty="0" smtClean="0">
                          <a:solidFill>
                            <a:schemeClr val="dk1"/>
                          </a:solidFill>
                          <a:effectLst/>
                          <a:latin typeface="+mn-lt"/>
                          <a:ea typeface="+mn-ea"/>
                          <a:cs typeface="+mn-cs"/>
                        </a:rPr>
                        <a:t>Fleury Michon</a:t>
                      </a:r>
                    </a:p>
                    <a:p>
                      <a:r>
                        <a:rPr lang="fr-FR" sz="1100" b="0" i="0" kern="1200" dirty="0" smtClean="0">
                          <a:solidFill>
                            <a:schemeClr val="dk1"/>
                          </a:solidFill>
                          <a:effectLst/>
                          <a:latin typeface="+mn-lt"/>
                          <a:ea typeface="+mn-ea"/>
                          <a:cs typeface="+mn-cs"/>
                        </a:rPr>
                        <a:t>Kerry </a:t>
                      </a:r>
                      <a:r>
                        <a:rPr lang="fr-FR" sz="1100" b="0" i="0" kern="1200" dirty="0" err="1" smtClean="0">
                          <a:solidFill>
                            <a:schemeClr val="dk1"/>
                          </a:solidFill>
                          <a:effectLst/>
                          <a:latin typeface="+mn-lt"/>
                          <a:ea typeface="+mn-ea"/>
                          <a:cs typeface="+mn-cs"/>
                        </a:rPr>
                        <a:t>Ingredients</a:t>
                      </a:r>
                      <a:r>
                        <a:rPr lang="fr-FR" sz="1100" b="0" i="0" kern="1200" dirty="0" smtClean="0">
                          <a:solidFill>
                            <a:schemeClr val="dk1"/>
                          </a:solidFill>
                          <a:effectLst/>
                          <a:latin typeface="+mn-lt"/>
                          <a:ea typeface="+mn-ea"/>
                          <a:cs typeface="+mn-cs"/>
                        </a:rPr>
                        <a:t> </a:t>
                      </a:r>
                      <a:r>
                        <a:rPr lang="fr-FR" sz="1100" b="0" i="0" kern="1200" dirty="0" err="1" smtClean="0">
                          <a:solidFill>
                            <a:schemeClr val="dk1"/>
                          </a:solidFill>
                          <a:effectLst/>
                          <a:latin typeface="+mn-lt"/>
                          <a:ea typeface="+mn-ea"/>
                          <a:cs typeface="+mn-cs"/>
                        </a:rPr>
                        <a:t>India</a:t>
                      </a:r>
                      <a:endParaRPr lang="fr-FR" sz="1100" b="0" i="0" kern="1200" dirty="0" smtClean="0">
                        <a:solidFill>
                          <a:schemeClr val="dk1"/>
                        </a:solidFill>
                        <a:effectLst/>
                        <a:latin typeface="+mn-lt"/>
                        <a:ea typeface="+mn-ea"/>
                        <a:cs typeface="+mn-cs"/>
                      </a:endParaRPr>
                    </a:p>
                    <a:p>
                      <a:r>
                        <a:rPr lang="fr-FR" sz="1100" b="0" i="0" kern="1200" dirty="0" smtClean="0">
                          <a:solidFill>
                            <a:schemeClr val="dk1"/>
                          </a:solidFill>
                          <a:effectLst/>
                          <a:latin typeface="+mn-lt"/>
                          <a:ea typeface="+mn-ea"/>
                          <a:cs typeface="+mn-cs"/>
                        </a:rPr>
                        <a:t>Michelin</a:t>
                      </a:r>
                    </a:p>
                    <a:p>
                      <a:r>
                        <a:rPr lang="fr-FR" sz="1100" b="0" i="0" kern="1200" dirty="0" smtClean="0">
                          <a:solidFill>
                            <a:schemeClr val="dk1"/>
                          </a:solidFill>
                          <a:effectLst/>
                          <a:latin typeface="+mn-lt"/>
                          <a:ea typeface="+mn-ea"/>
                          <a:cs typeface="+mn-cs"/>
                        </a:rPr>
                        <a:t>Casino</a:t>
                      </a:r>
                    </a:p>
                    <a:p>
                      <a:endParaRPr lang="fr-FR" sz="1100" dirty="0">
                        <a:solidFill>
                          <a:schemeClr val="tx1"/>
                        </a:solidFill>
                        <a:latin typeface="+mn-lt"/>
                      </a:endParaRPr>
                    </a:p>
                  </a:txBody>
                  <a:tcPr>
                    <a:solidFill>
                      <a:srgbClr val="BEC8D2"/>
                    </a:solidFill>
                  </a:tcPr>
                </a:tc>
                <a:tc>
                  <a:txBody>
                    <a:bodyPr/>
                    <a:lstStyle/>
                    <a:p>
                      <a:pPr eaLnBrk="1" hangingPunct="1">
                        <a:lnSpc>
                          <a:spcPct val="100000"/>
                        </a:lnSpc>
                        <a:spcBef>
                          <a:spcPct val="0"/>
                        </a:spcBef>
                        <a:buClrTx/>
                        <a:buFontTx/>
                        <a:buNone/>
                      </a:pPr>
                      <a:r>
                        <a:rPr lang="en-GB" altLang="fr-FR" sz="1100" dirty="0" smtClean="0">
                          <a:solidFill>
                            <a:schemeClr val="tx1"/>
                          </a:solidFill>
                          <a:latin typeface="+mn-lt"/>
                        </a:rPr>
                        <a:t>ACI Worldwide</a:t>
                      </a:r>
                    </a:p>
                    <a:p>
                      <a:pPr eaLnBrk="1" hangingPunct="1">
                        <a:lnSpc>
                          <a:spcPct val="100000"/>
                        </a:lnSpc>
                        <a:spcBef>
                          <a:spcPct val="0"/>
                        </a:spcBef>
                        <a:buClrTx/>
                        <a:buFontTx/>
                        <a:buNone/>
                      </a:pPr>
                      <a:r>
                        <a:rPr lang="en-GB" altLang="fr-FR" sz="1100" dirty="0" err="1" smtClean="0">
                          <a:solidFill>
                            <a:schemeClr val="tx1"/>
                          </a:solidFill>
                          <a:latin typeface="+mn-lt"/>
                        </a:rPr>
                        <a:t>Axway</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Babelgum</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Capgemini</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Ceritek</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CSC</a:t>
                      </a:r>
                    </a:p>
                    <a:p>
                      <a:pPr eaLnBrk="1" hangingPunct="1">
                        <a:lnSpc>
                          <a:spcPct val="100000"/>
                        </a:lnSpc>
                        <a:spcBef>
                          <a:spcPct val="0"/>
                        </a:spcBef>
                        <a:buClrTx/>
                        <a:buFontTx/>
                        <a:buNone/>
                      </a:pPr>
                      <a:r>
                        <a:rPr lang="en-GB" altLang="fr-FR" sz="1100" dirty="0" err="1" smtClean="0">
                          <a:solidFill>
                            <a:schemeClr val="tx1"/>
                          </a:solidFill>
                          <a:latin typeface="+mn-lt"/>
                        </a:rPr>
                        <a:t>eFront</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Interwoven</a:t>
                      </a:r>
                    </a:p>
                    <a:p>
                      <a:pPr eaLnBrk="1" hangingPunct="1">
                        <a:lnSpc>
                          <a:spcPct val="100000"/>
                        </a:lnSpc>
                        <a:spcBef>
                          <a:spcPct val="0"/>
                        </a:spcBef>
                        <a:buClrTx/>
                        <a:buFontTx/>
                        <a:buNone/>
                      </a:pPr>
                      <a:r>
                        <a:rPr lang="en-GB" altLang="fr-FR" sz="1100" dirty="0" smtClean="0">
                          <a:solidFill>
                            <a:schemeClr val="tx1"/>
                          </a:solidFill>
                          <a:latin typeface="+mn-lt"/>
                        </a:rPr>
                        <a:t>ILEX</a:t>
                      </a:r>
                    </a:p>
                    <a:p>
                      <a:pPr eaLnBrk="1" hangingPunct="1">
                        <a:lnSpc>
                          <a:spcPct val="100000"/>
                        </a:lnSpc>
                        <a:spcBef>
                          <a:spcPct val="0"/>
                        </a:spcBef>
                        <a:buClrTx/>
                        <a:buFontTx/>
                        <a:buNone/>
                      </a:pPr>
                      <a:r>
                        <a:rPr lang="en-GB" altLang="fr-FR" sz="1100" dirty="0" smtClean="0">
                          <a:solidFill>
                            <a:schemeClr val="tx1"/>
                          </a:solidFill>
                          <a:latin typeface="+mn-lt"/>
                        </a:rPr>
                        <a:t>Intel</a:t>
                      </a:r>
                    </a:p>
                    <a:p>
                      <a:pPr eaLnBrk="1" hangingPunct="1">
                        <a:lnSpc>
                          <a:spcPct val="100000"/>
                        </a:lnSpc>
                        <a:spcBef>
                          <a:spcPct val="0"/>
                        </a:spcBef>
                        <a:buClrTx/>
                        <a:buFontTx/>
                        <a:buNone/>
                      </a:pPr>
                      <a:r>
                        <a:rPr lang="en-GB" altLang="fr-FR" sz="1100" dirty="0" err="1" smtClean="0">
                          <a:solidFill>
                            <a:schemeClr val="tx1"/>
                          </a:solidFill>
                          <a:latin typeface="+mn-lt"/>
                        </a:rPr>
                        <a:t>Sungard</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Verint</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Talianc</a:t>
                      </a:r>
                      <a:endParaRPr lang="en-GB" altLang="fr-FR" sz="1100" dirty="0" smtClean="0">
                        <a:solidFill>
                          <a:schemeClr val="tx1"/>
                        </a:solidFill>
                        <a:latin typeface="+mn-lt"/>
                      </a:endParaRPr>
                    </a:p>
                    <a:p>
                      <a:pPr eaLnBrk="1" hangingPunct="1">
                        <a:lnSpc>
                          <a:spcPct val="100000"/>
                        </a:lnSpc>
                        <a:spcBef>
                          <a:spcPct val="0"/>
                        </a:spcBef>
                        <a:buClrTx/>
                        <a:buFontTx/>
                        <a:buNone/>
                      </a:pPr>
                      <a:r>
                        <a:rPr lang="en-GB" sz="1100" dirty="0" smtClean="0">
                          <a:solidFill>
                            <a:schemeClr val="tx1"/>
                          </a:solidFill>
                          <a:latin typeface="+mn-lt"/>
                        </a:rPr>
                        <a:t>Orange</a:t>
                      </a:r>
                    </a:p>
                    <a:p>
                      <a:pPr eaLnBrk="1" hangingPunct="1">
                        <a:lnSpc>
                          <a:spcPct val="100000"/>
                        </a:lnSpc>
                        <a:spcBef>
                          <a:spcPct val="0"/>
                        </a:spcBef>
                        <a:buClrTx/>
                        <a:buFontTx/>
                        <a:buNone/>
                      </a:pPr>
                      <a:r>
                        <a:rPr lang="fr-FR" sz="1100" dirty="0" err="1" smtClean="0">
                          <a:solidFill>
                            <a:schemeClr val="tx1"/>
                          </a:solidFill>
                          <a:latin typeface="+mn-lt"/>
                        </a:rPr>
                        <a:t>Avaya</a:t>
                      </a:r>
                      <a:endParaRPr lang="fr-FR" sz="1100" dirty="0" smtClean="0">
                        <a:solidFill>
                          <a:schemeClr val="tx1"/>
                        </a:solidFill>
                        <a:latin typeface="+mn-lt"/>
                      </a:endParaRPr>
                    </a:p>
                    <a:p>
                      <a:pPr eaLnBrk="1" hangingPunct="1">
                        <a:lnSpc>
                          <a:spcPct val="100000"/>
                        </a:lnSpc>
                        <a:spcBef>
                          <a:spcPct val="0"/>
                        </a:spcBef>
                        <a:buClrTx/>
                        <a:buFontTx/>
                        <a:buNone/>
                      </a:pPr>
                      <a:r>
                        <a:rPr lang="fr-FR" sz="1100" b="0" i="0" kern="1200" dirty="0" err="1" smtClean="0">
                          <a:solidFill>
                            <a:schemeClr val="dk1"/>
                          </a:solidFill>
                          <a:effectLst/>
                          <a:latin typeface="+mn-lt"/>
                          <a:ea typeface="+mn-ea"/>
                          <a:cs typeface="+mn-cs"/>
                        </a:rPr>
                        <a:t>Primacom</a:t>
                      </a:r>
                      <a:r>
                        <a:rPr lang="fr-FR" sz="1100" b="0" i="0" kern="1200" dirty="0" smtClean="0">
                          <a:solidFill>
                            <a:schemeClr val="dk1"/>
                          </a:solidFill>
                          <a:effectLst/>
                          <a:latin typeface="+mn-lt"/>
                          <a:ea typeface="+mn-ea"/>
                          <a:cs typeface="+mn-cs"/>
                        </a:rPr>
                        <a:t> Berlin </a:t>
                      </a:r>
                    </a:p>
                    <a:p>
                      <a:pPr eaLnBrk="1" hangingPunct="1">
                        <a:lnSpc>
                          <a:spcPct val="100000"/>
                        </a:lnSpc>
                        <a:spcBef>
                          <a:spcPct val="0"/>
                        </a:spcBef>
                        <a:buClrTx/>
                        <a:buFontTx/>
                        <a:buNone/>
                      </a:pPr>
                      <a:r>
                        <a:rPr lang="fr-FR" sz="1100" b="0" i="0" kern="1200" dirty="0" err="1" smtClean="0">
                          <a:solidFill>
                            <a:schemeClr val="dk1"/>
                          </a:solidFill>
                          <a:effectLst/>
                          <a:latin typeface="+mn-lt"/>
                          <a:ea typeface="+mn-ea"/>
                          <a:cs typeface="+mn-cs"/>
                        </a:rPr>
                        <a:t>Vanco</a:t>
                      </a:r>
                      <a:endParaRPr lang="fr-FR" sz="1100" b="0" i="0" kern="1200" dirty="0" smtClean="0">
                        <a:solidFill>
                          <a:schemeClr val="dk1"/>
                        </a:solidFill>
                        <a:effectLst/>
                        <a:latin typeface="+mn-lt"/>
                        <a:ea typeface="+mn-ea"/>
                        <a:cs typeface="+mn-cs"/>
                      </a:endParaRPr>
                    </a:p>
                    <a:p>
                      <a:pPr eaLnBrk="1" hangingPunct="1">
                        <a:lnSpc>
                          <a:spcPct val="100000"/>
                        </a:lnSpc>
                        <a:spcBef>
                          <a:spcPct val="0"/>
                        </a:spcBef>
                        <a:buClrTx/>
                        <a:buFontTx/>
                        <a:buNone/>
                      </a:pPr>
                      <a:r>
                        <a:rPr lang="fr-FR" sz="1100" b="0" i="0" kern="1200" dirty="0" err="1" smtClean="0">
                          <a:solidFill>
                            <a:schemeClr val="dk1"/>
                          </a:solidFill>
                          <a:effectLst/>
                          <a:latin typeface="+mn-lt"/>
                          <a:ea typeface="+mn-ea"/>
                          <a:cs typeface="+mn-cs"/>
                        </a:rPr>
                        <a:t>Hrvatski</a:t>
                      </a:r>
                      <a:r>
                        <a:rPr lang="fr-FR" sz="1100" b="0" i="0" kern="1200" dirty="0" smtClean="0">
                          <a:solidFill>
                            <a:schemeClr val="dk1"/>
                          </a:solidFill>
                          <a:effectLst/>
                          <a:latin typeface="+mn-lt"/>
                          <a:ea typeface="+mn-ea"/>
                          <a:cs typeface="+mn-cs"/>
                        </a:rPr>
                        <a:t> </a:t>
                      </a:r>
                      <a:r>
                        <a:rPr lang="fr-FR" sz="1100" b="0" i="0" kern="1200" dirty="0" err="1" smtClean="0">
                          <a:solidFill>
                            <a:schemeClr val="dk1"/>
                          </a:solidFill>
                          <a:effectLst/>
                          <a:latin typeface="+mn-lt"/>
                          <a:ea typeface="+mn-ea"/>
                          <a:cs typeface="+mn-cs"/>
                        </a:rPr>
                        <a:t>telekom</a:t>
                      </a:r>
                      <a:endParaRPr lang="fr-FR" sz="1100" b="0" i="0" kern="1200" dirty="0" smtClean="0">
                        <a:solidFill>
                          <a:schemeClr val="dk1"/>
                        </a:solidFill>
                        <a:effectLst/>
                        <a:latin typeface="+mn-lt"/>
                        <a:ea typeface="+mn-ea"/>
                        <a:cs typeface="+mn-cs"/>
                      </a:endParaRPr>
                    </a:p>
                    <a:p>
                      <a:pPr eaLnBrk="1" hangingPunct="1">
                        <a:lnSpc>
                          <a:spcPct val="100000"/>
                        </a:lnSpc>
                        <a:spcBef>
                          <a:spcPct val="0"/>
                        </a:spcBef>
                        <a:buClrTx/>
                        <a:buFontTx/>
                        <a:buNone/>
                      </a:pPr>
                      <a:r>
                        <a:rPr lang="fr-FR" sz="1100" b="0" i="0" kern="1200" dirty="0" err="1" smtClean="0">
                          <a:solidFill>
                            <a:schemeClr val="dk1"/>
                          </a:solidFill>
                          <a:effectLst/>
                          <a:latin typeface="+mn-lt"/>
                          <a:ea typeface="+mn-ea"/>
                          <a:cs typeface="+mn-cs"/>
                        </a:rPr>
                        <a:t>Level</a:t>
                      </a:r>
                      <a:r>
                        <a:rPr lang="fr-FR" sz="1100" b="0" i="0" kern="1200" dirty="0" smtClean="0">
                          <a:solidFill>
                            <a:schemeClr val="dk1"/>
                          </a:solidFill>
                          <a:effectLst/>
                          <a:latin typeface="+mn-lt"/>
                          <a:ea typeface="+mn-ea"/>
                          <a:cs typeface="+mn-cs"/>
                        </a:rPr>
                        <a:t> 3 </a:t>
                      </a:r>
                      <a:r>
                        <a:rPr lang="fr-FR" sz="1100" b="0" i="0" kern="1200" dirty="0" err="1" smtClean="0">
                          <a:solidFill>
                            <a:schemeClr val="dk1"/>
                          </a:solidFill>
                          <a:effectLst/>
                          <a:latin typeface="+mn-lt"/>
                          <a:ea typeface="+mn-ea"/>
                          <a:cs typeface="+mn-cs"/>
                        </a:rPr>
                        <a:t>com</a:t>
                      </a:r>
                      <a:endParaRPr lang="fr-FR" sz="1100" b="0" i="0" kern="1200" dirty="0" smtClean="0">
                        <a:solidFill>
                          <a:schemeClr val="dk1"/>
                        </a:solidFill>
                        <a:effectLst/>
                        <a:latin typeface="+mn-lt"/>
                        <a:ea typeface="+mn-ea"/>
                        <a:cs typeface="+mn-cs"/>
                      </a:endParaRPr>
                    </a:p>
                    <a:p>
                      <a:pPr eaLnBrk="1" hangingPunct="1">
                        <a:lnSpc>
                          <a:spcPct val="100000"/>
                        </a:lnSpc>
                        <a:spcBef>
                          <a:spcPct val="0"/>
                        </a:spcBef>
                        <a:buClrTx/>
                        <a:buFontTx/>
                        <a:buNone/>
                      </a:pPr>
                      <a:r>
                        <a:rPr lang="fr-FR" sz="1100" b="0" i="0" kern="1200" dirty="0" err="1" smtClean="0">
                          <a:solidFill>
                            <a:schemeClr val="dk1"/>
                          </a:solidFill>
                          <a:effectLst/>
                          <a:latin typeface="+mn-lt"/>
                          <a:ea typeface="+mn-ea"/>
                          <a:cs typeface="+mn-cs"/>
                        </a:rPr>
                        <a:t>Bytemobile</a:t>
                      </a:r>
                      <a:endParaRPr lang="fr-FR" sz="1100" b="0" i="0" kern="1200" dirty="0" smtClean="0">
                        <a:solidFill>
                          <a:schemeClr val="dk1"/>
                        </a:solidFill>
                        <a:effectLst/>
                        <a:latin typeface="+mn-lt"/>
                        <a:ea typeface="+mn-ea"/>
                        <a:cs typeface="+mn-cs"/>
                      </a:endParaRPr>
                    </a:p>
                    <a:p>
                      <a:pPr eaLnBrk="1" hangingPunct="1">
                        <a:lnSpc>
                          <a:spcPct val="100000"/>
                        </a:lnSpc>
                        <a:spcBef>
                          <a:spcPct val="0"/>
                        </a:spcBef>
                        <a:buClrTx/>
                        <a:buFontTx/>
                        <a:buNone/>
                      </a:pPr>
                      <a:r>
                        <a:rPr lang="fr-FR" sz="1100" b="0" i="0" kern="1200" dirty="0" smtClean="0">
                          <a:solidFill>
                            <a:schemeClr val="dk1"/>
                          </a:solidFill>
                          <a:effectLst/>
                          <a:latin typeface="+mn-lt"/>
                          <a:ea typeface="+mn-ea"/>
                          <a:cs typeface="+mn-cs"/>
                        </a:rPr>
                        <a:t>Ericsson</a:t>
                      </a:r>
                    </a:p>
                    <a:p>
                      <a:pPr eaLnBrk="1" hangingPunct="1">
                        <a:lnSpc>
                          <a:spcPct val="100000"/>
                        </a:lnSpc>
                        <a:spcBef>
                          <a:spcPct val="0"/>
                        </a:spcBef>
                        <a:buClrTx/>
                        <a:buFontTx/>
                        <a:buNone/>
                      </a:pPr>
                      <a:r>
                        <a:rPr lang="fr-FR" sz="1100" b="0" i="0" kern="1200" dirty="0" err="1" smtClean="0">
                          <a:solidFill>
                            <a:schemeClr val="dk1"/>
                          </a:solidFill>
                          <a:effectLst/>
                          <a:latin typeface="+mn-lt"/>
                          <a:ea typeface="+mn-ea"/>
                          <a:cs typeface="+mn-cs"/>
                        </a:rPr>
                        <a:t>Siemon</a:t>
                      </a:r>
                      <a:endParaRPr lang="fr-FR" sz="1100" b="0" i="0" kern="1200" dirty="0" smtClean="0">
                        <a:solidFill>
                          <a:schemeClr val="dk1"/>
                        </a:solidFill>
                        <a:effectLst/>
                        <a:latin typeface="+mn-lt"/>
                        <a:ea typeface="+mn-ea"/>
                        <a:cs typeface="+mn-cs"/>
                      </a:endParaRPr>
                    </a:p>
                    <a:p>
                      <a:pPr eaLnBrk="1" hangingPunct="1">
                        <a:lnSpc>
                          <a:spcPct val="100000"/>
                        </a:lnSpc>
                        <a:spcBef>
                          <a:spcPct val="0"/>
                        </a:spcBef>
                        <a:buClrTx/>
                        <a:buFontTx/>
                        <a:buNone/>
                      </a:pPr>
                      <a:r>
                        <a:rPr lang="fr-FR" sz="1100" b="0" i="0" kern="1200" dirty="0" smtClean="0">
                          <a:solidFill>
                            <a:schemeClr val="dk1"/>
                          </a:solidFill>
                          <a:effectLst/>
                          <a:latin typeface="+mn-lt"/>
                          <a:ea typeface="+mn-ea"/>
                          <a:cs typeface="+mn-cs"/>
                        </a:rPr>
                        <a:t>Microsoft</a:t>
                      </a:r>
                    </a:p>
                    <a:p>
                      <a:pPr eaLnBrk="1" hangingPunct="1">
                        <a:lnSpc>
                          <a:spcPct val="100000"/>
                        </a:lnSpc>
                        <a:spcBef>
                          <a:spcPct val="0"/>
                        </a:spcBef>
                        <a:buClrTx/>
                        <a:buFontTx/>
                        <a:buNone/>
                      </a:pPr>
                      <a:r>
                        <a:rPr lang="fr-FR" sz="1100" b="0" i="0" kern="1200" dirty="0" smtClean="0">
                          <a:solidFill>
                            <a:schemeClr val="dk1"/>
                          </a:solidFill>
                          <a:effectLst/>
                          <a:latin typeface="+mn-lt"/>
                          <a:ea typeface="+mn-ea"/>
                          <a:cs typeface="+mn-cs"/>
                        </a:rPr>
                        <a:t>IBM</a:t>
                      </a:r>
                      <a:endParaRPr lang="fr-FR" sz="1100" dirty="0">
                        <a:solidFill>
                          <a:schemeClr val="tx1"/>
                        </a:solidFill>
                        <a:latin typeface="+mn-lt"/>
                      </a:endParaRPr>
                    </a:p>
                  </a:txBody>
                  <a:tcPr>
                    <a:solidFill>
                      <a:srgbClr val="BEC8D2"/>
                    </a:solidFill>
                  </a:tcPr>
                </a:tc>
                <a:tc>
                  <a:txBody>
                    <a:bodyPr/>
                    <a:lstStyle/>
                    <a:p>
                      <a:pPr eaLnBrk="1" hangingPunct="1">
                        <a:lnSpc>
                          <a:spcPct val="100000"/>
                        </a:lnSpc>
                        <a:spcBef>
                          <a:spcPct val="0"/>
                        </a:spcBef>
                        <a:buClrTx/>
                        <a:buFontTx/>
                        <a:buNone/>
                      </a:pPr>
                      <a:r>
                        <a:rPr lang="en-GB" altLang="fr-FR" sz="1100" dirty="0" smtClean="0">
                          <a:solidFill>
                            <a:schemeClr val="tx1"/>
                          </a:solidFill>
                          <a:latin typeface="+mn-lt"/>
                        </a:rPr>
                        <a:t>Alstom</a:t>
                      </a:r>
                    </a:p>
                    <a:p>
                      <a:pPr eaLnBrk="1" hangingPunct="1">
                        <a:lnSpc>
                          <a:spcPct val="100000"/>
                        </a:lnSpc>
                        <a:spcBef>
                          <a:spcPct val="0"/>
                        </a:spcBef>
                        <a:buClrTx/>
                        <a:buFontTx/>
                        <a:buNone/>
                      </a:pPr>
                      <a:r>
                        <a:rPr lang="en-GB" altLang="fr-FR" sz="1100" dirty="0" smtClean="0">
                          <a:solidFill>
                            <a:schemeClr val="tx1"/>
                          </a:solidFill>
                          <a:latin typeface="+mn-lt"/>
                        </a:rPr>
                        <a:t>GE</a:t>
                      </a:r>
                    </a:p>
                    <a:p>
                      <a:pPr eaLnBrk="1" hangingPunct="1">
                        <a:lnSpc>
                          <a:spcPct val="100000"/>
                        </a:lnSpc>
                        <a:spcBef>
                          <a:spcPct val="0"/>
                        </a:spcBef>
                        <a:buClrTx/>
                        <a:buFontTx/>
                        <a:buNone/>
                      </a:pPr>
                      <a:r>
                        <a:rPr lang="en-GB" altLang="fr-FR" sz="1100" dirty="0" smtClean="0">
                          <a:solidFill>
                            <a:schemeClr val="tx1"/>
                          </a:solidFill>
                          <a:latin typeface="+mn-lt"/>
                        </a:rPr>
                        <a:t>CCI Valve</a:t>
                      </a:r>
                    </a:p>
                    <a:p>
                      <a:pPr eaLnBrk="1" hangingPunct="1">
                        <a:lnSpc>
                          <a:spcPct val="100000"/>
                        </a:lnSpc>
                        <a:spcBef>
                          <a:spcPct val="0"/>
                        </a:spcBef>
                        <a:buClrTx/>
                        <a:buFontTx/>
                        <a:buNone/>
                      </a:pPr>
                      <a:r>
                        <a:rPr lang="en-GB" altLang="fr-FR" sz="1100" dirty="0" smtClean="0">
                          <a:solidFill>
                            <a:schemeClr val="tx1"/>
                          </a:solidFill>
                          <a:latin typeface="+mn-lt"/>
                        </a:rPr>
                        <a:t>John Deere</a:t>
                      </a:r>
                    </a:p>
                    <a:p>
                      <a:pPr eaLnBrk="1" hangingPunct="1">
                        <a:lnSpc>
                          <a:spcPct val="100000"/>
                        </a:lnSpc>
                        <a:spcBef>
                          <a:spcPct val="0"/>
                        </a:spcBef>
                        <a:buClrTx/>
                        <a:buFontTx/>
                        <a:buNone/>
                      </a:pPr>
                      <a:r>
                        <a:rPr lang="en-GB" altLang="fr-FR" sz="1100" dirty="0" smtClean="0">
                          <a:solidFill>
                            <a:schemeClr val="tx1"/>
                          </a:solidFill>
                          <a:latin typeface="+mn-lt"/>
                        </a:rPr>
                        <a:t>General Motors</a:t>
                      </a:r>
                    </a:p>
                    <a:p>
                      <a:pPr eaLnBrk="1" hangingPunct="1">
                        <a:lnSpc>
                          <a:spcPct val="100000"/>
                        </a:lnSpc>
                        <a:spcBef>
                          <a:spcPct val="0"/>
                        </a:spcBef>
                        <a:buClrTx/>
                        <a:buFontTx/>
                        <a:buNone/>
                      </a:pPr>
                      <a:r>
                        <a:rPr lang="en-GB" altLang="fr-FR" sz="1100" dirty="0" smtClean="0">
                          <a:solidFill>
                            <a:schemeClr val="tx1"/>
                          </a:solidFill>
                          <a:latin typeface="+mn-lt"/>
                        </a:rPr>
                        <a:t>Faurecia</a:t>
                      </a:r>
                    </a:p>
                    <a:p>
                      <a:pPr eaLnBrk="1" hangingPunct="1">
                        <a:lnSpc>
                          <a:spcPct val="100000"/>
                        </a:lnSpc>
                        <a:spcBef>
                          <a:spcPct val="0"/>
                        </a:spcBef>
                        <a:buClrTx/>
                        <a:buFontTx/>
                        <a:buNone/>
                      </a:pPr>
                      <a:r>
                        <a:rPr lang="en-GB" altLang="fr-FR" sz="1100" dirty="0" smtClean="0">
                          <a:solidFill>
                            <a:schemeClr val="tx1"/>
                          </a:solidFill>
                          <a:latin typeface="+mn-lt"/>
                        </a:rPr>
                        <a:t>Siemens</a:t>
                      </a:r>
                    </a:p>
                    <a:p>
                      <a:pPr eaLnBrk="1" hangingPunct="1">
                        <a:lnSpc>
                          <a:spcPct val="100000"/>
                        </a:lnSpc>
                        <a:spcBef>
                          <a:spcPct val="0"/>
                        </a:spcBef>
                        <a:buClrTx/>
                        <a:buFontTx/>
                        <a:buNone/>
                      </a:pPr>
                      <a:r>
                        <a:rPr lang="en-GB" altLang="fr-FR" sz="1100" dirty="0" smtClean="0">
                          <a:solidFill>
                            <a:schemeClr val="tx1"/>
                          </a:solidFill>
                          <a:latin typeface="+mn-lt"/>
                        </a:rPr>
                        <a:t>Honeywell</a:t>
                      </a:r>
                    </a:p>
                    <a:p>
                      <a:pPr eaLnBrk="1" hangingPunct="1">
                        <a:lnSpc>
                          <a:spcPct val="100000"/>
                        </a:lnSpc>
                        <a:spcBef>
                          <a:spcPct val="0"/>
                        </a:spcBef>
                        <a:buClrTx/>
                        <a:buFontTx/>
                        <a:buNone/>
                      </a:pPr>
                      <a:r>
                        <a:rPr lang="en-GB" altLang="fr-FR" sz="1100" dirty="0" err="1" smtClean="0">
                          <a:solidFill>
                            <a:schemeClr val="tx1"/>
                          </a:solidFill>
                          <a:latin typeface="+mn-lt"/>
                        </a:rPr>
                        <a:t>Liebherr</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Lafarge</a:t>
                      </a:r>
                    </a:p>
                    <a:p>
                      <a:pPr eaLnBrk="1" hangingPunct="1">
                        <a:lnSpc>
                          <a:spcPct val="100000"/>
                        </a:lnSpc>
                        <a:spcBef>
                          <a:spcPct val="0"/>
                        </a:spcBef>
                        <a:buClrTx/>
                        <a:buFontTx/>
                        <a:buNone/>
                      </a:pPr>
                      <a:r>
                        <a:rPr lang="en-GB" altLang="fr-FR" sz="1100" dirty="0" err="1" smtClean="0">
                          <a:solidFill>
                            <a:schemeClr val="tx1"/>
                          </a:solidFill>
                          <a:latin typeface="+mn-lt"/>
                        </a:rPr>
                        <a:t>Magneti</a:t>
                      </a:r>
                      <a:r>
                        <a:rPr lang="en-GB" altLang="fr-FR" sz="1100" dirty="0" smtClean="0">
                          <a:solidFill>
                            <a:schemeClr val="tx1"/>
                          </a:solidFill>
                          <a:latin typeface="+mn-lt"/>
                        </a:rPr>
                        <a:t> </a:t>
                      </a:r>
                      <a:r>
                        <a:rPr lang="en-GB" altLang="fr-FR" sz="1100" dirty="0" err="1" smtClean="0">
                          <a:solidFill>
                            <a:schemeClr val="tx1"/>
                          </a:solidFill>
                          <a:latin typeface="+mn-lt"/>
                        </a:rPr>
                        <a:t>Marelli</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Saint </a:t>
                      </a:r>
                      <a:r>
                        <a:rPr lang="en-GB" altLang="fr-FR" sz="1100" dirty="0" err="1" smtClean="0">
                          <a:solidFill>
                            <a:schemeClr val="tx1"/>
                          </a:solidFill>
                          <a:latin typeface="+mn-lt"/>
                        </a:rPr>
                        <a:t>Gobain</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Valeo</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Volkswagen</a:t>
                      </a:r>
                    </a:p>
                    <a:p>
                      <a:pPr eaLnBrk="1" hangingPunct="1">
                        <a:lnSpc>
                          <a:spcPct val="100000"/>
                        </a:lnSpc>
                        <a:spcBef>
                          <a:spcPct val="0"/>
                        </a:spcBef>
                        <a:buClrTx/>
                        <a:buFontTx/>
                        <a:buNone/>
                      </a:pPr>
                      <a:r>
                        <a:rPr lang="en-GB" altLang="fr-FR" sz="1100" dirty="0" smtClean="0">
                          <a:solidFill>
                            <a:schemeClr val="tx1"/>
                          </a:solidFill>
                          <a:latin typeface="+mn-lt"/>
                        </a:rPr>
                        <a:t>Ferrari</a:t>
                      </a:r>
                    </a:p>
                    <a:p>
                      <a:pPr eaLnBrk="1" hangingPunct="1">
                        <a:lnSpc>
                          <a:spcPct val="100000"/>
                        </a:lnSpc>
                        <a:spcBef>
                          <a:spcPct val="0"/>
                        </a:spcBef>
                        <a:buClrTx/>
                        <a:buFontTx/>
                        <a:buNone/>
                      </a:pPr>
                      <a:r>
                        <a:rPr lang="en-GB" altLang="fr-FR" sz="1100" dirty="0" smtClean="0">
                          <a:solidFill>
                            <a:schemeClr val="tx1"/>
                          </a:solidFill>
                          <a:latin typeface="+mn-lt"/>
                        </a:rPr>
                        <a:t>Maserati</a:t>
                      </a:r>
                    </a:p>
                    <a:p>
                      <a:pPr eaLnBrk="1" hangingPunct="1">
                        <a:lnSpc>
                          <a:spcPct val="100000"/>
                        </a:lnSpc>
                        <a:spcBef>
                          <a:spcPct val="0"/>
                        </a:spcBef>
                        <a:buClrTx/>
                        <a:buFontTx/>
                        <a:buNone/>
                      </a:pPr>
                      <a:r>
                        <a:rPr lang="en-GB" altLang="fr-FR" sz="1100" dirty="0" err="1" smtClean="0">
                          <a:solidFill>
                            <a:schemeClr val="tx1"/>
                          </a:solidFill>
                          <a:latin typeface="+mn-lt"/>
                        </a:rPr>
                        <a:t>Takata</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Volvo</a:t>
                      </a:r>
                    </a:p>
                    <a:p>
                      <a:pPr eaLnBrk="1" hangingPunct="1">
                        <a:lnSpc>
                          <a:spcPct val="100000"/>
                        </a:lnSpc>
                        <a:spcBef>
                          <a:spcPct val="0"/>
                        </a:spcBef>
                        <a:buClrTx/>
                        <a:buFontTx/>
                        <a:buNone/>
                      </a:pPr>
                      <a:r>
                        <a:rPr lang="fr-FR" sz="1100" b="0" i="0" kern="1200" dirty="0" smtClean="0">
                          <a:solidFill>
                            <a:schemeClr val="dk1"/>
                          </a:solidFill>
                          <a:effectLst/>
                          <a:latin typeface="+mn-lt"/>
                          <a:ea typeface="+mn-ea"/>
                          <a:cs typeface="+mn-cs"/>
                        </a:rPr>
                        <a:t>Saint </a:t>
                      </a:r>
                      <a:r>
                        <a:rPr lang="fr-FR" sz="1100" b="0" i="0" kern="1200" dirty="0" err="1" smtClean="0">
                          <a:solidFill>
                            <a:schemeClr val="dk1"/>
                          </a:solidFill>
                          <a:effectLst/>
                          <a:latin typeface="+mn-lt"/>
                          <a:ea typeface="+mn-ea"/>
                          <a:cs typeface="+mn-cs"/>
                        </a:rPr>
                        <a:t>Gobain</a:t>
                      </a:r>
                      <a:r>
                        <a:rPr lang="fr-FR" sz="1100" b="0" i="0" kern="1200" dirty="0" smtClean="0">
                          <a:solidFill>
                            <a:schemeClr val="dk1"/>
                          </a:solidFill>
                          <a:effectLst/>
                          <a:latin typeface="+mn-lt"/>
                          <a:ea typeface="+mn-ea"/>
                          <a:cs typeface="+mn-cs"/>
                        </a:rPr>
                        <a:t> </a:t>
                      </a:r>
                    </a:p>
                    <a:p>
                      <a:pPr eaLnBrk="1" hangingPunct="1">
                        <a:lnSpc>
                          <a:spcPct val="100000"/>
                        </a:lnSpc>
                        <a:spcBef>
                          <a:spcPct val="0"/>
                        </a:spcBef>
                        <a:buClrTx/>
                        <a:buFontTx/>
                        <a:buNone/>
                      </a:pPr>
                      <a:r>
                        <a:rPr lang="en-GB" altLang="fr-FR" sz="1100" dirty="0" smtClean="0">
                          <a:solidFill>
                            <a:schemeClr val="tx1"/>
                          </a:solidFill>
                          <a:latin typeface="+mn-lt"/>
                        </a:rPr>
                        <a:t>PPG </a:t>
                      </a:r>
                      <a:r>
                        <a:rPr lang="en-GB" altLang="fr-FR" sz="1100" dirty="0" err="1" smtClean="0">
                          <a:solidFill>
                            <a:schemeClr val="tx1"/>
                          </a:solidFill>
                          <a:latin typeface="+mn-lt"/>
                        </a:rPr>
                        <a:t>Industrie</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Tarkett</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Berlaine</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RKW</a:t>
                      </a:r>
                    </a:p>
                    <a:p>
                      <a:pPr eaLnBrk="1" hangingPunct="1">
                        <a:lnSpc>
                          <a:spcPct val="100000"/>
                        </a:lnSpc>
                        <a:spcBef>
                          <a:spcPct val="0"/>
                        </a:spcBef>
                        <a:buClrTx/>
                        <a:buFontTx/>
                        <a:buNone/>
                      </a:pPr>
                      <a:r>
                        <a:rPr lang="en-GB" altLang="fr-FR" sz="1100" dirty="0" err="1" smtClean="0">
                          <a:solidFill>
                            <a:schemeClr val="tx1"/>
                          </a:solidFill>
                          <a:latin typeface="+mn-lt"/>
                        </a:rPr>
                        <a:t>Arcelor</a:t>
                      </a:r>
                      <a:endParaRPr lang="en-GB" altLang="fr-FR" sz="1100" dirty="0">
                        <a:solidFill>
                          <a:schemeClr val="tx1"/>
                        </a:solidFill>
                        <a:latin typeface="+mn-lt"/>
                      </a:endParaRPr>
                    </a:p>
                  </a:txBody>
                  <a:tcPr>
                    <a:solidFill>
                      <a:srgbClr val="BEC8D2"/>
                    </a:solidFill>
                  </a:tcPr>
                </a:tc>
                <a:tc>
                  <a:txBody>
                    <a:bodyPr/>
                    <a:lstStyle/>
                    <a:p>
                      <a:pPr eaLnBrk="1" hangingPunct="1">
                        <a:lnSpc>
                          <a:spcPct val="100000"/>
                        </a:lnSpc>
                        <a:spcBef>
                          <a:spcPct val="0"/>
                        </a:spcBef>
                        <a:buClrTx/>
                        <a:buFontTx/>
                        <a:buNone/>
                      </a:pPr>
                      <a:r>
                        <a:rPr lang="en-GB" altLang="fr-FR" sz="1100" dirty="0" smtClean="0">
                          <a:solidFill>
                            <a:schemeClr val="tx1"/>
                          </a:solidFill>
                          <a:latin typeface="+mn-lt"/>
                        </a:rPr>
                        <a:t>ABN </a:t>
                      </a:r>
                      <a:r>
                        <a:rPr lang="en-GB" altLang="fr-FR" sz="1100" dirty="0" err="1" smtClean="0">
                          <a:solidFill>
                            <a:schemeClr val="tx1"/>
                          </a:solidFill>
                          <a:latin typeface="+mn-lt"/>
                        </a:rPr>
                        <a:t>Amro</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Chase Manhattan</a:t>
                      </a:r>
                    </a:p>
                    <a:p>
                      <a:pPr eaLnBrk="1" hangingPunct="1">
                        <a:lnSpc>
                          <a:spcPct val="100000"/>
                        </a:lnSpc>
                        <a:spcBef>
                          <a:spcPct val="0"/>
                        </a:spcBef>
                        <a:buClrTx/>
                        <a:buFontTx/>
                        <a:buNone/>
                      </a:pPr>
                      <a:r>
                        <a:rPr lang="en-GB" altLang="fr-FR" sz="1100" dirty="0" smtClean="0">
                          <a:solidFill>
                            <a:schemeClr val="tx1"/>
                          </a:solidFill>
                          <a:latin typeface="+mn-lt"/>
                        </a:rPr>
                        <a:t>Citibank</a:t>
                      </a:r>
                    </a:p>
                    <a:p>
                      <a:pPr eaLnBrk="1" hangingPunct="1">
                        <a:lnSpc>
                          <a:spcPct val="100000"/>
                        </a:lnSpc>
                        <a:spcBef>
                          <a:spcPct val="0"/>
                        </a:spcBef>
                        <a:buClrTx/>
                        <a:buFontTx/>
                        <a:buNone/>
                      </a:pPr>
                      <a:r>
                        <a:rPr lang="en-GB" altLang="fr-FR" sz="1100" dirty="0" smtClean="0">
                          <a:solidFill>
                            <a:schemeClr val="tx1"/>
                          </a:solidFill>
                          <a:latin typeface="+mn-lt"/>
                        </a:rPr>
                        <a:t>Deutsche Bank</a:t>
                      </a:r>
                    </a:p>
                    <a:p>
                      <a:pPr eaLnBrk="1" hangingPunct="1">
                        <a:lnSpc>
                          <a:spcPct val="100000"/>
                        </a:lnSpc>
                        <a:spcBef>
                          <a:spcPct val="0"/>
                        </a:spcBef>
                        <a:buClrTx/>
                        <a:buFontTx/>
                        <a:buNone/>
                      </a:pPr>
                      <a:r>
                        <a:rPr lang="en-GB" altLang="fr-FR" sz="1100" dirty="0" smtClean="0">
                          <a:solidFill>
                            <a:schemeClr val="tx1"/>
                          </a:solidFill>
                          <a:latin typeface="+mn-lt"/>
                        </a:rPr>
                        <a:t>GE Capital</a:t>
                      </a:r>
                    </a:p>
                    <a:p>
                      <a:pPr eaLnBrk="1" hangingPunct="1">
                        <a:lnSpc>
                          <a:spcPct val="100000"/>
                        </a:lnSpc>
                        <a:spcBef>
                          <a:spcPct val="0"/>
                        </a:spcBef>
                        <a:buClrTx/>
                        <a:buFontTx/>
                        <a:buNone/>
                      </a:pPr>
                      <a:r>
                        <a:rPr lang="en-GB" altLang="fr-FR" sz="1100" dirty="0" smtClean="0">
                          <a:solidFill>
                            <a:schemeClr val="tx1"/>
                          </a:solidFill>
                          <a:latin typeface="+mn-lt"/>
                        </a:rPr>
                        <a:t>ING Barings</a:t>
                      </a:r>
                    </a:p>
                    <a:p>
                      <a:pPr eaLnBrk="1" hangingPunct="1">
                        <a:lnSpc>
                          <a:spcPct val="100000"/>
                        </a:lnSpc>
                        <a:spcBef>
                          <a:spcPct val="0"/>
                        </a:spcBef>
                        <a:buClrTx/>
                        <a:buFontTx/>
                        <a:buNone/>
                      </a:pPr>
                      <a:r>
                        <a:rPr lang="en-GB" altLang="fr-FR" sz="1100" dirty="0" smtClean="0">
                          <a:solidFill>
                            <a:schemeClr val="tx1"/>
                          </a:solidFill>
                          <a:latin typeface="+mn-lt"/>
                        </a:rPr>
                        <a:t>JP Morgan</a:t>
                      </a:r>
                    </a:p>
                    <a:p>
                      <a:pPr eaLnBrk="1" hangingPunct="1">
                        <a:lnSpc>
                          <a:spcPct val="100000"/>
                        </a:lnSpc>
                        <a:spcBef>
                          <a:spcPct val="0"/>
                        </a:spcBef>
                        <a:buClrTx/>
                        <a:buFontTx/>
                        <a:buNone/>
                      </a:pPr>
                      <a:r>
                        <a:rPr lang="en-GB" altLang="fr-FR" sz="1100" dirty="0" smtClean="0">
                          <a:solidFill>
                            <a:schemeClr val="tx1"/>
                          </a:solidFill>
                          <a:latin typeface="+mn-lt"/>
                        </a:rPr>
                        <a:t>Merrill Lynch</a:t>
                      </a:r>
                    </a:p>
                    <a:p>
                      <a:pPr eaLnBrk="1" hangingPunct="1">
                        <a:lnSpc>
                          <a:spcPct val="100000"/>
                        </a:lnSpc>
                        <a:spcBef>
                          <a:spcPct val="0"/>
                        </a:spcBef>
                        <a:buClrTx/>
                        <a:buFontTx/>
                        <a:buNone/>
                      </a:pPr>
                      <a:r>
                        <a:rPr lang="en-GB" altLang="fr-FR" sz="1100" dirty="0" smtClean="0">
                          <a:solidFill>
                            <a:schemeClr val="tx1"/>
                          </a:solidFill>
                          <a:latin typeface="+mn-lt"/>
                        </a:rPr>
                        <a:t>BNP Paribas</a:t>
                      </a:r>
                    </a:p>
                    <a:p>
                      <a:pPr eaLnBrk="1" hangingPunct="1">
                        <a:lnSpc>
                          <a:spcPct val="100000"/>
                        </a:lnSpc>
                        <a:spcBef>
                          <a:spcPct val="0"/>
                        </a:spcBef>
                        <a:buClrTx/>
                        <a:buFontTx/>
                        <a:buNone/>
                      </a:pPr>
                      <a:r>
                        <a:rPr lang="en-GB" altLang="fr-FR" sz="1100" dirty="0" err="1" smtClean="0">
                          <a:solidFill>
                            <a:schemeClr val="tx1"/>
                          </a:solidFill>
                          <a:latin typeface="+mn-lt"/>
                        </a:rPr>
                        <a:t>Raiffeisen</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Assurland</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AGF</a:t>
                      </a:r>
                    </a:p>
                    <a:p>
                      <a:pPr eaLnBrk="1" hangingPunct="1">
                        <a:lnSpc>
                          <a:spcPct val="100000"/>
                        </a:lnSpc>
                        <a:spcBef>
                          <a:spcPct val="0"/>
                        </a:spcBef>
                        <a:buClrTx/>
                        <a:buFontTx/>
                        <a:buNone/>
                      </a:pPr>
                      <a:r>
                        <a:rPr lang="en-GB" altLang="fr-FR" sz="1100" dirty="0" err="1" smtClean="0">
                          <a:solidFill>
                            <a:schemeClr val="tx1"/>
                          </a:solidFill>
                          <a:latin typeface="+mn-lt"/>
                        </a:rPr>
                        <a:t>Dresner</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Skandia</a:t>
                      </a:r>
                    </a:p>
                    <a:p>
                      <a:pPr eaLnBrk="1" hangingPunct="1">
                        <a:lnSpc>
                          <a:spcPct val="100000"/>
                        </a:lnSpc>
                        <a:spcBef>
                          <a:spcPct val="0"/>
                        </a:spcBef>
                        <a:buClrTx/>
                        <a:buFontTx/>
                        <a:buNone/>
                      </a:pPr>
                      <a:r>
                        <a:rPr lang="en-GB" altLang="fr-FR" sz="1100" dirty="0" err="1" smtClean="0">
                          <a:solidFill>
                            <a:schemeClr val="tx1"/>
                          </a:solidFill>
                          <a:latin typeface="+mn-lt"/>
                        </a:rPr>
                        <a:t>Sandford</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Mutuelle</a:t>
                      </a:r>
                      <a:r>
                        <a:rPr lang="en-GB" altLang="fr-FR" sz="1100" dirty="0" smtClean="0">
                          <a:solidFill>
                            <a:schemeClr val="tx1"/>
                          </a:solidFill>
                          <a:latin typeface="+mn-lt"/>
                        </a:rPr>
                        <a:t> </a:t>
                      </a:r>
                      <a:r>
                        <a:rPr lang="en-GB" altLang="fr-FR" sz="1100" dirty="0" err="1" smtClean="0">
                          <a:solidFill>
                            <a:schemeClr val="tx1"/>
                          </a:solidFill>
                          <a:latin typeface="+mn-lt"/>
                        </a:rPr>
                        <a:t>Générale</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err="1" smtClean="0">
                          <a:solidFill>
                            <a:schemeClr val="tx1"/>
                          </a:solidFill>
                          <a:latin typeface="+mn-lt"/>
                        </a:rPr>
                        <a:t>Ikano</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Arendt &amp;</a:t>
                      </a:r>
                      <a:r>
                        <a:rPr lang="en-GB" altLang="fr-FR" sz="1100" dirty="0" err="1" smtClean="0">
                          <a:solidFill>
                            <a:schemeClr val="tx1"/>
                          </a:solidFill>
                          <a:latin typeface="+mn-lt"/>
                        </a:rPr>
                        <a:t>Medernach</a:t>
                      </a:r>
                      <a:endParaRPr lang="en-GB" altLang="fr-FR" sz="1100" dirty="0" smtClean="0">
                        <a:solidFill>
                          <a:schemeClr val="tx1"/>
                        </a:solidFill>
                        <a:latin typeface="+mn-lt"/>
                      </a:endParaRPr>
                    </a:p>
                    <a:p>
                      <a:pPr eaLnBrk="1" hangingPunct="1">
                        <a:lnSpc>
                          <a:spcPct val="100000"/>
                        </a:lnSpc>
                        <a:spcBef>
                          <a:spcPct val="0"/>
                        </a:spcBef>
                        <a:buClrTx/>
                        <a:buFontTx/>
                        <a:buNone/>
                      </a:pPr>
                      <a:r>
                        <a:rPr lang="en-GB" altLang="fr-FR" sz="1100" dirty="0" smtClean="0">
                          <a:solidFill>
                            <a:schemeClr val="tx1"/>
                          </a:solidFill>
                          <a:latin typeface="+mn-lt"/>
                        </a:rPr>
                        <a:t>Lease</a:t>
                      </a:r>
                      <a:r>
                        <a:rPr lang="en-GB" altLang="fr-FR" sz="1100" baseline="0" dirty="0" smtClean="0">
                          <a:solidFill>
                            <a:schemeClr val="tx1"/>
                          </a:solidFill>
                          <a:latin typeface="+mn-lt"/>
                        </a:rPr>
                        <a:t> Plan</a:t>
                      </a:r>
                    </a:p>
                    <a:p>
                      <a:pPr eaLnBrk="1" hangingPunct="1">
                        <a:lnSpc>
                          <a:spcPct val="100000"/>
                        </a:lnSpc>
                        <a:spcBef>
                          <a:spcPct val="0"/>
                        </a:spcBef>
                        <a:buClrTx/>
                        <a:buFontTx/>
                        <a:buNone/>
                      </a:pPr>
                      <a:r>
                        <a:rPr lang="en-GB" altLang="fr-FR" sz="1100" baseline="0" dirty="0" smtClean="0">
                          <a:solidFill>
                            <a:schemeClr val="tx1"/>
                          </a:solidFill>
                          <a:latin typeface="+mn-lt"/>
                        </a:rPr>
                        <a:t>HSH </a:t>
                      </a:r>
                      <a:r>
                        <a:rPr lang="en-GB" altLang="fr-FR" sz="1100" baseline="0" dirty="0" err="1" smtClean="0">
                          <a:solidFill>
                            <a:schemeClr val="tx1"/>
                          </a:solidFill>
                          <a:latin typeface="+mn-lt"/>
                        </a:rPr>
                        <a:t>Nordbank</a:t>
                      </a:r>
                      <a:endParaRPr lang="en-GB" altLang="fr-FR" sz="1100" baseline="0" dirty="0" smtClean="0">
                        <a:solidFill>
                          <a:schemeClr val="tx1"/>
                        </a:solidFill>
                        <a:latin typeface="+mn-lt"/>
                      </a:endParaRPr>
                    </a:p>
                    <a:p>
                      <a:pPr eaLnBrk="1" hangingPunct="1">
                        <a:lnSpc>
                          <a:spcPct val="100000"/>
                        </a:lnSpc>
                        <a:spcBef>
                          <a:spcPct val="0"/>
                        </a:spcBef>
                        <a:buClrTx/>
                        <a:buFontTx/>
                        <a:buNone/>
                      </a:pPr>
                      <a:r>
                        <a:rPr lang="en-GB" altLang="fr-FR" sz="1100" baseline="0" dirty="0" smtClean="0">
                          <a:solidFill>
                            <a:schemeClr val="tx1"/>
                          </a:solidFill>
                          <a:latin typeface="+mn-lt"/>
                        </a:rPr>
                        <a:t>Fortis</a:t>
                      </a:r>
                    </a:p>
                    <a:p>
                      <a:pPr eaLnBrk="1" hangingPunct="1">
                        <a:lnSpc>
                          <a:spcPct val="100000"/>
                        </a:lnSpc>
                        <a:spcBef>
                          <a:spcPct val="0"/>
                        </a:spcBef>
                        <a:buClrTx/>
                        <a:buFontTx/>
                        <a:buNone/>
                      </a:pPr>
                      <a:r>
                        <a:rPr lang="en-GB" altLang="fr-FR" sz="1100" baseline="0" dirty="0" err="1" smtClean="0">
                          <a:solidFill>
                            <a:schemeClr val="tx1"/>
                          </a:solidFill>
                          <a:latin typeface="+mn-lt"/>
                        </a:rPr>
                        <a:t>Sovac</a:t>
                      </a:r>
                      <a:endParaRPr lang="en-GB" altLang="fr-FR" sz="1100" baseline="0" dirty="0" smtClean="0">
                        <a:solidFill>
                          <a:schemeClr val="tx1"/>
                        </a:solidFill>
                        <a:latin typeface="+mn-lt"/>
                      </a:endParaRPr>
                    </a:p>
                    <a:p>
                      <a:pPr eaLnBrk="1" hangingPunct="1">
                        <a:lnSpc>
                          <a:spcPct val="100000"/>
                        </a:lnSpc>
                        <a:spcBef>
                          <a:spcPct val="0"/>
                        </a:spcBef>
                        <a:buClrTx/>
                        <a:buFontTx/>
                        <a:buNone/>
                      </a:pPr>
                      <a:r>
                        <a:rPr lang="en-GB" altLang="fr-FR" sz="1100" baseline="0" dirty="0" err="1" smtClean="0">
                          <a:solidFill>
                            <a:schemeClr val="tx1"/>
                          </a:solidFill>
                          <a:latin typeface="+mn-lt"/>
                        </a:rPr>
                        <a:t>Dexia</a:t>
                      </a:r>
                      <a:endParaRPr lang="en-GB" altLang="fr-FR" sz="1100" baseline="0" dirty="0" smtClean="0">
                        <a:solidFill>
                          <a:schemeClr val="tx1"/>
                        </a:solidFill>
                        <a:latin typeface="+mn-lt"/>
                      </a:endParaRPr>
                    </a:p>
                    <a:p>
                      <a:pPr eaLnBrk="1" hangingPunct="1">
                        <a:lnSpc>
                          <a:spcPct val="100000"/>
                        </a:lnSpc>
                        <a:spcBef>
                          <a:spcPct val="0"/>
                        </a:spcBef>
                        <a:buClrTx/>
                        <a:buFontTx/>
                        <a:buNone/>
                      </a:pPr>
                      <a:r>
                        <a:rPr lang="en-GB" altLang="fr-FR" sz="1100" baseline="0" dirty="0" smtClean="0">
                          <a:solidFill>
                            <a:schemeClr val="tx1"/>
                          </a:solidFill>
                          <a:latin typeface="+mn-lt"/>
                        </a:rPr>
                        <a:t>Allianz</a:t>
                      </a:r>
                      <a:endParaRPr lang="en-GB" altLang="fr-FR" sz="1100" dirty="0" smtClean="0">
                        <a:solidFill>
                          <a:schemeClr val="tx1"/>
                        </a:solidFill>
                        <a:latin typeface="+mn-lt"/>
                      </a:endParaRPr>
                    </a:p>
                  </a:txBody>
                  <a:tcPr>
                    <a:solidFill>
                      <a:srgbClr val="BEC8D2"/>
                    </a:solidFill>
                  </a:tcPr>
                </a:tc>
              </a:tr>
            </a:tbl>
          </a:graphicData>
        </a:graphic>
      </p:graphicFrame>
    </p:spTree>
    <p:extLst>
      <p:ext uri="{BB962C8B-B14F-4D97-AF65-F5344CB8AC3E}">
        <p14:creationId xmlns:p14="http://schemas.microsoft.com/office/powerpoint/2010/main" val="3391126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778098"/>
          </a:xfrm>
        </p:spPr>
        <p:txBody>
          <a:bodyPr/>
          <a:lstStyle/>
          <a:p>
            <a:pPr algn="l"/>
            <a:r>
              <a:rPr lang="fr-FR" sz="2400" b="1" dirty="0" smtClean="0"/>
              <a:t>Conditions commerciales</a:t>
            </a:r>
            <a:endParaRPr lang="fr-FR" sz="2400" b="1" dirty="0"/>
          </a:p>
        </p:txBody>
      </p:sp>
      <p:pic>
        <p:nvPicPr>
          <p:cNvPr id="4" name="Espace réservé du contenu 3"/>
          <p:cNvPicPr>
            <a:picLocks noGrp="1" noChangeAspect="1"/>
          </p:cNvPicPr>
          <p:nvPr>
            <p:ph idx="1"/>
          </p:nvPr>
        </p:nvPicPr>
        <p:blipFill>
          <a:blip r:embed="rId2"/>
          <a:stretch>
            <a:fillRect/>
          </a:stretch>
        </p:blipFill>
        <p:spPr>
          <a:xfrm>
            <a:off x="3281659" y="908720"/>
            <a:ext cx="2591025" cy="1719221"/>
          </a:xfrm>
          <a:prstGeom prst="rect">
            <a:avLst/>
          </a:prstGeom>
        </p:spPr>
      </p:pic>
      <p:sp>
        <p:nvSpPr>
          <p:cNvPr id="5" name="Rectangle 4"/>
          <p:cNvSpPr/>
          <p:nvPr/>
        </p:nvSpPr>
        <p:spPr>
          <a:xfrm>
            <a:off x="251520" y="3141321"/>
            <a:ext cx="8892480" cy="2677656"/>
          </a:xfrm>
          <a:prstGeom prst="rect">
            <a:avLst/>
          </a:prstGeom>
        </p:spPr>
        <p:txBody>
          <a:bodyPr wrap="square">
            <a:spAutoFit/>
          </a:bodyPr>
          <a:lstStyle/>
          <a:p>
            <a:pPr marL="285750" indent="-285750">
              <a:buFont typeface="Arial" panose="020B0604020202020204" pitchFamily="34" charset="0"/>
              <a:buChar char="•"/>
            </a:pPr>
            <a:r>
              <a:rPr lang="fr-FR" sz="1400" dirty="0"/>
              <a:t>Tout d'abord nous </a:t>
            </a:r>
            <a:r>
              <a:rPr lang="fr-FR" sz="1400" dirty="0" smtClean="0"/>
              <a:t>adaptons  </a:t>
            </a:r>
            <a:r>
              <a:rPr lang="fr-FR" sz="1400" dirty="0"/>
              <a:t>nos prix </a:t>
            </a:r>
            <a:r>
              <a:rPr lang="fr-FR" sz="1400" dirty="0" smtClean="0"/>
              <a:t>en fonction du contexte de la mission ( </a:t>
            </a:r>
            <a:r>
              <a:rPr lang="fr-FR" sz="1400" dirty="0" err="1" smtClean="0"/>
              <a:t>Local,international,PSL</a:t>
            </a:r>
            <a:r>
              <a:rPr lang="fr-FR" sz="1400" dirty="0" smtClean="0"/>
              <a:t>)</a:t>
            </a:r>
          </a:p>
          <a:p>
            <a:endParaRPr lang="fr-FR" sz="1400" dirty="0" smtClean="0"/>
          </a:p>
          <a:p>
            <a:pPr marL="285750" indent="-285750">
              <a:buFont typeface="Arial" panose="020B0604020202020204" pitchFamily="34" charset="0"/>
              <a:buChar char="•"/>
            </a:pPr>
            <a:r>
              <a:rPr lang="fr-FR" sz="1400" dirty="0" smtClean="0"/>
              <a:t>Nous travaillons généralement en « </a:t>
            </a:r>
            <a:r>
              <a:rPr lang="fr-FR" sz="1400" dirty="0" err="1" smtClean="0"/>
              <a:t>sucess</a:t>
            </a:r>
            <a:r>
              <a:rPr lang="fr-FR" sz="1400" dirty="0" smtClean="0"/>
              <a:t> </a:t>
            </a:r>
            <a:r>
              <a:rPr lang="fr-FR" sz="1400" dirty="0" err="1" smtClean="0"/>
              <a:t>fee</a:t>
            </a:r>
            <a:r>
              <a:rPr lang="fr-FR" sz="1400" dirty="0" smtClean="0"/>
              <a:t> » mais notre flexibilité nous permet de nos adapter à tout autres modèles </a:t>
            </a:r>
            <a:endParaRPr lang="fr-FR" sz="1400" dirty="0"/>
          </a:p>
          <a:p>
            <a:endParaRPr lang="fr-FR" sz="1400" dirty="0"/>
          </a:p>
          <a:p>
            <a:pPr marL="285750" indent="-285750">
              <a:buFont typeface="Arial" panose="020B0604020202020204" pitchFamily="34" charset="0"/>
              <a:buChar char="•"/>
            </a:pPr>
            <a:r>
              <a:rPr lang="fr-FR" sz="1400" dirty="0" smtClean="0"/>
              <a:t>Nous </a:t>
            </a:r>
            <a:r>
              <a:rPr lang="fr-FR" sz="1400" dirty="0"/>
              <a:t>aimons à comprendre </a:t>
            </a:r>
            <a:r>
              <a:rPr lang="fr-FR" sz="1400" dirty="0" smtClean="0"/>
              <a:t>vos </a:t>
            </a:r>
            <a:r>
              <a:rPr lang="fr-FR" sz="1400" dirty="0"/>
              <a:t>exigence </a:t>
            </a:r>
            <a:r>
              <a:rPr lang="fr-FR" sz="1400" dirty="0" smtClean="0"/>
              <a:t>, </a:t>
            </a:r>
            <a:r>
              <a:rPr lang="fr-FR" sz="1400" dirty="0"/>
              <a:t>adapter une solution appropriée, la tarification de nos services </a:t>
            </a:r>
            <a:r>
              <a:rPr lang="fr-FR" sz="1400" dirty="0" smtClean="0"/>
              <a:t>est  </a:t>
            </a:r>
            <a:r>
              <a:rPr lang="fr-FR" sz="1400" dirty="0"/>
              <a:t>fonction de la méthode </a:t>
            </a:r>
            <a:r>
              <a:rPr lang="fr-FR" sz="1400" dirty="0" smtClean="0"/>
              <a:t>de recherche et de la </a:t>
            </a:r>
            <a:r>
              <a:rPr lang="fr-FR" sz="1400" dirty="0"/>
              <a:t>structure d'affectation </a:t>
            </a:r>
          </a:p>
          <a:p>
            <a:endParaRPr lang="fr-FR" sz="1400" dirty="0"/>
          </a:p>
          <a:p>
            <a:pPr marL="285750" indent="-285750">
              <a:buFont typeface="Arial" panose="020B0604020202020204" pitchFamily="34" charset="0"/>
              <a:buChar char="•"/>
            </a:pPr>
            <a:r>
              <a:rPr lang="fr-FR" sz="1400" dirty="0" smtClean="0"/>
              <a:t>Nous </a:t>
            </a:r>
            <a:r>
              <a:rPr lang="fr-FR" sz="1400" dirty="0"/>
              <a:t>offrons une garantie de remplacement et un suivi actif </a:t>
            </a:r>
            <a:r>
              <a:rPr lang="fr-FR" sz="1400" dirty="0" smtClean="0"/>
              <a:t>des candidats placés </a:t>
            </a:r>
            <a:endParaRPr lang="fr-FR" sz="1400" dirty="0"/>
          </a:p>
          <a:p>
            <a:endParaRPr lang="fr-FR" sz="1400" dirty="0"/>
          </a:p>
          <a:p>
            <a:pPr marL="285750" indent="-285750">
              <a:buFont typeface="Arial" panose="020B0604020202020204" pitchFamily="34" charset="0"/>
              <a:buChar char="•"/>
            </a:pPr>
            <a:r>
              <a:rPr lang="fr-FR" sz="1400" dirty="0" smtClean="0"/>
              <a:t>Nous </a:t>
            </a:r>
            <a:r>
              <a:rPr lang="fr-FR" sz="1400" dirty="0"/>
              <a:t>jugeons utile de </a:t>
            </a:r>
            <a:r>
              <a:rPr lang="fr-FR" sz="1400" dirty="0" smtClean="0"/>
              <a:t>maintenir un contact régulier auprès de nos  clients pour  parvenir </a:t>
            </a:r>
            <a:r>
              <a:rPr lang="fr-FR" sz="1400" dirty="0"/>
              <a:t>à un meilleur ajustement </a:t>
            </a:r>
            <a:r>
              <a:rPr lang="fr-FR" sz="1400" dirty="0" smtClean="0"/>
              <a:t>de nos modes de fonctionnement respectifs</a:t>
            </a:r>
            <a:endParaRPr lang="fr-FR" sz="1400" dirty="0"/>
          </a:p>
        </p:txBody>
      </p:sp>
    </p:spTree>
    <p:extLst>
      <p:ext uri="{BB962C8B-B14F-4D97-AF65-F5344CB8AC3E}">
        <p14:creationId xmlns:p14="http://schemas.microsoft.com/office/powerpoint/2010/main" val="134947685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540000" y="1440000"/>
            <a:ext cx="7620000" cy="3785652"/>
          </a:xfrm>
          <a:prstGeom prst="rect">
            <a:avLst/>
          </a:prstGeom>
          <a:noFill/>
          <a:ln w="9525">
            <a:noFill/>
            <a:miter lim="800000"/>
            <a:headEnd/>
            <a:tailEnd/>
          </a:ln>
        </p:spPr>
        <p:txBody>
          <a:bodyPr>
            <a:spAutoFit/>
          </a:bodyPr>
          <a:lstStyle/>
          <a:p>
            <a:pPr marL="285750" indent="-285750" algn="just">
              <a:buClr>
                <a:srgbClr val="73C83C"/>
              </a:buClr>
              <a:buFont typeface="Wingdings" panose="05000000000000000000" pitchFamily="2" charset="2"/>
              <a:buChar char="Ø"/>
            </a:pPr>
            <a:r>
              <a:rPr lang="en-GB" dirty="0" err="1" smtClean="0"/>
              <a:t>Une</a:t>
            </a:r>
            <a:r>
              <a:rPr lang="en-GB" dirty="0" smtClean="0"/>
              <a:t> organisation </a:t>
            </a:r>
            <a:r>
              <a:rPr lang="en-GB" dirty="0" err="1" smtClean="0"/>
              <a:t>locale,nationale,multinationale</a:t>
            </a:r>
            <a:endParaRPr lang="en-GB" dirty="0" smtClean="0"/>
          </a:p>
          <a:p>
            <a:pPr marL="285750" indent="-285750" algn="just">
              <a:buClr>
                <a:srgbClr val="73C83C"/>
              </a:buClr>
              <a:buFont typeface="Wingdings" panose="05000000000000000000" pitchFamily="2" charset="2"/>
              <a:buChar char="Ø"/>
            </a:pPr>
            <a:endParaRPr lang="en-GB" dirty="0" smtClean="0"/>
          </a:p>
          <a:p>
            <a:pPr marL="285750" indent="-285750" algn="just">
              <a:buClr>
                <a:srgbClr val="73C83C"/>
              </a:buClr>
              <a:buFont typeface="Wingdings" panose="05000000000000000000" pitchFamily="2" charset="2"/>
              <a:buChar char="Ø"/>
            </a:pPr>
            <a:r>
              <a:rPr lang="en-GB" dirty="0" smtClean="0"/>
              <a:t> 135 </a:t>
            </a:r>
            <a:r>
              <a:rPr lang="en-GB" dirty="0" err="1" smtClean="0"/>
              <a:t>agences</a:t>
            </a:r>
            <a:r>
              <a:rPr lang="en-GB" dirty="0" smtClean="0"/>
              <a:t> et  550 Consultants , </a:t>
            </a:r>
            <a:r>
              <a:rPr lang="en-GB" dirty="0" err="1" smtClean="0"/>
              <a:t>spécialisés</a:t>
            </a:r>
            <a:r>
              <a:rPr lang="en-GB" dirty="0" smtClean="0"/>
              <a:t> par </a:t>
            </a:r>
            <a:r>
              <a:rPr lang="en-GB" dirty="0" err="1" smtClean="0"/>
              <a:t>secteur</a:t>
            </a:r>
            <a:endParaRPr lang="en-GB" dirty="0"/>
          </a:p>
          <a:p>
            <a:pPr marL="285750" indent="-285750" algn="just">
              <a:buClr>
                <a:srgbClr val="73C83C"/>
              </a:buClr>
              <a:buFont typeface="Wingdings" panose="05000000000000000000" pitchFamily="2" charset="2"/>
              <a:buChar char="Ø"/>
            </a:pPr>
            <a:endParaRPr lang="en-GB" dirty="0" smtClean="0"/>
          </a:p>
          <a:p>
            <a:pPr marL="285750" indent="-285750" algn="just">
              <a:buClr>
                <a:srgbClr val="73C83C"/>
              </a:buClr>
              <a:buFont typeface="Wingdings" panose="05000000000000000000" pitchFamily="2" charset="2"/>
              <a:buChar char="Ø"/>
            </a:pPr>
            <a:r>
              <a:rPr lang="en-GB" dirty="0" smtClean="0"/>
              <a:t> 60000 </a:t>
            </a:r>
            <a:r>
              <a:rPr lang="en-GB" dirty="0" err="1" smtClean="0"/>
              <a:t>Candidats</a:t>
            </a:r>
            <a:r>
              <a:rPr lang="en-GB" dirty="0" smtClean="0"/>
              <a:t> </a:t>
            </a:r>
            <a:r>
              <a:rPr lang="en-GB" dirty="0" err="1" smtClean="0"/>
              <a:t>recrutés</a:t>
            </a:r>
            <a:r>
              <a:rPr lang="en-GB" dirty="0" smtClean="0"/>
              <a:t> </a:t>
            </a:r>
            <a:r>
              <a:rPr lang="en-GB" dirty="0" err="1" smtClean="0"/>
              <a:t>dont</a:t>
            </a:r>
            <a:r>
              <a:rPr lang="en-GB" dirty="0" smtClean="0"/>
              <a:t>  4800 pour </a:t>
            </a:r>
            <a:r>
              <a:rPr lang="en-GB" dirty="0" err="1" smtClean="0"/>
              <a:t>l’industrie</a:t>
            </a:r>
            <a:r>
              <a:rPr lang="en-GB" dirty="0" smtClean="0"/>
              <a:t> </a:t>
            </a:r>
            <a:r>
              <a:rPr lang="en-GB" dirty="0" err="1" smtClean="0"/>
              <a:t>pharmaceutique</a:t>
            </a:r>
            <a:r>
              <a:rPr lang="en-GB" dirty="0" smtClean="0"/>
              <a:t> </a:t>
            </a:r>
          </a:p>
          <a:p>
            <a:pPr marL="285750" indent="-285750" algn="just">
              <a:buClr>
                <a:srgbClr val="73C83C"/>
              </a:buClr>
              <a:buFont typeface="Wingdings" panose="05000000000000000000" pitchFamily="2" charset="2"/>
              <a:buChar char="Ø"/>
            </a:pPr>
            <a:endParaRPr lang="en-GB" dirty="0"/>
          </a:p>
          <a:p>
            <a:pPr marL="285750" indent="-285750" algn="just">
              <a:buClr>
                <a:srgbClr val="73C83C"/>
              </a:buClr>
              <a:buFont typeface="Wingdings" panose="05000000000000000000" pitchFamily="2" charset="2"/>
              <a:buChar char="Ø"/>
            </a:pPr>
            <a:r>
              <a:rPr lang="en-GB" dirty="0" err="1" smtClean="0"/>
              <a:t>Une</a:t>
            </a:r>
            <a:r>
              <a:rPr lang="en-GB" dirty="0" smtClean="0"/>
              <a:t> </a:t>
            </a:r>
            <a:r>
              <a:rPr lang="en-GB" dirty="0" err="1" smtClean="0"/>
              <a:t>procédure</a:t>
            </a:r>
            <a:r>
              <a:rPr lang="en-GB" dirty="0" smtClean="0"/>
              <a:t> de </a:t>
            </a:r>
            <a:r>
              <a:rPr lang="en-GB" dirty="0" err="1" smtClean="0"/>
              <a:t>recherche</a:t>
            </a:r>
            <a:r>
              <a:rPr lang="en-GB" dirty="0" smtClean="0"/>
              <a:t>  </a:t>
            </a:r>
            <a:r>
              <a:rPr lang="en-GB" dirty="0" err="1" smtClean="0"/>
              <a:t>efficiente</a:t>
            </a:r>
            <a:r>
              <a:rPr lang="en-GB" dirty="0" smtClean="0"/>
              <a:t>  “</a:t>
            </a:r>
            <a:r>
              <a:rPr lang="en-GB" dirty="0" err="1" smtClean="0"/>
              <a:t>Méthodologie</a:t>
            </a:r>
            <a:r>
              <a:rPr lang="en-GB" dirty="0" smtClean="0"/>
              <a:t> 4 </a:t>
            </a:r>
            <a:r>
              <a:rPr lang="en-GB" dirty="0" err="1" smtClean="0"/>
              <a:t>Voies</a:t>
            </a:r>
            <a:r>
              <a:rPr lang="en-GB" dirty="0" smtClean="0"/>
              <a:t>”</a:t>
            </a:r>
          </a:p>
          <a:p>
            <a:pPr marL="285750" indent="-285750" algn="just">
              <a:buClr>
                <a:srgbClr val="73C83C"/>
              </a:buClr>
              <a:buFont typeface="Wingdings" panose="05000000000000000000" pitchFamily="2" charset="2"/>
              <a:buChar char="Ø"/>
            </a:pPr>
            <a:endParaRPr lang="en-GB" dirty="0" smtClean="0"/>
          </a:p>
          <a:p>
            <a:pPr marL="285750" indent="-285750" algn="just">
              <a:buClr>
                <a:srgbClr val="73C83C"/>
              </a:buClr>
              <a:buFont typeface="Wingdings" panose="05000000000000000000" pitchFamily="2" charset="2"/>
              <a:buChar char="Ø"/>
            </a:pPr>
            <a:r>
              <a:rPr lang="en-GB" dirty="0" err="1" smtClean="0"/>
              <a:t>Une</a:t>
            </a:r>
            <a:r>
              <a:rPr lang="en-GB" dirty="0" smtClean="0"/>
              <a:t> </a:t>
            </a:r>
            <a:r>
              <a:rPr lang="en-GB" dirty="0" err="1" smtClean="0"/>
              <a:t>politique</a:t>
            </a:r>
            <a:r>
              <a:rPr lang="en-GB" dirty="0" smtClean="0"/>
              <a:t> </a:t>
            </a:r>
            <a:r>
              <a:rPr lang="en-GB" dirty="0" err="1" smtClean="0"/>
              <a:t>tarifaire</a:t>
            </a:r>
            <a:r>
              <a:rPr lang="en-GB" dirty="0" smtClean="0"/>
              <a:t> </a:t>
            </a:r>
            <a:r>
              <a:rPr lang="en-GB" dirty="0" err="1" smtClean="0"/>
              <a:t>réaliste</a:t>
            </a:r>
            <a:r>
              <a:rPr lang="en-GB" dirty="0" smtClean="0"/>
              <a:t> et flexible </a:t>
            </a:r>
          </a:p>
          <a:p>
            <a:pPr marL="285750" indent="-285750" algn="just">
              <a:buClr>
                <a:srgbClr val="73C83C"/>
              </a:buClr>
              <a:buFont typeface="Wingdings" panose="05000000000000000000" pitchFamily="2" charset="2"/>
              <a:buChar char="Ø"/>
            </a:pPr>
            <a:endParaRPr lang="en-GB" dirty="0" smtClean="0"/>
          </a:p>
          <a:p>
            <a:pPr marL="285750" indent="-285750" algn="just">
              <a:buClr>
                <a:srgbClr val="73C83C"/>
              </a:buClr>
              <a:buFont typeface="Wingdings" panose="05000000000000000000" pitchFamily="2" charset="2"/>
              <a:buChar char="Ø"/>
            </a:pPr>
            <a:r>
              <a:rPr lang="en-GB" dirty="0" smtClean="0"/>
              <a:t>Un </a:t>
            </a:r>
            <a:r>
              <a:rPr lang="en-GB" dirty="0" err="1" smtClean="0"/>
              <a:t>seul</a:t>
            </a:r>
            <a:r>
              <a:rPr lang="en-GB" dirty="0" smtClean="0"/>
              <a:t> </a:t>
            </a:r>
            <a:r>
              <a:rPr lang="en-GB" dirty="0" err="1" smtClean="0"/>
              <a:t>interlocuteur</a:t>
            </a:r>
            <a:r>
              <a:rPr lang="en-GB" dirty="0" smtClean="0"/>
              <a:t> </a:t>
            </a:r>
            <a:r>
              <a:rPr lang="en-GB" dirty="0" err="1" smtClean="0"/>
              <a:t>quelques</a:t>
            </a:r>
            <a:r>
              <a:rPr lang="en-GB" dirty="0" smtClean="0"/>
              <a:t> </a:t>
            </a:r>
            <a:r>
              <a:rPr lang="en-GB" dirty="0" err="1" smtClean="0"/>
              <a:t>soit</a:t>
            </a:r>
            <a:r>
              <a:rPr lang="en-GB" dirty="0" smtClean="0"/>
              <a:t> la mission et </a:t>
            </a:r>
            <a:r>
              <a:rPr lang="en-GB" dirty="0" err="1" smtClean="0"/>
              <a:t>sa</a:t>
            </a:r>
            <a:r>
              <a:rPr lang="en-GB" dirty="0" smtClean="0"/>
              <a:t> localisation</a:t>
            </a:r>
          </a:p>
          <a:p>
            <a:pPr marL="285750" indent="-285750" algn="just">
              <a:buClr>
                <a:srgbClr val="73C83C"/>
              </a:buClr>
              <a:buFont typeface="Wingdings" panose="05000000000000000000" pitchFamily="2" charset="2"/>
              <a:buChar char="Ø"/>
            </a:pPr>
            <a:endParaRPr lang="en-GB" sz="1400" dirty="0" smtClean="0"/>
          </a:p>
          <a:p>
            <a:pPr marL="285750" indent="-285750" algn="just">
              <a:buClr>
                <a:srgbClr val="73C83C"/>
              </a:buClr>
              <a:buFont typeface="Wingdings" panose="05000000000000000000" pitchFamily="2" charset="2"/>
              <a:buChar char="Ø"/>
            </a:pPr>
            <a:endParaRPr lang="en-GB" sz="1400" dirty="0" smtClean="0"/>
          </a:p>
          <a:p>
            <a:pPr marL="285750" indent="-285750" algn="just">
              <a:buClr>
                <a:srgbClr val="73C83C"/>
              </a:buClr>
              <a:buFont typeface="Wingdings" panose="05000000000000000000" pitchFamily="2" charset="2"/>
              <a:buChar char="Ø"/>
            </a:pPr>
            <a:endParaRPr lang="en-GB" sz="1400" dirty="0"/>
          </a:p>
        </p:txBody>
      </p:sp>
      <p:sp>
        <p:nvSpPr>
          <p:cNvPr id="17412" name="TextBox 10"/>
          <p:cNvSpPr txBox="1">
            <a:spLocks noChangeArrowheads="1"/>
          </p:cNvSpPr>
          <p:nvPr/>
        </p:nvSpPr>
        <p:spPr bwMode="auto">
          <a:xfrm>
            <a:off x="838200" y="5733256"/>
            <a:ext cx="7467600" cy="492443"/>
          </a:xfrm>
          <a:prstGeom prst="rect">
            <a:avLst/>
          </a:prstGeom>
          <a:noFill/>
          <a:ln w="9525">
            <a:noFill/>
            <a:miter lim="800000"/>
            <a:headEnd/>
            <a:tailEnd/>
          </a:ln>
        </p:spPr>
        <p:txBody>
          <a:bodyPr>
            <a:spAutoFit/>
          </a:bodyPr>
          <a:lstStyle/>
          <a:p>
            <a:pPr algn="ctr"/>
            <a:r>
              <a:rPr lang="en-GB" sz="1300" dirty="0"/>
              <a:t>Thank you for taking the time to understand us better, we hope we have been able to demonstrate how and where Antal International can assist you in attracting and securing the best talent, wherever the need</a:t>
            </a:r>
            <a:r>
              <a:rPr lang="en-GB" sz="1300" dirty="0" smtClean="0"/>
              <a:t>.</a:t>
            </a:r>
            <a:endParaRPr lang="en-GB" sz="1400" dirty="0"/>
          </a:p>
        </p:txBody>
      </p:sp>
      <p:sp>
        <p:nvSpPr>
          <p:cNvPr id="7" name="Title 1"/>
          <p:cNvSpPr txBox="1">
            <a:spLocks/>
          </p:cNvSpPr>
          <p:nvPr/>
        </p:nvSpPr>
        <p:spPr>
          <a:xfrm>
            <a:off x="0" y="152400"/>
            <a:ext cx="9144000" cy="609600"/>
          </a:xfrm>
          <a:prstGeom prst="rect">
            <a:avLst/>
          </a:prstGeom>
        </p:spPr>
        <p:txBody>
          <a:bodyPr anchor="ctr">
            <a:normAutofit/>
          </a:bodyPr>
          <a:lstStyle/>
          <a:p>
            <a:pPr fontAlgn="auto">
              <a:spcBef>
                <a:spcPct val="50000"/>
              </a:spcBef>
              <a:spcAft>
                <a:spcPts val="0"/>
              </a:spcAft>
              <a:defRPr/>
            </a:pPr>
            <a:r>
              <a:rPr lang="en-GB" sz="2400" b="1" dirty="0" smtClean="0">
                <a:latin typeface="+mj-lt"/>
                <a:ea typeface="ヒラギノ角ゴ Pro W3" pitchFamily="-107" charset="-128"/>
              </a:rPr>
              <a:t>Ce qui nous </a:t>
            </a:r>
            <a:r>
              <a:rPr lang="en-GB" sz="2400" b="1" dirty="0" err="1" smtClean="0">
                <a:latin typeface="+mj-lt"/>
                <a:ea typeface="ヒラギノ角ゴ Pro W3" pitchFamily="-107" charset="-128"/>
              </a:rPr>
              <a:t>caractérise</a:t>
            </a:r>
            <a:endParaRPr lang="en-GB" sz="2400" b="1" dirty="0">
              <a:latin typeface="+mj-lt"/>
              <a:ea typeface="ヒラギノ角ゴ Pro W3" pitchFamily="-107" charset="-128"/>
            </a:endParaRPr>
          </a:p>
        </p:txBody>
      </p:sp>
    </p:spTree>
    <p:extLst>
      <p:ext uri="{BB962C8B-B14F-4D97-AF65-F5344CB8AC3E}">
        <p14:creationId xmlns:p14="http://schemas.microsoft.com/office/powerpoint/2010/main" val="2414425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79512" y="274638"/>
            <a:ext cx="8507288" cy="648000"/>
          </a:xfrm>
        </p:spPr>
        <p:txBody>
          <a:bodyPr/>
          <a:lstStyle/>
          <a:p>
            <a:pPr algn="l"/>
            <a:r>
              <a:rPr lang="fr-FR" altLang="fr-FR" sz="2400" b="1" dirty="0" smtClean="0"/>
              <a:t>Contact Antal Pharmacie &amp; Biotechnologie</a:t>
            </a:r>
          </a:p>
        </p:txBody>
      </p:sp>
      <p:sp>
        <p:nvSpPr>
          <p:cNvPr id="27651" name="Rectangle 2"/>
          <p:cNvSpPr>
            <a:spLocks noGrp="1" noChangeArrowheads="1"/>
          </p:cNvSpPr>
          <p:nvPr>
            <p:ph idx="1"/>
          </p:nvPr>
        </p:nvSpPr>
        <p:spPr>
          <a:xfrm>
            <a:off x="2952393" y="1324144"/>
            <a:ext cx="3106213" cy="372371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2200" b="1" dirty="0" err="1" smtClean="0">
                <a:solidFill>
                  <a:srgbClr val="323C46"/>
                </a:solidFill>
              </a:rPr>
              <a:t>Régis</a:t>
            </a:r>
            <a:r>
              <a:rPr lang="en-GB" altLang="fr-FR" sz="2200" b="1" dirty="0" smtClean="0">
                <a:solidFill>
                  <a:srgbClr val="323C46"/>
                </a:solidFill>
              </a:rPr>
              <a:t> </a:t>
            </a:r>
            <a:r>
              <a:rPr lang="en-GB" altLang="fr-FR" sz="2200" b="1" dirty="0" err="1" smtClean="0">
                <a:solidFill>
                  <a:srgbClr val="323C46"/>
                </a:solidFill>
              </a:rPr>
              <a:t>Lhomme</a:t>
            </a:r>
            <a:endParaRPr lang="en-GB" altLang="fr-FR" sz="2200" b="1" dirty="0" smtClean="0">
              <a:solidFill>
                <a:srgbClr val="323C46"/>
              </a:solidFill>
            </a:endParaRP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dirty="0" smtClean="0">
                <a:solidFill>
                  <a:srgbClr val="323C46"/>
                </a:solidFill>
              </a:rPr>
              <a:t>Managing Director</a:t>
            </a: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b="1" dirty="0" smtClean="0">
                <a:solidFill>
                  <a:srgbClr val="323C46"/>
                </a:solidFill>
              </a:rPr>
              <a:t>ANTAL INTERNATIONAL NETWORK</a:t>
            </a: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b="1" dirty="0" smtClean="0">
                <a:solidFill>
                  <a:srgbClr val="323C46"/>
                </a:solidFill>
              </a:rPr>
              <a:t>2 rue Pascal</a:t>
            </a: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b="1" dirty="0" smtClean="0">
                <a:solidFill>
                  <a:srgbClr val="323C46"/>
                </a:solidFill>
              </a:rPr>
              <a:t>89700 </a:t>
            </a:r>
            <a:r>
              <a:rPr lang="en-GB" altLang="fr-FR" sz="1600" b="1" dirty="0" err="1" smtClean="0">
                <a:solidFill>
                  <a:srgbClr val="323C46"/>
                </a:solidFill>
              </a:rPr>
              <a:t>Vezannes</a:t>
            </a:r>
            <a:endParaRPr lang="en-GB" altLang="fr-FR" sz="1600" b="1" dirty="0" smtClean="0">
              <a:solidFill>
                <a:srgbClr val="323C46"/>
              </a:solidFill>
            </a:endParaRP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b="1" dirty="0" smtClean="0">
                <a:solidFill>
                  <a:srgbClr val="323C46"/>
                </a:solidFill>
              </a:rPr>
              <a:t>FRANCE</a:t>
            </a: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b="1" dirty="0" smtClean="0">
                <a:solidFill>
                  <a:srgbClr val="323C46"/>
                </a:solidFill>
              </a:rPr>
              <a:t>Tel.: +33 (6) 58 62 32 15</a:t>
            </a: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b="1" dirty="0" smtClean="0">
                <a:solidFill>
                  <a:srgbClr val="323C46"/>
                </a:solidFill>
              </a:rPr>
              <a:t>Email: rlhomme@antal.com</a:t>
            </a:r>
          </a:p>
          <a:p>
            <a:pPr algn="ctr" eaLnBrk="1" hangingPunct="1">
              <a:lnSpc>
                <a:spcPct val="135000"/>
              </a:lnSpc>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1600" b="1" dirty="0" smtClean="0">
                <a:solidFill>
                  <a:srgbClr val="323C46"/>
                </a:solidFill>
              </a:rPr>
              <a:t>Web: </a:t>
            </a:r>
            <a:r>
              <a:rPr lang="en-GB" altLang="fr-FR" sz="1600" b="1" dirty="0" smtClean="0">
                <a:solidFill>
                  <a:srgbClr val="323C46"/>
                </a:solidFill>
                <a:hlinkClick r:id="rId2"/>
              </a:rPr>
              <a:t>http://www.antal.com</a:t>
            </a:r>
          </a:p>
        </p:txBody>
      </p:sp>
      <p:sp>
        <p:nvSpPr>
          <p:cNvPr id="27652" name="ZoneTexte 2"/>
          <p:cNvSpPr txBox="1">
            <a:spLocks noChangeArrowheads="1"/>
          </p:cNvSpPr>
          <p:nvPr/>
        </p:nvSpPr>
        <p:spPr bwMode="auto">
          <a:xfrm>
            <a:off x="30059" y="5364000"/>
            <a:ext cx="9021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fr-FR" sz="1600" dirty="0">
                <a:solidFill>
                  <a:schemeClr val="tx1"/>
                </a:solidFill>
              </a:rPr>
              <a:t>Biochimiste ESBB – EMBA – ISSEC</a:t>
            </a:r>
          </a:p>
          <a:p>
            <a:pPr algn="ctr"/>
            <a:r>
              <a:rPr lang="fr-FR" altLang="fr-FR" sz="1600" dirty="0">
                <a:solidFill>
                  <a:schemeClr val="tx1"/>
                </a:solidFill>
              </a:rPr>
              <a:t>39 ans dans l’Industrie Pharmaceutique – </a:t>
            </a:r>
            <a:r>
              <a:rPr lang="fr-FR" altLang="fr-FR" sz="1600" dirty="0" smtClean="0"/>
              <a:t>20 ans comme</a:t>
            </a:r>
            <a:r>
              <a:rPr lang="fr-FR" altLang="fr-FR" sz="1600" dirty="0" smtClean="0">
                <a:solidFill>
                  <a:schemeClr val="tx1"/>
                </a:solidFill>
              </a:rPr>
              <a:t> </a:t>
            </a:r>
            <a:r>
              <a:rPr lang="fr-FR" altLang="fr-FR" sz="1600" dirty="0">
                <a:solidFill>
                  <a:schemeClr val="tx1"/>
                </a:solidFill>
              </a:rPr>
              <a:t>General Management pour GSK, Pfizer et Amgen </a:t>
            </a:r>
          </a:p>
        </p:txBody>
      </p:sp>
    </p:spTree>
    <p:extLst>
      <p:ext uri="{BB962C8B-B14F-4D97-AF65-F5344CB8AC3E}">
        <p14:creationId xmlns:p14="http://schemas.microsoft.com/office/powerpoint/2010/main" val="2921792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400" b="1" dirty="0" smtClean="0">
                <a:solidFill>
                  <a:schemeClr val="tx1">
                    <a:lumMod val="85000"/>
                    <a:lumOff val="15000"/>
                  </a:schemeClr>
                </a:solidFill>
                <a:cs typeface="Calibri" panose="020F0502020204030204" pitchFamily="34" charset="0"/>
              </a:rPr>
              <a:t>Plan presentation  </a:t>
            </a:r>
            <a:r>
              <a:rPr lang="en-GB" sz="2400" b="1" dirty="0" err="1" smtClean="0">
                <a:solidFill>
                  <a:schemeClr val="tx1">
                    <a:lumMod val="85000"/>
                    <a:lumOff val="15000"/>
                  </a:schemeClr>
                </a:solidFill>
                <a:cs typeface="Calibri" panose="020F0502020204030204" pitchFamily="34" charset="0"/>
              </a:rPr>
              <a:t>Antal</a:t>
            </a:r>
            <a:r>
              <a:rPr lang="en-GB" sz="2400" b="1" dirty="0" smtClean="0">
                <a:solidFill>
                  <a:schemeClr val="tx1">
                    <a:lumMod val="85000"/>
                    <a:lumOff val="15000"/>
                  </a:schemeClr>
                </a:solidFill>
                <a:cs typeface="Calibri" panose="020F0502020204030204" pitchFamily="34" charset="0"/>
              </a:rPr>
              <a:t> </a:t>
            </a:r>
            <a:r>
              <a:rPr lang="en-GB" sz="2400" b="1" dirty="0">
                <a:solidFill>
                  <a:schemeClr val="tx1">
                    <a:lumMod val="85000"/>
                    <a:lumOff val="15000"/>
                  </a:schemeClr>
                </a:solidFill>
                <a:cs typeface="Calibri" panose="020F0502020204030204" pitchFamily="34" charset="0"/>
              </a:rPr>
              <a:t>International Network </a:t>
            </a:r>
            <a:r>
              <a:rPr lang="en-GB" sz="2400" dirty="0">
                <a:solidFill>
                  <a:schemeClr val="tx1">
                    <a:lumMod val="85000"/>
                    <a:lumOff val="15000"/>
                  </a:schemeClr>
                </a:solidFill>
                <a:cs typeface="Calibri" panose="020F0502020204030204" pitchFamily="34" charset="0"/>
              </a:rPr>
              <a:t/>
            </a:r>
            <a:br>
              <a:rPr lang="en-GB" sz="2400" dirty="0">
                <a:solidFill>
                  <a:schemeClr val="tx1">
                    <a:lumMod val="85000"/>
                    <a:lumOff val="15000"/>
                  </a:schemeClr>
                </a:solidFill>
                <a:cs typeface="Calibri" panose="020F0502020204030204" pitchFamily="34" charset="0"/>
              </a:rPr>
            </a:br>
            <a:r>
              <a:rPr lang="en-GB" sz="2400" dirty="0">
                <a:solidFill>
                  <a:schemeClr val="tx1">
                    <a:lumMod val="85000"/>
                    <a:lumOff val="15000"/>
                  </a:schemeClr>
                </a:solidFill>
                <a:cs typeface="Calibri" panose="020F0502020204030204" pitchFamily="34" charset="0"/>
              </a:rPr>
              <a:t>  </a:t>
            </a:r>
            <a:r>
              <a:rPr lang="en-GB" sz="2400" i="1" dirty="0">
                <a:solidFill>
                  <a:schemeClr val="tx1">
                    <a:lumMod val="65000"/>
                    <a:lumOff val="35000"/>
                  </a:schemeClr>
                </a:solidFill>
              </a:rPr>
              <a:t>5 Continents, 1 Vision - Discovering Talent</a:t>
            </a:r>
            <a:r>
              <a:rPr lang="en-GB" sz="2400" dirty="0">
                <a:solidFill>
                  <a:schemeClr val="tx1">
                    <a:lumMod val="65000"/>
                    <a:lumOff val="35000"/>
                  </a:schemeClr>
                </a:solidFill>
              </a:rPr>
              <a:t/>
            </a:r>
            <a:br>
              <a:rPr lang="en-GB" sz="2400" dirty="0">
                <a:solidFill>
                  <a:schemeClr val="tx1">
                    <a:lumMod val="65000"/>
                    <a:lumOff val="35000"/>
                  </a:schemeClr>
                </a:solidFill>
              </a:rPr>
            </a:br>
            <a:r>
              <a:rPr lang="en-GB" dirty="0">
                <a:solidFill>
                  <a:schemeClr val="tx1">
                    <a:lumMod val="85000"/>
                    <a:lumOff val="15000"/>
                  </a:schemeClr>
                </a:solidFill>
                <a:cs typeface="Calibri" panose="020F0502020204030204" pitchFamily="34" charset="0"/>
              </a:rPr>
              <a:t/>
            </a:r>
            <a:br>
              <a:rPr lang="en-GB" dirty="0">
                <a:solidFill>
                  <a:schemeClr val="tx1">
                    <a:lumMod val="85000"/>
                    <a:lumOff val="15000"/>
                  </a:schemeClr>
                </a:solidFill>
                <a:cs typeface="Calibri" panose="020F0502020204030204" pitchFamily="34" charset="0"/>
              </a:rPr>
            </a:br>
            <a:endParaRPr lang="fr-FR" dirty="0"/>
          </a:p>
        </p:txBody>
      </p:sp>
      <p:sp>
        <p:nvSpPr>
          <p:cNvPr id="4" name="Espace réservé du contenu 3"/>
          <p:cNvSpPr>
            <a:spLocks noGrp="1"/>
          </p:cNvSpPr>
          <p:nvPr>
            <p:ph sz="half" idx="1"/>
          </p:nvPr>
        </p:nvSpPr>
        <p:spPr/>
        <p:txBody>
          <a:bodyPr/>
          <a:lstStyle/>
          <a:p>
            <a:pPr marL="0" indent="0">
              <a:buNone/>
            </a:pPr>
            <a:endParaRPr lang="fr-FR" dirty="0"/>
          </a:p>
        </p:txBody>
      </p:sp>
      <p:sp>
        <p:nvSpPr>
          <p:cNvPr id="5" name="Espace réservé du contenu 4"/>
          <p:cNvSpPr>
            <a:spLocks noGrp="1"/>
          </p:cNvSpPr>
          <p:nvPr>
            <p:ph sz="half" idx="2"/>
          </p:nvPr>
        </p:nvSpPr>
        <p:spPr/>
        <p:txBody>
          <a:bodyPr/>
          <a:lstStyle/>
          <a:p>
            <a:pPr marL="285750" indent="-285750">
              <a:spcBef>
                <a:spcPts val="1188"/>
              </a:spcBef>
              <a:buFont typeface="Wingdings" panose="05000000000000000000" pitchFamily="2" charset="2"/>
              <a:buChar char="Ø"/>
            </a:pPr>
            <a:endParaRPr lang="en-GB" altLang="fr-FR" sz="1800" b="1" dirty="0" smtClean="0"/>
          </a:p>
          <a:p>
            <a:pPr>
              <a:spcBef>
                <a:spcPts val="1188"/>
              </a:spcBef>
              <a:buClr>
                <a:srgbClr val="73C83C"/>
              </a:buClr>
              <a:buFont typeface="Wingdings" panose="05000000000000000000" pitchFamily="2" charset="2"/>
              <a:buChar char="Ø"/>
            </a:pPr>
            <a:r>
              <a:rPr lang="en-GB" altLang="fr-FR" sz="1800" b="1" dirty="0" err="1" smtClean="0"/>
              <a:t>Périodes</a:t>
            </a:r>
            <a:r>
              <a:rPr lang="en-GB" altLang="fr-FR" sz="1800" b="1" dirty="0" smtClean="0"/>
              <a:t> </a:t>
            </a:r>
            <a:r>
              <a:rPr lang="en-GB" altLang="fr-FR" sz="1800" b="1" dirty="0"/>
              <a:t>et </a:t>
            </a:r>
            <a:r>
              <a:rPr lang="en-GB" altLang="fr-FR" sz="1800" b="1" dirty="0" err="1"/>
              <a:t>séquences</a:t>
            </a:r>
            <a:r>
              <a:rPr lang="en-GB" altLang="fr-FR" sz="1800" b="1" dirty="0"/>
              <a:t>  </a:t>
            </a:r>
            <a:r>
              <a:rPr lang="en-GB" altLang="fr-FR" sz="1800" b="1" dirty="0" err="1"/>
              <a:t>d’une</a:t>
            </a:r>
            <a:r>
              <a:rPr lang="en-GB" altLang="fr-FR" sz="1800" b="1" dirty="0"/>
              <a:t> mission</a:t>
            </a:r>
          </a:p>
          <a:p>
            <a:pPr>
              <a:spcBef>
                <a:spcPts val="1188"/>
              </a:spcBef>
              <a:buClr>
                <a:srgbClr val="73C83C"/>
              </a:buClr>
              <a:buFont typeface="Wingdings" panose="05000000000000000000" pitchFamily="2" charset="2"/>
              <a:buChar char="Ø"/>
            </a:pPr>
            <a:r>
              <a:rPr lang="en-GB" altLang="fr-FR" sz="1800" b="1" dirty="0" smtClean="0"/>
              <a:t>Engagements </a:t>
            </a:r>
            <a:r>
              <a:rPr lang="en-GB" altLang="fr-FR" sz="1800" b="1" dirty="0"/>
              <a:t>et  Process </a:t>
            </a:r>
            <a:endParaRPr lang="en-GB" altLang="fr-FR" sz="1800" b="1" dirty="0" smtClean="0"/>
          </a:p>
          <a:p>
            <a:pPr>
              <a:spcBef>
                <a:spcPts val="1188"/>
              </a:spcBef>
              <a:buClr>
                <a:srgbClr val="73C83C"/>
              </a:buClr>
              <a:buFont typeface="Wingdings" panose="05000000000000000000" pitchFamily="2" charset="2"/>
              <a:buChar char="Ø"/>
            </a:pPr>
            <a:r>
              <a:rPr lang="en-GB" altLang="fr-FR" sz="1800" b="1" dirty="0" err="1" smtClean="0"/>
              <a:t>Nos</a:t>
            </a:r>
            <a:r>
              <a:rPr lang="en-GB" altLang="fr-FR" sz="1800" b="1" dirty="0" smtClean="0"/>
              <a:t> </a:t>
            </a:r>
            <a:r>
              <a:rPr lang="en-GB" altLang="fr-FR" sz="1800" b="1" dirty="0" err="1"/>
              <a:t>valeurs</a:t>
            </a:r>
            <a:endParaRPr lang="en-GB" altLang="fr-FR" sz="1800" b="1" dirty="0"/>
          </a:p>
          <a:p>
            <a:pPr>
              <a:spcBef>
                <a:spcPts val="1188"/>
              </a:spcBef>
              <a:buClr>
                <a:srgbClr val="73C83C"/>
              </a:buClr>
              <a:buFont typeface="Wingdings" panose="05000000000000000000" pitchFamily="2" charset="2"/>
              <a:buChar char="Ø"/>
            </a:pPr>
            <a:r>
              <a:rPr lang="en-GB" altLang="fr-FR" sz="1800" b="1" dirty="0" err="1"/>
              <a:t>Références</a:t>
            </a:r>
            <a:r>
              <a:rPr lang="en-GB" altLang="fr-FR" sz="1800" b="1" dirty="0"/>
              <a:t>  clients</a:t>
            </a:r>
          </a:p>
          <a:p>
            <a:pPr>
              <a:spcBef>
                <a:spcPts val="1188"/>
              </a:spcBef>
              <a:buClr>
                <a:srgbClr val="73C83C"/>
              </a:buClr>
              <a:buFont typeface="Wingdings" panose="05000000000000000000" pitchFamily="2" charset="2"/>
              <a:buChar char="Ø"/>
            </a:pPr>
            <a:r>
              <a:rPr lang="en-GB" altLang="fr-FR" sz="1800" b="1" dirty="0"/>
              <a:t>Fees</a:t>
            </a:r>
          </a:p>
          <a:p>
            <a:pPr>
              <a:spcBef>
                <a:spcPts val="1188"/>
              </a:spcBef>
              <a:buClr>
                <a:srgbClr val="73C83C"/>
              </a:buClr>
              <a:buFont typeface="Wingdings" panose="05000000000000000000" pitchFamily="2" charset="2"/>
              <a:buChar char="Ø"/>
            </a:pPr>
            <a:r>
              <a:rPr lang="en-GB" altLang="fr-FR" sz="1800" b="1" dirty="0"/>
              <a:t>Ce qui nous </a:t>
            </a:r>
            <a:r>
              <a:rPr lang="en-GB" altLang="fr-FR" sz="1800" b="1" dirty="0" err="1"/>
              <a:t>caractérise</a:t>
            </a:r>
            <a:endParaRPr lang="en-GB" altLang="fr-FR" sz="1800" b="1" dirty="0"/>
          </a:p>
          <a:p>
            <a:pPr>
              <a:spcBef>
                <a:spcPts val="1188"/>
              </a:spcBef>
              <a:buClr>
                <a:srgbClr val="73C83C"/>
              </a:buClr>
              <a:buFont typeface="Wingdings" panose="05000000000000000000" pitchFamily="2" charset="2"/>
              <a:buChar char="Ø"/>
            </a:pPr>
            <a:r>
              <a:rPr lang="en-GB" altLang="fr-FR" sz="1800" b="1" dirty="0"/>
              <a:t>Conclusion</a:t>
            </a:r>
          </a:p>
          <a:p>
            <a:endParaRPr lang="fr-FR" sz="1800" dirty="0"/>
          </a:p>
        </p:txBody>
      </p:sp>
      <p:sp>
        <p:nvSpPr>
          <p:cNvPr id="3" name="Rectangle 2"/>
          <p:cNvSpPr/>
          <p:nvPr/>
        </p:nvSpPr>
        <p:spPr>
          <a:xfrm>
            <a:off x="457200" y="2043689"/>
            <a:ext cx="8280000" cy="4678204"/>
          </a:xfrm>
          <a:prstGeom prst="rect">
            <a:avLst/>
          </a:prstGeom>
        </p:spPr>
        <p:txBody>
          <a:bodyPr wrap="square" anchor="ctr" anchorCtr="0">
            <a:spAutoFit/>
          </a:bodyPr>
          <a:lstStyle/>
          <a:p>
            <a:pPr marL="285750" indent="-285750">
              <a:spcBef>
                <a:spcPts val="1188"/>
              </a:spcBef>
              <a:buClr>
                <a:srgbClr val="73C83C"/>
              </a:buClr>
              <a:buFont typeface="Wingdings" panose="05000000000000000000" pitchFamily="2" charset="2"/>
              <a:buChar char="Ø"/>
            </a:pPr>
            <a:r>
              <a:rPr lang="en-GB" altLang="fr-FR" b="1" dirty="0"/>
              <a:t>Notre </a:t>
            </a:r>
            <a:r>
              <a:rPr lang="en-GB" altLang="fr-FR" b="1" dirty="0" err="1"/>
              <a:t>objectif</a:t>
            </a:r>
            <a:endParaRPr lang="en-GB" altLang="fr-FR" b="1" dirty="0"/>
          </a:p>
          <a:p>
            <a:pPr marL="285750" indent="-285750">
              <a:spcBef>
                <a:spcPts val="1188"/>
              </a:spcBef>
              <a:buClr>
                <a:srgbClr val="73C83C"/>
              </a:buClr>
              <a:buFont typeface="Wingdings" panose="05000000000000000000" pitchFamily="2" charset="2"/>
              <a:buChar char="Ø"/>
            </a:pPr>
            <a:r>
              <a:rPr lang="en-GB" altLang="fr-FR" b="1" dirty="0" err="1"/>
              <a:t>Présentation</a:t>
            </a:r>
            <a:r>
              <a:rPr lang="en-GB" altLang="fr-FR" b="1" dirty="0"/>
              <a:t> </a:t>
            </a:r>
            <a:r>
              <a:rPr lang="en-GB" altLang="fr-FR" b="1" dirty="0" err="1"/>
              <a:t>d’Antal</a:t>
            </a:r>
            <a:r>
              <a:rPr lang="en-GB" altLang="fr-FR" b="1" dirty="0"/>
              <a:t> International</a:t>
            </a:r>
          </a:p>
          <a:p>
            <a:pPr marL="285750" indent="-285750">
              <a:spcBef>
                <a:spcPts val="1188"/>
              </a:spcBef>
              <a:buClr>
                <a:srgbClr val="73C83C"/>
              </a:buClr>
              <a:buFont typeface="Wingdings" panose="05000000000000000000" pitchFamily="2" charset="2"/>
              <a:buChar char="Ø"/>
            </a:pPr>
            <a:r>
              <a:rPr lang="en-GB" altLang="fr-FR" b="1" dirty="0" err="1" smtClean="0"/>
              <a:t>Couverture</a:t>
            </a:r>
            <a:r>
              <a:rPr lang="en-GB" altLang="fr-FR" b="1" dirty="0" smtClean="0"/>
              <a:t> </a:t>
            </a:r>
            <a:r>
              <a:rPr lang="en-GB" altLang="fr-FR" b="1" dirty="0" err="1" smtClean="0"/>
              <a:t>géographique</a:t>
            </a:r>
            <a:endParaRPr lang="en-GB" altLang="fr-FR" b="1" dirty="0" smtClean="0"/>
          </a:p>
          <a:p>
            <a:pPr marL="285750" indent="-285750">
              <a:spcBef>
                <a:spcPts val="1188"/>
              </a:spcBef>
              <a:buClr>
                <a:srgbClr val="73C83C"/>
              </a:buClr>
              <a:buFont typeface="Wingdings" panose="05000000000000000000" pitchFamily="2" charset="2"/>
              <a:buChar char="Ø"/>
            </a:pPr>
            <a:r>
              <a:rPr lang="en-GB" altLang="fr-FR" b="1" dirty="0" smtClean="0"/>
              <a:t>Notre savoir Faire</a:t>
            </a:r>
          </a:p>
          <a:p>
            <a:pPr marL="285750" indent="-285750">
              <a:spcBef>
                <a:spcPts val="1188"/>
              </a:spcBef>
              <a:buClr>
                <a:srgbClr val="73C83C"/>
              </a:buClr>
              <a:buFont typeface="Wingdings" panose="05000000000000000000" pitchFamily="2" charset="2"/>
              <a:buChar char="Ø"/>
            </a:pPr>
            <a:r>
              <a:rPr lang="en-GB" altLang="fr-FR" b="1" dirty="0" err="1" smtClean="0"/>
              <a:t>Nos</a:t>
            </a:r>
            <a:r>
              <a:rPr lang="en-GB" altLang="fr-FR" b="1" dirty="0" smtClean="0"/>
              <a:t> </a:t>
            </a:r>
            <a:r>
              <a:rPr lang="en-GB" altLang="fr-FR" b="1" dirty="0" err="1" smtClean="0"/>
              <a:t>secteurs</a:t>
            </a:r>
            <a:r>
              <a:rPr lang="en-GB" altLang="fr-FR" b="1" dirty="0" smtClean="0"/>
              <a:t> </a:t>
            </a:r>
            <a:r>
              <a:rPr lang="en-GB" altLang="fr-FR" b="1" dirty="0" err="1" smtClean="0"/>
              <a:t>d’intervention</a:t>
            </a:r>
            <a:endParaRPr lang="en-GB" altLang="fr-FR" b="1" dirty="0" smtClean="0"/>
          </a:p>
          <a:p>
            <a:pPr marL="285750" indent="-285750">
              <a:spcBef>
                <a:spcPts val="1188"/>
              </a:spcBef>
              <a:buClr>
                <a:srgbClr val="73C83C"/>
              </a:buClr>
              <a:buFont typeface="Wingdings" panose="05000000000000000000" pitchFamily="2" charset="2"/>
              <a:buChar char="Ø"/>
            </a:pPr>
            <a:r>
              <a:rPr lang="en-GB" altLang="fr-FR" b="1" dirty="0" smtClean="0"/>
              <a:t>Le </a:t>
            </a:r>
            <a:r>
              <a:rPr lang="en-GB" altLang="fr-FR" b="1" dirty="0" err="1" smtClean="0"/>
              <a:t>Réseau</a:t>
            </a:r>
            <a:r>
              <a:rPr lang="en-GB" altLang="fr-FR" b="1" dirty="0" smtClean="0"/>
              <a:t> </a:t>
            </a:r>
            <a:r>
              <a:rPr lang="en-GB" altLang="fr-FR" b="1" dirty="0" err="1" smtClean="0"/>
              <a:t>Antal</a:t>
            </a:r>
            <a:r>
              <a:rPr lang="en-GB" altLang="fr-FR" b="1" dirty="0" smtClean="0"/>
              <a:t> France</a:t>
            </a:r>
            <a:endParaRPr lang="en-GB" altLang="fr-FR" b="1" dirty="0"/>
          </a:p>
          <a:p>
            <a:pPr marL="285750" indent="-285750">
              <a:spcBef>
                <a:spcPts val="1188"/>
              </a:spcBef>
              <a:buClr>
                <a:srgbClr val="73C83C"/>
              </a:buClr>
              <a:buFont typeface="Wingdings" panose="05000000000000000000" pitchFamily="2" charset="2"/>
              <a:buChar char="Ø"/>
            </a:pPr>
            <a:r>
              <a:rPr lang="en-GB" altLang="fr-FR" b="1" dirty="0" smtClean="0"/>
              <a:t> Matrix Portfolio Management</a:t>
            </a:r>
          </a:p>
          <a:p>
            <a:pPr marL="285750" indent="-285750">
              <a:spcBef>
                <a:spcPts val="1188"/>
              </a:spcBef>
              <a:buClr>
                <a:srgbClr val="73C83C"/>
              </a:buClr>
              <a:buFont typeface="Wingdings" panose="05000000000000000000" pitchFamily="2" charset="2"/>
              <a:buChar char="Ø"/>
            </a:pPr>
            <a:r>
              <a:rPr lang="en-GB" altLang="fr-FR" b="1" dirty="0" smtClean="0"/>
              <a:t>La “</a:t>
            </a:r>
            <a:r>
              <a:rPr lang="en-GB" altLang="fr-FR" b="1" dirty="0" err="1" smtClean="0"/>
              <a:t>Méthodologie</a:t>
            </a:r>
            <a:r>
              <a:rPr lang="en-GB" altLang="fr-FR" b="1" dirty="0" smtClean="0"/>
              <a:t> 4 </a:t>
            </a:r>
            <a:r>
              <a:rPr lang="en-GB" altLang="fr-FR" b="1" dirty="0" err="1" smtClean="0"/>
              <a:t>Voies</a:t>
            </a:r>
            <a:r>
              <a:rPr lang="en-GB" altLang="fr-FR" b="1" dirty="0" smtClean="0"/>
              <a:t>”</a:t>
            </a:r>
          </a:p>
          <a:p>
            <a:pPr marL="285750" indent="-285750">
              <a:spcBef>
                <a:spcPts val="1188"/>
              </a:spcBef>
              <a:buFont typeface="Wingdings" panose="05000000000000000000" pitchFamily="2" charset="2"/>
              <a:buChar char="Ø"/>
            </a:pPr>
            <a:endParaRPr lang="en-GB" altLang="fr-FR" b="1" dirty="0"/>
          </a:p>
          <a:p>
            <a:pPr>
              <a:spcBef>
                <a:spcPts val="1188"/>
              </a:spcBef>
            </a:pPr>
            <a:endParaRPr lang="en-GB" altLang="fr-FR" b="1" dirty="0"/>
          </a:p>
          <a:p>
            <a:pPr>
              <a:spcBef>
                <a:spcPts val="1188"/>
              </a:spcBef>
            </a:pPr>
            <a:endParaRPr lang="en-GB" altLang="fr-FR" b="1" dirty="0"/>
          </a:p>
        </p:txBody>
      </p:sp>
    </p:spTree>
    <p:extLst>
      <p:ext uri="{BB962C8B-B14F-4D97-AF65-F5344CB8AC3E}">
        <p14:creationId xmlns:p14="http://schemas.microsoft.com/office/powerpoint/2010/main" val="17381663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579296" cy="792000"/>
          </a:xfrm>
        </p:spPr>
        <p:txBody>
          <a:bodyPr/>
          <a:lstStyle/>
          <a:p>
            <a:r>
              <a:rPr lang="en-GB" sz="2400" b="1" dirty="0" err="1" smtClean="0">
                <a:solidFill>
                  <a:schemeClr val="tx1">
                    <a:lumMod val="85000"/>
                    <a:lumOff val="15000"/>
                  </a:schemeClr>
                </a:solidFill>
                <a:cs typeface="Calibri" panose="020F0502020204030204" pitchFamily="34" charset="0"/>
              </a:rPr>
              <a:t>Antal</a:t>
            </a:r>
            <a:r>
              <a:rPr lang="en-GB" sz="2400" b="1" dirty="0" smtClean="0">
                <a:solidFill>
                  <a:schemeClr val="tx1">
                    <a:lumMod val="85000"/>
                    <a:lumOff val="15000"/>
                  </a:schemeClr>
                </a:solidFill>
                <a:cs typeface="Calibri" panose="020F0502020204030204" pitchFamily="34" charset="0"/>
              </a:rPr>
              <a:t> International Network </a:t>
            </a:r>
            <a:r>
              <a:rPr lang="en-GB" sz="2400" dirty="0" smtClean="0">
                <a:solidFill>
                  <a:schemeClr val="tx1">
                    <a:lumMod val="85000"/>
                    <a:lumOff val="15000"/>
                  </a:schemeClr>
                </a:solidFill>
                <a:cs typeface="Calibri" panose="020F0502020204030204" pitchFamily="34" charset="0"/>
              </a:rPr>
              <a:t/>
            </a:r>
            <a:br>
              <a:rPr lang="en-GB" sz="2400" dirty="0" smtClean="0">
                <a:solidFill>
                  <a:schemeClr val="tx1">
                    <a:lumMod val="85000"/>
                    <a:lumOff val="15000"/>
                  </a:schemeClr>
                </a:solidFill>
                <a:cs typeface="Calibri" panose="020F0502020204030204" pitchFamily="34" charset="0"/>
              </a:rPr>
            </a:br>
            <a:r>
              <a:rPr lang="en-GB" sz="2400" dirty="0" smtClean="0">
                <a:solidFill>
                  <a:schemeClr val="tx1">
                    <a:lumMod val="85000"/>
                    <a:lumOff val="15000"/>
                  </a:schemeClr>
                </a:solidFill>
                <a:cs typeface="Calibri" panose="020F0502020204030204" pitchFamily="34" charset="0"/>
              </a:rPr>
              <a:t>  </a:t>
            </a:r>
            <a:r>
              <a:rPr lang="en-GB" sz="2400" i="1" dirty="0" smtClean="0">
                <a:solidFill>
                  <a:schemeClr val="tx1">
                    <a:lumMod val="65000"/>
                    <a:lumOff val="35000"/>
                  </a:schemeClr>
                </a:solidFill>
              </a:rPr>
              <a:t>5 </a:t>
            </a:r>
            <a:r>
              <a:rPr lang="en-GB" sz="2400" i="1" dirty="0">
                <a:solidFill>
                  <a:schemeClr val="tx1">
                    <a:lumMod val="65000"/>
                    <a:lumOff val="35000"/>
                  </a:schemeClr>
                </a:solidFill>
              </a:rPr>
              <a:t>Continents, 1 Vision - Discovering Talent</a:t>
            </a:r>
            <a:r>
              <a:rPr lang="en-GB" sz="2400" dirty="0">
                <a:solidFill>
                  <a:schemeClr val="tx1">
                    <a:lumMod val="65000"/>
                    <a:lumOff val="35000"/>
                  </a:schemeClr>
                </a:solidFill>
              </a:rPr>
              <a:t/>
            </a:r>
            <a:br>
              <a:rPr lang="en-GB" sz="2400" dirty="0">
                <a:solidFill>
                  <a:schemeClr val="tx1">
                    <a:lumMod val="65000"/>
                    <a:lumOff val="35000"/>
                  </a:schemeClr>
                </a:solidFill>
              </a:rPr>
            </a:br>
            <a:r>
              <a:rPr lang="en-GB" sz="2400" dirty="0" smtClean="0">
                <a:solidFill>
                  <a:schemeClr val="tx1">
                    <a:lumMod val="85000"/>
                    <a:lumOff val="15000"/>
                  </a:schemeClr>
                </a:solidFill>
                <a:latin typeface="+mn-lt"/>
                <a:cs typeface="Calibri" panose="020F0502020204030204" pitchFamily="34" charset="0"/>
              </a:rPr>
              <a:t/>
            </a:r>
            <a:br>
              <a:rPr lang="en-GB" sz="2400" dirty="0" smtClean="0">
                <a:solidFill>
                  <a:schemeClr val="tx1">
                    <a:lumMod val="85000"/>
                    <a:lumOff val="15000"/>
                  </a:schemeClr>
                </a:solidFill>
                <a:latin typeface="+mn-lt"/>
                <a:cs typeface="Calibri" panose="020F0502020204030204" pitchFamily="34" charset="0"/>
              </a:rPr>
            </a:br>
            <a:r>
              <a:rPr lang="fr-FR" sz="2400" dirty="0"/>
              <a:t/>
            </a:r>
            <a:br>
              <a:rPr lang="fr-FR" sz="2400" dirty="0"/>
            </a:br>
            <a:r>
              <a:rPr lang="fr-FR" sz="2400" u="sng" dirty="0" smtClean="0"/>
              <a:t>Notre Objectif</a:t>
            </a:r>
            <a:endParaRPr lang="fr-FR" sz="2400" u="sng" dirty="0"/>
          </a:p>
        </p:txBody>
      </p:sp>
      <p:sp>
        <p:nvSpPr>
          <p:cNvPr id="3" name="Rectangle 2"/>
          <p:cNvSpPr/>
          <p:nvPr/>
        </p:nvSpPr>
        <p:spPr>
          <a:xfrm>
            <a:off x="494675" y="2132856"/>
            <a:ext cx="8229600" cy="2893100"/>
          </a:xfrm>
          <a:prstGeom prst="rect">
            <a:avLst/>
          </a:prstGeom>
        </p:spPr>
        <p:txBody>
          <a:bodyPr wrap="square">
            <a:spAutoFit/>
          </a:bodyPr>
          <a:lstStyle/>
          <a:p>
            <a:pPr indent="-341313"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sz="2400" i="1" dirty="0"/>
          </a:p>
          <a:p>
            <a:pPr indent="-341313"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2800" i="1" dirty="0" smtClean="0"/>
              <a:t>“</a:t>
            </a:r>
            <a:r>
              <a:rPr lang="en-GB" altLang="fr-FR" sz="2800" i="1" dirty="0" err="1"/>
              <a:t>Accompagner</a:t>
            </a:r>
            <a:r>
              <a:rPr lang="en-GB" altLang="fr-FR" sz="2800" i="1" dirty="0"/>
              <a:t> </a:t>
            </a:r>
            <a:r>
              <a:rPr lang="en-GB" altLang="fr-FR" sz="2800" i="1" dirty="0" err="1"/>
              <a:t>nos</a:t>
            </a:r>
            <a:r>
              <a:rPr lang="en-GB" altLang="fr-FR" sz="2800" i="1" dirty="0"/>
              <a:t> clients </a:t>
            </a:r>
            <a:r>
              <a:rPr lang="en-GB" altLang="fr-FR" sz="2800" i="1" dirty="0" err="1"/>
              <a:t>dans</a:t>
            </a:r>
            <a:r>
              <a:rPr lang="en-GB" altLang="fr-FR" sz="2800" i="1" dirty="0"/>
              <a:t> </a:t>
            </a:r>
            <a:r>
              <a:rPr lang="en-GB" altLang="fr-FR" sz="2800" i="1" dirty="0" err="1"/>
              <a:t>leurs</a:t>
            </a:r>
            <a:r>
              <a:rPr lang="en-GB" altLang="fr-FR" sz="2800" i="1" dirty="0"/>
              <a:t> </a:t>
            </a:r>
            <a:r>
              <a:rPr lang="en-GB" altLang="fr-FR" sz="2800" i="1" dirty="0" err="1"/>
              <a:t>recrutements</a:t>
            </a:r>
            <a:r>
              <a:rPr lang="en-GB" altLang="fr-FR" sz="2800" i="1" dirty="0"/>
              <a:t> </a:t>
            </a:r>
            <a:r>
              <a:rPr lang="en-GB" altLang="fr-FR" sz="2800" i="1" dirty="0" err="1"/>
              <a:t>aussi</a:t>
            </a:r>
            <a:r>
              <a:rPr lang="en-GB" altLang="fr-FR" sz="2800" i="1" dirty="0"/>
              <a:t> </a:t>
            </a:r>
            <a:r>
              <a:rPr lang="en-GB" altLang="fr-FR" sz="2800" i="1" dirty="0" err="1"/>
              <a:t>bien</a:t>
            </a:r>
            <a:r>
              <a:rPr lang="en-GB" altLang="fr-FR" sz="2800" i="1" dirty="0"/>
              <a:t> </a:t>
            </a:r>
            <a:r>
              <a:rPr lang="en-GB" altLang="fr-FR" sz="2800" b="1" i="1" dirty="0" err="1"/>
              <a:t>localement</a:t>
            </a:r>
            <a:r>
              <a:rPr lang="en-GB" altLang="fr-FR" sz="2800" i="1" dirty="0"/>
              <a:t> </a:t>
            </a:r>
            <a:r>
              <a:rPr lang="en-GB" altLang="fr-FR" sz="2800" i="1" dirty="0" err="1"/>
              <a:t>qu’</a:t>
            </a:r>
            <a:r>
              <a:rPr lang="en-GB" altLang="fr-FR" sz="2800" b="1" i="1" dirty="0" err="1"/>
              <a:t>internationalement</a:t>
            </a:r>
            <a:r>
              <a:rPr lang="en-GB" altLang="fr-FR" sz="2800" i="1" dirty="0"/>
              <a:t> via un </a:t>
            </a:r>
            <a:r>
              <a:rPr lang="en-GB" altLang="fr-FR" sz="2800" b="1" i="1" dirty="0" err="1"/>
              <a:t>interlocuteur</a:t>
            </a:r>
            <a:r>
              <a:rPr lang="en-GB" altLang="fr-FR" sz="2800" b="1" i="1" dirty="0"/>
              <a:t> unique</a:t>
            </a:r>
            <a:r>
              <a:rPr lang="en-GB" altLang="fr-FR" sz="2800" i="1" dirty="0"/>
              <a:t> qui </a:t>
            </a:r>
            <a:r>
              <a:rPr lang="en-GB" altLang="fr-FR" sz="2800" i="1" dirty="0" err="1"/>
              <a:t>s’appuie</a:t>
            </a:r>
            <a:r>
              <a:rPr lang="en-GB" altLang="fr-FR" sz="2800" i="1" dirty="0"/>
              <a:t> </a:t>
            </a:r>
            <a:r>
              <a:rPr lang="en-GB" altLang="fr-FR" sz="2800" i="1" dirty="0" err="1"/>
              <a:t>sur</a:t>
            </a:r>
            <a:r>
              <a:rPr lang="en-GB" altLang="fr-FR" sz="2800" i="1" dirty="0"/>
              <a:t> </a:t>
            </a:r>
            <a:r>
              <a:rPr lang="en-GB" altLang="fr-FR" sz="2800" i="1" dirty="0" err="1"/>
              <a:t>l’échange</a:t>
            </a:r>
            <a:r>
              <a:rPr lang="en-GB" altLang="fr-FR" sz="2800" i="1" dirty="0"/>
              <a:t> </a:t>
            </a:r>
            <a:r>
              <a:rPr lang="en-GB" altLang="fr-FR" sz="2800" i="1" dirty="0" err="1"/>
              <a:t>d’informations</a:t>
            </a:r>
            <a:r>
              <a:rPr lang="en-GB" altLang="fr-FR" sz="2800" i="1" dirty="0"/>
              <a:t>, de </a:t>
            </a:r>
            <a:r>
              <a:rPr lang="en-GB" altLang="fr-FR" sz="2800" i="1" dirty="0" err="1"/>
              <a:t>connaissances</a:t>
            </a:r>
            <a:r>
              <a:rPr lang="en-GB" altLang="fr-FR" sz="2800" i="1" dirty="0"/>
              <a:t> et </a:t>
            </a:r>
          </a:p>
          <a:p>
            <a:pPr indent="-341313"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2800" i="1" dirty="0"/>
              <a:t>d’ </a:t>
            </a:r>
            <a:r>
              <a:rPr lang="en-GB" altLang="fr-FR" sz="2800" i="1" dirty="0" err="1"/>
              <a:t>expérience</a:t>
            </a:r>
            <a:r>
              <a:rPr lang="en-GB" altLang="fr-FR" sz="2800" i="1" dirty="0"/>
              <a:t> au sein du </a:t>
            </a:r>
            <a:r>
              <a:rPr lang="en-GB" altLang="fr-FR" sz="2800" b="1" i="1" dirty="0" err="1"/>
              <a:t>réseau</a:t>
            </a:r>
            <a:r>
              <a:rPr lang="en-GB" altLang="fr-FR" sz="2800" b="1" i="1" dirty="0"/>
              <a:t> </a:t>
            </a:r>
            <a:r>
              <a:rPr lang="en-GB" altLang="fr-FR" sz="2800" i="1" dirty="0">
                <a:solidFill>
                  <a:srgbClr val="000066"/>
                </a:solidFill>
              </a:rPr>
              <a:t>“</a:t>
            </a:r>
          </a:p>
          <a:p>
            <a:pPr indent="-341313"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i="1" dirty="0">
              <a:solidFill>
                <a:srgbClr val="000066"/>
              </a:solidFill>
            </a:endParaRPr>
          </a:p>
        </p:txBody>
      </p:sp>
    </p:spTree>
    <p:extLst>
      <p:ext uri="{BB962C8B-B14F-4D97-AF65-F5344CB8AC3E}">
        <p14:creationId xmlns:p14="http://schemas.microsoft.com/office/powerpoint/2010/main" val="417932455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04000"/>
          </a:xfrm>
        </p:spPr>
        <p:txBody>
          <a:bodyPr/>
          <a:lstStyle/>
          <a:p>
            <a:pPr algn="l"/>
            <a:r>
              <a:rPr lang="fr-FR" sz="2400" b="1" dirty="0" smtClean="0"/>
              <a:t>Présentation d’Antal International</a:t>
            </a:r>
            <a:endParaRPr lang="fr-FR" sz="2400" b="1" dirty="0"/>
          </a:p>
        </p:txBody>
      </p:sp>
      <p:sp>
        <p:nvSpPr>
          <p:cNvPr id="5" name="Rectangle 4"/>
          <p:cNvSpPr/>
          <p:nvPr/>
        </p:nvSpPr>
        <p:spPr>
          <a:xfrm>
            <a:off x="432000" y="1044000"/>
            <a:ext cx="8244000" cy="3965701"/>
          </a:xfrm>
          <a:prstGeom prst="rect">
            <a:avLst/>
          </a:prstGeom>
        </p:spPr>
        <p:txBody>
          <a:bodyPr wrap="square" anchor="ctr" anchorCtr="0">
            <a:spAutoFit/>
          </a:bodyPr>
          <a:lstStyle/>
          <a:p>
            <a:pPr>
              <a:lnSpc>
                <a:spcPct val="105000"/>
              </a:lnSpc>
              <a:spcBef>
                <a:spcPts val="475"/>
              </a:spcBef>
              <a:buClr>
                <a:srgbClr val="EA20D7"/>
              </a:buClr>
              <a:buSzPct val="80000"/>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sz="2400" b="1" dirty="0" smtClean="0">
              <a:latin typeface="+mj-lt"/>
            </a:endParaRPr>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err="1" smtClean="0"/>
              <a:t>Créé</a:t>
            </a:r>
            <a:r>
              <a:rPr lang="en-GB" altLang="fr-FR" b="1" dirty="0" smtClean="0"/>
              <a:t> à </a:t>
            </a:r>
            <a:r>
              <a:rPr lang="en-GB" altLang="fr-FR" b="1" dirty="0" err="1" smtClean="0"/>
              <a:t>Londres</a:t>
            </a:r>
            <a:r>
              <a:rPr lang="en-GB" altLang="fr-FR" b="1" dirty="0" smtClean="0"/>
              <a:t> </a:t>
            </a:r>
            <a:r>
              <a:rPr lang="en-GB" altLang="fr-FR" b="1" dirty="0" err="1" smtClean="0"/>
              <a:t>en</a:t>
            </a:r>
            <a:r>
              <a:rPr lang="en-GB" altLang="fr-FR" b="1" dirty="0" smtClean="0"/>
              <a:t> </a:t>
            </a:r>
            <a:r>
              <a:rPr lang="en-GB" altLang="fr-FR" b="1" dirty="0"/>
              <a:t>1993 pour </a:t>
            </a:r>
            <a:r>
              <a:rPr lang="en-GB" altLang="fr-FR" b="1" dirty="0" err="1"/>
              <a:t>combler</a:t>
            </a:r>
            <a:r>
              <a:rPr lang="en-GB" altLang="fr-FR" b="1" dirty="0"/>
              <a:t> </a:t>
            </a:r>
            <a:r>
              <a:rPr lang="en-GB" altLang="fr-FR" b="1" dirty="0" err="1"/>
              <a:t>une</a:t>
            </a:r>
            <a:r>
              <a:rPr lang="en-GB" altLang="fr-FR" b="1" dirty="0"/>
              <a:t> </a:t>
            </a:r>
            <a:r>
              <a:rPr lang="en-GB" altLang="fr-FR" b="1" dirty="0" err="1"/>
              <a:t>lacune</a:t>
            </a:r>
            <a:r>
              <a:rPr lang="en-GB" altLang="fr-FR" b="1" dirty="0"/>
              <a:t> </a:t>
            </a:r>
            <a:r>
              <a:rPr lang="en-GB" altLang="fr-FR" b="1" dirty="0" err="1"/>
              <a:t>sur</a:t>
            </a:r>
            <a:r>
              <a:rPr lang="en-GB" altLang="fr-FR" b="1" dirty="0"/>
              <a:t> un </a:t>
            </a:r>
            <a:r>
              <a:rPr lang="en-GB" altLang="fr-FR" b="1" dirty="0" err="1"/>
              <a:t>marché</a:t>
            </a:r>
            <a:r>
              <a:rPr lang="en-GB" altLang="fr-FR" b="1" dirty="0"/>
              <a:t> qui se globalise - </a:t>
            </a:r>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a:t>Un </a:t>
            </a:r>
            <a:r>
              <a:rPr lang="en-GB" altLang="fr-FR" b="1" dirty="0" err="1"/>
              <a:t>réseau</a:t>
            </a:r>
            <a:r>
              <a:rPr lang="en-GB" altLang="fr-FR" b="1" dirty="0"/>
              <a:t> </a:t>
            </a:r>
            <a:r>
              <a:rPr lang="en-GB" altLang="fr-FR" b="1" dirty="0" err="1"/>
              <a:t>intégré</a:t>
            </a:r>
            <a:r>
              <a:rPr lang="en-GB" altLang="fr-FR" b="1" dirty="0"/>
              <a:t> de plus de 133 bureaux </a:t>
            </a:r>
            <a:r>
              <a:rPr lang="en-GB" altLang="fr-FR" b="1" dirty="0" err="1"/>
              <a:t>dans</a:t>
            </a:r>
            <a:r>
              <a:rPr lang="en-GB" altLang="fr-FR" b="1" dirty="0"/>
              <a:t> 33 </a:t>
            </a:r>
            <a:r>
              <a:rPr lang="en-GB" altLang="fr-FR" b="1" dirty="0" smtClean="0"/>
              <a:t>pays</a:t>
            </a:r>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smtClean="0"/>
              <a:t>Des </a:t>
            </a:r>
            <a:r>
              <a:rPr lang="en-GB" altLang="fr-FR" b="1" dirty="0" err="1"/>
              <a:t>recrutements</a:t>
            </a:r>
            <a:r>
              <a:rPr lang="en-GB" altLang="fr-FR" b="1" dirty="0"/>
              <a:t> </a:t>
            </a:r>
            <a:r>
              <a:rPr lang="en-GB" altLang="fr-FR" b="1" dirty="0" err="1"/>
              <a:t>effectués</a:t>
            </a:r>
            <a:r>
              <a:rPr lang="en-GB" altLang="fr-FR" b="1" dirty="0"/>
              <a:t> </a:t>
            </a:r>
            <a:r>
              <a:rPr lang="en-GB" altLang="fr-FR" b="1" dirty="0" err="1"/>
              <a:t>dans</a:t>
            </a:r>
            <a:r>
              <a:rPr lang="en-GB" altLang="fr-FR" b="1" dirty="0"/>
              <a:t> plus de 75 pays</a:t>
            </a:r>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err="1"/>
              <a:t>Une</a:t>
            </a:r>
            <a:r>
              <a:rPr lang="en-GB" altLang="fr-FR" b="1" dirty="0"/>
              <a:t> culture </a:t>
            </a:r>
            <a:r>
              <a:rPr lang="en-GB" altLang="fr-FR" b="1" dirty="0" err="1"/>
              <a:t>internationale</a:t>
            </a:r>
            <a:r>
              <a:rPr lang="en-GB" altLang="fr-FR" b="1" dirty="0"/>
              <a:t> </a:t>
            </a:r>
            <a:r>
              <a:rPr lang="en-GB" altLang="fr-FR" b="1" dirty="0" err="1"/>
              <a:t>permettant</a:t>
            </a:r>
            <a:r>
              <a:rPr lang="en-GB" altLang="fr-FR" b="1" dirty="0"/>
              <a:t> </a:t>
            </a:r>
            <a:r>
              <a:rPr lang="en-GB" altLang="fr-FR" b="1" dirty="0" err="1"/>
              <a:t>une</a:t>
            </a:r>
            <a:r>
              <a:rPr lang="en-GB" altLang="fr-FR" b="1" dirty="0"/>
              <a:t> </a:t>
            </a:r>
            <a:r>
              <a:rPr lang="en-GB" altLang="fr-FR" b="1" dirty="0" err="1"/>
              <a:t>affinité</a:t>
            </a:r>
            <a:r>
              <a:rPr lang="en-GB" altLang="fr-FR" b="1" dirty="0"/>
              <a:t> </a:t>
            </a:r>
            <a:r>
              <a:rPr lang="en-GB" altLang="fr-FR" b="1" dirty="0" err="1"/>
              <a:t>culturelle</a:t>
            </a:r>
            <a:r>
              <a:rPr lang="en-GB" altLang="fr-FR" b="1" dirty="0"/>
              <a:t> et </a:t>
            </a:r>
            <a:r>
              <a:rPr lang="en-GB" altLang="fr-FR" b="1" dirty="0" err="1"/>
              <a:t>linguistique</a:t>
            </a:r>
            <a:r>
              <a:rPr lang="en-GB" altLang="fr-FR" b="1" dirty="0"/>
              <a:t> avec </a:t>
            </a:r>
            <a:r>
              <a:rPr lang="en-GB" altLang="fr-FR" b="1" dirty="0" err="1" smtClean="0"/>
              <a:t>vos</a:t>
            </a:r>
            <a:r>
              <a:rPr lang="en-GB" altLang="fr-FR" b="1" dirty="0" smtClean="0"/>
              <a:t> </a:t>
            </a:r>
            <a:r>
              <a:rPr lang="en-GB" altLang="fr-FR" b="1" dirty="0" err="1" smtClean="0"/>
              <a:t>différentes</a:t>
            </a:r>
            <a:r>
              <a:rPr lang="en-GB" altLang="fr-FR" b="1" dirty="0" smtClean="0"/>
              <a:t> </a:t>
            </a:r>
            <a:r>
              <a:rPr lang="en-GB" altLang="fr-FR" b="1" dirty="0" err="1" smtClean="0"/>
              <a:t>filiales</a:t>
            </a:r>
            <a:r>
              <a:rPr lang="en-GB" altLang="fr-FR" b="1" dirty="0" smtClean="0"/>
              <a:t> et </a:t>
            </a:r>
            <a:r>
              <a:rPr lang="en-GB" altLang="fr-FR" b="1" dirty="0"/>
              <a:t>les </a:t>
            </a:r>
            <a:r>
              <a:rPr lang="en-GB" altLang="fr-FR" b="1" dirty="0" err="1"/>
              <a:t>candidats</a:t>
            </a:r>
            <a:endParaRPr lang="en-GB" altLang="fr-FR" b="1" dirty="0"/>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a:t>Des bureaux </a:t>
            </a:r>
            <a:r>
              <a:rPr lang="en-GB" altLang="fr-FR" b="1" dirty="0" err="1" smtClean="0"/>
              <a:t>spécialisés</a:t>
            </a:r>
            <a:r>
              <a:rPr lang="en-GB" altLang="fr-FR" b="1" dirty="0" smtClean="0"/>
              <a:t> à </a:t>
            </a:r>
            <a:r>
              <a:rPr lang="en-GB" altLang="fr-FR" b="1" dirty="0" err="1"/>
              <a:t>proximité</a:t>
            </a:r>
            <a:r>
              <a:rPr lang="en-GB" altLang="fr-FR" b="1" dirty="0"/>
              <a:t> de </a:t>
            </a:r>
            <a:r>
              <a:rPr lang="en-GB" altLang="fr-FR" b="1" dirty="0" err="1"/>
              <a:t>nos</a:t>
            </a:r>
            <a:r>
              <a:rPr lang="en-GB" altLang="fr-FR" b="1" dirty="0"/>
              <a:t> clients</a:t>
            </a:r>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err="1"/>
              <a:t>Une</a:t>
            </a:r>
            <a:r>
              <a:rPr lang="en-GB" altLang="fr-FR" b="1" dirty="0"/>
              <a:t> culture du </a:t>
            </a:r>
            <a:r>
              <a:rPr lang="en-GB" altLang="fr-FR" b="1" dirty="0" err="1"/>
              <a:t>partage</a:t>
            </a:r>
            <a:r>
              <a:rPr lang="en-GB" altLang="fr-FR" b="1" dirty="0"/>
              <a:t> de </a:t>
            </a:r>
            <a:r>
              <a:rPr lang="en-GB" altLang="fr-FR" b="1" dirty="0" err="1"/>
              <a:t>l’information</a:t>
            </a:r>
            <a:r>
              <a:rPr lang="en-GB" altLang="fr-FR" b="1" dirty="0"/>
              <a:t>, des </a:t>
            </a:r>
            <a:r>
              <a:rPr lang="en-GB" altLang="fr-FR" b="1" dirty="0" err="1"/>
              <a:t>connaissances</a:t>
            </a:r>
            <a:r>
              <a:rPr lang="en-GB" altLang="fr-FR" b="1" dirty="0"/>
              <a:t> et de </a:t>
            </a:r>
            <a:r>
              <a:rPr lang="en-GB" altLang="fr-FR" b="1" dirty="0" err="1" smtClean="0"/>
              <a:t>l’expérience</a:t>
            </a:r>
            <a:endParaRPr lang="en-GB" altLang="fr-FR" b="1" dirty="0"/>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a:t>Un </a:t>
            </a:r>
            <a:r>
              <a:rPr lang="en-GB" altLang="fr-FR" b="1" dirty="0" err="1"/>
              <a:t>partenaire</a:t>
            </a:r>
            <a:r>
              <a:rPr lang="en-GB" altLang="fr-FR" b="1" dirty="0"/>
              <a:t> </a:t>
            </a:r>
            <a:r>
              <a:rPr lang="en-GB" altLang="fr-FR" b="1" dirty="0" smtClean="0"/>
              <a:t> </a:t>
            </a:r>
            <a:r>
              <a:rPr lang="en-GB" altLang="fr-FR" b="1" dirty="0"/>
              <a:t>au </a:t>
            </a:r>
            <a:r>
              <a:rPr lang="en-GB" altLang="fr-FR" b="1" dirty="0" err="1"/>
              <a:t>niveau</a:t>
            </a:r>
            <a:r>
              <a:rPr lang="en-GB" altLang="fr-FR" b="1" dirty="0"/>
              <a:t> local, </a:t>
            </a:r>
            <a:r>
              <a:rPr lang="en-GB" altLang="fr-FR" b="1" dirty="0" err="1"/>
              <a:t>régional</a:t>
            </a:r>
            <a:r>
              <a:rPr lang="en-GB" altLang="fr-FR" b="1" dirty="0"/>
              <a:t>, national et </a:t>
            </a:r>
            <a:r>
              <a:rPr lang="en-GB" altLang="fr-FR" b="1" dirty="0" smtClean="0"/>
              <a:t>international</a:t>
            </a:r>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endParaRPr lang="en-GB" altLang="fr-FR" b="1" dirty="0"/>
          </a:p>
          <a:p>
            <a:pPr marL="382588" indent="-382588">
              <a:lnSpc>
                <a:spcPct val="105000"/>
              </a:lnSpc>
              <a:spcBef>
                <a:spcPts val="475"/>
              </a:spcBef>
              <a:buClr>
                <a:srgbClr val="EA20D7"/>
              </a:buClr>
              <a:buSzPct val="80000"/>
              <a:buFont typeface="Wingdings" panose="05000000000000000000" pitchFamily="2" charset="2"/>
              <a:buChar char=""/>
              <a:tabLst>
                <a:tab pos="3825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lang="en-GB" altLang="fr-FR" b="1" dirty="0"/>
              <a:t>Des solutions de </a:t>
            </a:r>
            <a:r>
              <a:rPr lang="en-GB" altLang="fr-FR" b="1" dirty="0" err="1"/>
              <a:t>recrutement</a:t>
            </a:r>
            <a:r>
              <a:rPr lang="en-GB" altLang="fr-FR" b="1" dirty="0"/>
              <a:t> </a:t>
            </a:r>
            <a:r>
              <a:rPr lang="en-GB" altLang="fr-FR" b="1" dirty="0" err="1"/>
              <a:t>sur</a:t>
            </a:r>
            <a:r>
              <a:rPr lang="en-GB" altLang="fr-FR" b="1" dirty="0"/>
              <a:t> </a:t>
            </a:r>
            <a:r>
              <a:rPr lang="en-GB" altLang="fr-FR" b="1" dirty="0" err="1" smtClean="0"/>
              <a:t>mesure,adaptées</a:t>
            </a:r>
            <a:r>
              <a:rPr lang="en-GB" altLang="fr-FR" b="1" dirty="0" smtClean="0"/>
              <a:t> à </a:t>
            </a:r>
            <a:r>
              <a:rPr lang="en-GB" altLang="fr-FR" b="1" dirty="0" err="1" smtClean="0"/>
              <a:t>votre</a:t>
            </a:r>
            <a:r>
              <a:rPr lang="en-GB" altLang="fr-FR" b="1" dirty="0" smtClean="0"/>
              <a:t> </a:t>
            </a:r>
            <a:r>
              <a:rPr lang="en-GB" altLang="fr-FR" b="1" dirty="0" err="1" smtClean="0"/>
              <a:t>demande</a:t>
            </a:r>
            <a:endParaRPr lang="en-GB" altLang="fr-FR" b="1" dirty="0"/>
          </a:p>
        </p:txBody>
      </p:sp>
      <p:sp>
        <p:nvSpPr>
          <p:cNvPr id="6" name="Rectangle 1"/>
          <p:cNvSpPr>
            <a:spLocks noChangeArrowheads="1"/>
          </p:cNvSpPr>
          <p:nvPr/>
        </p:nvSpPr>
        <p:spPr bwMode="auto">
          <a:xfrm>
            <a:off x="684213" y="5298487"/>
            <a:ext cx="7343775" cy="794809"/>
          </a:xfrm>
          <a:prstGeom prst="rect">
            <a:avLst/>
          </a:prstGeom>
          <a:solidFill>
            <a:srgbClr val="73C83C"/>
          </a:solidFill>
          <a:ln w="9525" algn="ctr">
            <a:solidFill>
              <a:schemeClr val="tx1"/>
            </a:solidFill>
            <a:round/>
            <a:headEnd/>
            <a:tailEnd/>
          </a:ln>
        </p:spPr>
        <p:txBody>
          <a:bodyPr/>
          <a:lstStyle/>
          <a:p>
            <a:pPr eaLnBrk="1" hangingPunct="1">
              <a:lnSpc>
                <a:spcPct val="82000"/>
              </a:lnSpc>
              <a:buClr>
                <a:srgbClr val="000000"/>
              </a:buClr>
              <a:buSzPct val="100000"/>
              <a:buFont typeface="Times New Roman" panose="02020603050405020304" pitchFamily="18" charset="0"/>
              <a:buNone/>
            </a:pPr>
            <a:endParaRPr lang="fr-FR" altLang="fr-FR" dirty="0"/>
          </a:p>
          <a:p>
            <a:pPr eaLnBrk="1" hangingPunct="1">
              <a:lnSpc>
                <a:spcPct val="82000"/>
              </a:lnSpc>
              <a:buClr>
                <a:srgbClr val="000000"/>
              </a:buClr>
              <a:buSzPct val="100000"/>
              <a:buFont typeface="Times New Roman" panose="02020603050405020304" pitchFamily="18" charset="0"/>
              <a:buNone/>
            </a:pPr>
            <a:r>
              <a:rPr lang="fr-FR" altLang="fr-FR" dirty="0"/>
              <a:t>		80% de nos clients le sont depuis plus de 5 ans</a:t>
            </a:r>
          </a:p>
        </p:txBody>
      </p:sp>
    </p:spTree>
    <p:extLst>
      <p:ext uri="{BB962C8B-B14F-4D97-AF65-F5344CB8AC3E}">
        <p14:creationId xmlns:p14="http://schemas.microsoft.com/office/powerpoint/2010/main" val="3335222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2925" y="158106"/>
            <a:ext cx="184731" cy="461665"/>
          </a:xfrm>
          <a:prstGeom prst="rect">
            <a:avLst/>
          </a:prstGeom>
          <a:noFill/>
          <a:ln w="9525">
            <a:noFill/>
            <a:miter lim="800000"/>
            <a:headEnd/>
            <a:tailEnd/>
          </a:ln>
        </p:spPr>
        <p:txBody>
          <a:bodyPr wrap="none" anchor="ctr">
            <a:spAutoFit/>
          </a:bodyPr>
          <a:lstStyle/>
          <a:p>
            <a:endParaRPr lang="en-GB" sz="2400" dirty="0">
              <a:latin typeface="Calibri" pitchFamily="34" charset="0"/>
            </a:endParaRPr>
          </a:p>
        </p:txBody>
      </p:sp>
      <p:sp>
        <p:nvSpPr>
          <p:cNvPr id="5123" name="Rectangle 3"/>
          <p:cNvSpPr>
            <a:spLocks noChangeArrowheads="1"/>
          </p:cNvSpPr>
          <p:nvPr/>
        </p:nvSpPr>
        <p:spPr bwMode="auto">
          <a:xfrm>
            <a:off x="539552" y="1274227"/>
            <a:ext cx="8077200" cy="2585323"/>
          </a:xfrm>
          <a:prstGeom prst="rect">
            <a:avLst/>
          </a:prstGeom>
          <a:noFill/>
          <a:ln w="9525">
            <a:noFill/>
            <a:miter lim="800000"/>
            <a:headEnd/>
            <a:tailEnd/>
          </a:ln>
        </p:spPr>
        <p:txBody>
          <a:bodyPr anchor="ctr">
            <a:spAutoFit/>
          </a:bodyPr>
          <a:lstStyle/>
          <a:p>
            <a:pPr algn="ctr"/>
            <a:r>
              <a:rPr lang="en-GB" dirty="0" err="1"/>
              <a:t>Afrique</a:t>
            </a:r>
            <a:r>
              <a:rPr lang="en-GB" dirty="0"/>
              <a:t> du </a:t>
            </a:r>
            <a:r>
              <a:rPr lang="en-GB" dirty="0" err="1" smtClean="0"/>
              <a:t>Sud</a:t>
            </a:r>
            <a:r>
              <a:rPr lang="en-GB" dirty="0" smtClean="0"/>
              <a:t> </a:t>
            </a:r>
            <a:r>
              <a:rPr lang="en-GB" dirty="0"/>
              <a:t>•</a:t>
            </a:r>
            <a:r>
              <a:rPr lang="en-GB" dirty="0" smtClean="0"/>
              <a:t> </a:t>
            </a:r>
            <a:r>
              <a:rPr lang="en-GB" dirty="0" err="1"/>
              <a:t>Bulgarie</a:t>
            </a:r>
            <a:r>
              <a:rPr lang="en-GB" dirty="0"/>
              <a:t> • </a:t>
            </a:r>
            <a:r>
              <a:rPr lang="en-GB" dirty="0" smtClean="0"/>
              <a:t>Chine </a:t>
            </a:r>
            <a:r>
              <a:rPr lang="en-GB" dirty="0"/>
              <a:t>• </a:t>
            </a:r>
            <a:r>
              <a:rPr lang="en-GB" dirty="0" err="1" smtClean="0"/>
              <a:t>Croatie</a:t>
            </a:r>
            <a:r>
              <a:rPr lang="en-GB" dirty="0" smtClean="0"/>
              <a:t> </a:t>
            </a:r>
            <a:r>
              <a:rPr lang="en-GB" dirty="0"/>
              <a:t>• </a:t>
            </a:r>
            <a:r>
              <a:rPr lang="en-GB" dirty="0" err="1" smtClean="0"/>
              <a:t>Egypte</a:t>
            </a:r>
            <a:r>
              <a:rPr lang="en-GB" dirty="0" smtClean="0"/>
              <a:t> •  </a:t>
            </a:r>
            <a:r>
              <a:rPr lang="en-GB" dirty="0" err="1"/>
              <a:t>Espagne</a:t>
            </a:r>
            <a:r>
              <a:rPr lang="en-GB" dirty="0"/>
              <a:t> • </a:t>
            </a:r>
            <a:r>
              <a:rPr lang="en-GB" dirty="0" smtClean="0"/>
              <a:t>France </a:t>
            </a:r>
            <a:r>
              <a:rPr lang="en-GB" dirty="0"/>
              <a:t/>
            </a:r>
            <a:br>
              <a:rPr lang="en-GB" dirty="0"/>
            </a:br>
            <a:r>
              <a:rPr lang="en-GB" dirty="0"/>
              <a:t/>
            </a:r>
            <a:br>
              <a:rPr lang="en-GB" dirty="0"/>
            </a:br>
            <a:r>
              <a:rPr lang="en-GB" dirty="0" err="1" smtClean="0"/>
              <a:t>Allemagne</a:t>
            </a:r>
            <a:r>
              <a:rPr lang="en-GB" dirty="0" smtClean="0"/>
              <a:t> </a:t>
            </a:r>
            <a:r>
              <a:rPr lang="en-GB" dirty="0"/>
              <a:t>• Ghana • </a:t>
            </a:r>
            <a:r>
              <a:rPr lang="en-GB" dirty="0" err="1" smtClean="0"/>
              <a:t>Hongrie</a:t>
            </a:r>
            <a:r>
              <a:rPr lang="en-GB" dirty="0" smtClean="0"/>
              <a:t> </a:t>
            </a:r>
            <a:r>
              <a:rPr lang="en-GB" dirty="0"/>
              <a:t>• </a:t>
            </a:r>
            <a:r>
              <a:rPr lang="en-GB" dirty="0" err="1" smtClean="0"/>
              <a:t>Inde</a:t>
            </a:r>
            <a:r>
              <a:rPr lang="en-GB" dirty="0" smtClean="0"/>
              <a:t> </a:t>
            </a:r>
            <a:r>
              <a:rPr lang="en-GB" dirty="0"/>
              <a:t>• </a:t>
            </a:r>
            <a:r>
              <a:rPr lang="en-GB" dirty="0" err="1" smtClean="0"/>
              <a:t>Irelande</a:t>
            </a:r>
            <a:r>
              <a:rPr lang="en-GB" dirty="0" smtClean="0"/>
              <a:t> </a:t>
            </a:r>
            <a:r>
              <a:rPr lang="en-GB" dirty="0"/>
              <a:t>• </a:t>
            </a:r>
            <a:r>
              <a:rPr lang="en-GB" dirty="0" err="1" smtClean="0"/>
              <a:t>Italie</a:t>
            </a:r>
            <a:endParaRPr lang="en-GB" dirty="0"/>
          </a:p>
          <a:p>
            <a:pPr algn="ctr"/>
            <a:r>
              <a:rPr lang="en-GB" dirty="0"/>
              <a:t/>
            </a:r>
            <a:br>
              <a:rPr lang="en-GB" dirty="0"/>
            </a:br>
            <a:r>
              <a:rPr lang="en-GB" dirty="0"/>
              <a:t>Luxembourg • </a:t>
            </a:r>
            <a:r>
              <a:rPr lang="en-GB" dirty="0" err="1" smtClean="0"/>
              <a:t>Mexique</a:t>
            </a:r>
            <a:r>
              <a:rPr lang="en-GB" dirty="0" smtClean="0"/>
              <a:t> </a:t>
            </a:r>
            <a:r>
              <a:rPr lang="en-GB" dirty="0"/>
              <a:t>• </a:t>
            </a:r>
            <a:r>
              <a:rPr lang="en-GB" dirty="0" err="1" smtClean="0"/>
              <a:t>Maroc</a:t>
            </a:r>
            <a:r>
              <a:rPr lang="en-GB" dirty="0" smtClean="0"/>
              <a:t> </a:t>
            </a:r>
            <a:r>
              <a:rPr lang="en-GB" dirty="0"/>
              <a:t>• </a:t>
            </a:r>
            <a:r>
              <a:rPr lang="en-GB" dirty="0" smtClean="0"/>
              <a:t> </a:t>
            </a:r>
            <a:r>
              <a:rPr lang="en-GB" dirty="0"/>
              <a:t>• Nigeria • Pakistan • Philippines </a:t>
            </a:r>
            <a:br>
              <a:rPr lang="en-GB" dirty="0"/>
            </a:br>
            <a:r>
              <a:rPr lang="en-GB" dirty="0"/>
              <a:t/>
            </a:r>
            <a:br>
              <a:rPr lang="en-GB" dirty="0"/>
            </a:br>
            <a:r>
              <a:rPr lang="en-GB" dirty="0" err="1" smtClean="0"/>
              <a:t>Pologne</a:t>
            </a:r>
            <a:r>
              <a:rPr lang="en-GB" dirty="0" smtClean="0"/>
              <a:t> </a:t>
            </a:r>
            <a:r>
              <a:rPr lang="en-GB" dirty="0"/>
              <a:t>• Portugal • </a:t>
            </a:r>
            <a:r>
              <a:rPr lang="en-GB" dirty="0" err="1" smtClean="0"/>
              <a:t>Roumanie</a:t>
            </a:r>
            <a:r>
              <a:rPr lang="en-GB" dirty="0" smtClean="0"/>
              <a:t> </a:t>
            </a:r>
            <a:r>
              <a:rPr lang="en-GB" dirty="0"/>
              <a:t>• </a:t>
            </a:r>
            <a:r>
              <a:rPr lang="en-GB" dirty="0" err="1" smtClean="0"/>
              <a:t>Russie</a:t>
            </a:r>
            <a:r>
              <a:rPr lang="en-GB" dirty="0" smtClean="0"/>
              <a:t> </a:t>
            </a:r>
            <a:r>
              <a:rPr lang="en-GB" dirty="0"/>
              <a:t>• </a:t>
            </a:r>
            <a:r>
              <a:rPr lang="en-GB" dirty="0" err="1" smtClean="0"/>
              <a:t>Singapour</a:t>
            </a:r>
            <a:r>
              <a:rPr lang="en-GB" dirty="0" smtClean="0"/>
              <a:t> </a:t>
            </a:r>
            <a:endParaRPr lang="en-GB" dirty="0"/>
          </a:p>
          <a:p>
            <a:pPr algn="ctr"/>
            <a:endParaRPr lang="en-GB" dirty="0"/>
          </a:p>
          <a:p>
            <a:pPr algn="ctr"/>
            <a:r>
              <a:rPr lang="en-GB" dirty="0" err="1" smtClean="0"/>
              <a:t>Suède</a:t>
            </a:r>
            <a:r>
              <a:rPr lang="en-GB" dirty="0" smtClean="0"/>
              <a:t> </a:t>
            </a:r>
            <a:r>
              <a:rPr lang="en-GB" dirty="0"/>
              <a:t>• </a:t>
            </a:r>
            <a:r>
              <a:rPr lang="en-GB" dirty="0" smtClean="0"/>
              <a:t>Suisse </a:t>
            </a:r>
            <a:r>
              <a:rPr lang="en-GB" dirty="0"/>
              <a:t>• </a:t>
            </a:r>
            <a:r>
              <a:rPr lang="en-GB" dirty="0" err="1" smtClean="0"/>
              <a:t>Turquie</a:t>
            </a:r>
            <a:r>
              <a:rPr lang="en-GB" dirty="0" smtClean="0"/>
              <a:t> </a:t>
            </a:r>
            <a:r>
              <a:rPr lang="en-GB" dirty="0"/>
              <a:t>• UAE • UK</a:t>
            </a:r>
          </a:p>
        </p:txBody>
      </p:sp>
      <p:sp>
        <p:nvSpPr>
          <p:cNvPr id="5124" name="AutoShape 5" descr="data:image/jpeg;base64,/9j/4AAQSkZJRgABAQAAAQABAAD/2wCEAAkGBhQSEBIUEBQUEBIVFRQUFBQVFRUUFBUVFBQVFBUUFhQXHCYeFxojGRYVIC8gIycpLCwsFx4xNTAqNSYsLSkBCQoKDgwOGg8PGiolHCQsKSosKjAtLCwuKiksLCwsLCwpLCwpLCwsKiwsLCwsLCksLCwsLCwsLCosLCksLCksLP/AABEIAOEA4QMBIgACEQEDEQH/xAAcAAABBQEBAQAAAAAAAAAAAAAAAgMEBQYBBwj/xABEEAACAQIEAwUFBgQEBAYDAAABAgADEQQSITEFQVEGEyJhcQcygZGhFEJSscHRI2KS8HKCouEWssLxCDNDc4OjJVNj/8QAGgEAAgMBAQAAAAAAAAAAAAAAAAECAwQFBv/EADARAAICAQMDAgMIAgMAAAAAAAABAhEDEiExBEFREyIyYfBScYGRobHB0SNCBRQz/9oADAMBAAIRAxEAPwD3GEIQAIQhAAhCEACEIQAIQhAAhCF4AEIxVx9NTZ6iKehZQfkTIT9qMKP/AF6fwYHb0klFvhCckuS0hKmn2swjGwr07+tvzkihx3DubJXouegqIT8gbwcJLlCUk+5OhOXnZEkEIQgAQhCABCEIAEIQgAQhCABCEIAEIQgAQhCABCEIAEISHxHi1OiL1GAJ2HM8/wBD8o0m9kJuuSZK/HccpUr3OY/hXU6a26TPcQ7ShrZ6gpI2w1FxvfXUjz2lZiVpmmz1wBTIAQMjAtfXS/itpyA+M0QwN8lMsyXBYcQ7dnJelkBNwouGa43uRoLc9/jKLiHFMRXJA717Ah8pfuw3wTKee9t9tIxwwGrUy0wyqWQWUG1NBcmxvfLmsTe3KbLDcMy5fGxsDm0Xxk28TEgm81yhDA+NzLHJLMtnsea1sI97OCD0KFdDqPdVIzieG2UOxtYjKWuSSNQuguw06adTtN/xDstnd6neEXsbZbm4GpsLDa2gF/PWZXE1SpZCcygkkFd1XYlG90nSwOoza+W7Fl9T4fxMWSLh8X4FFR4Yr3CEHditipIB05agCxsDfU7WBjdXDMuzEW5Bsq/03H1JlvTrlQcoC+FScqhSRYX2texubdOlrxivVJ3O+xvofRiCAfIj4zQ4yv5EI5FRFwXaGtQvkqFTcEZGRR5gp3lmB8rHzmt4H7SK7MquveXsAQAR53s1xbn72mu0yBqMrG2+xVtLg/y1MyH5ek0HZ/iSVv4OIVA6lO6LUwni2A00z6aEWvrp1x9Tgjp1aTZhzO6s9BwPa6k+lS9JvPVf6h+oEu0qAgEEEHYjUH4zA4jA/wB7xvC4urQN6bEDmN1PqpnIeLwdBZPJ6JCUfCO1CVbLU/h1OWvhb0J2PkfrLyUtNclidhCEIhhCEIAEIQgAQhCABCEIAEIQgAQhM92g48VvSo6v95r2C/yg9ep5euzim3SE3RztL2sTDqQvif3RbXxfhHU/l57TGYnh1evY4g5GqtZKfvMRpvroo1LEnkNJb4PhyAio9ndQTnb3V5kqpNlA67+fOUnEMWWfOKjk2ZT9zc5hYA3RSLaHU5fjOt0sEtoc+f6OX1WTa5ceCxanQp1CzfxnRSGLEWaqCLDa45jkBa2p0EWjhK2JYZiz3N8zBhSHIkAC3lrv0k7s5wLvLVao8IN6a6ZTY6kjppbzmlfiVNTlNRAw3BYXFt79JKeT024x3fnwVRh6i1T2XjyI4dw1aKgADNbxEDf5kkDyvJtwNyBoTYm2g3PpKodoqINiTa2jZTY/Df6ayi4txXvigGhXPepbKcrcrX0AXTfX4zPHBPJLf8y6fU48cfa0/kSe0XGGbw0ie7Gl12c2B1I1yjW42Om/LLVF8JJ3Y899NT9SvykmrvpoBoPITlaowsMzaAczufF+tvhOzhx+mlFHHyZnkk5MVjq1L7PQ7tQK2veG1/d0GpubG97A238pWPhyNlJRtbcv6uRGov8AoZLq1myjxNuw3PRf3jycCrVKDVAhZVJI1u2lg1lOpG234TLI1jW75fd/Mkm8j2XbsQeHLTp1qXf5alLNax8VgdM3QZSQStyNNjcGMVKPc4gJVLLSpVLHJ76G+jjW4J0NwdRt0CHplRZ1YK3UEa9Rfcj67Sz4Zw/E4txTaociJmDugcZRoqgkXZT0vbQ3GkjlSjcm9q3/ALXzL8bb9qW/1ybPCBTTBV+8Wws4Y1FYganMSddDobb84nEYL4SzweBWmllVF2z5Ka01Y2sWyj/eJpYQIioLkKoUE2zWAsL2AE4F77HYM3icHLLgvadqRCVyXp7B92T16j6jzkmvht5TYvCdImlLkabR6FTqBgCpBBFwRqCDzBipgOA9oDhmyVLmiTqN8hP3l8uo+I896jggEEEEXBGoIOxBmacXFmiMtQqEISBIIQhAAhCEACEIQAIQjGNxa0qbO5sqgk/t68oAVnaTjfcqEQ/xXGn8q82/QefpMhw6srswVszD3t76nfzuQZVf8R/aa1Z1VqpALErtpfLTUbnbSw843hK9alT+0uxYu2TKLFRlZjlvrZc2Yaana4Gp6WHpnVPn+TDlzLnsWfaTiWXLSQ67vbltlHy1+XkZUYRd7+7979/Xp/3jPeNVcs5ux1ZjoABpy5bD5SQH5DQD6+Z8/wAp2seJY4aFz3+v2OHny65au3Yvcbx5zTVKXhphVBYCzEgDQ2Ph9PrK6knM7dOp6fv/ALxvD3vobdT5enP0kguDyy9Laj5f36SpQWP2xRVPJLI7kyx4Pw1a3eZ2s1tBzG3itsRyt/tI/EcEtKyq4qE6tbYDkL3N77/ARulQv0I3Nt7eh18vjEVQb66H5StJ671beBucfTrTv5I4p3IHU2jVY3JPU3kleZ6A/XT9ZL4PwTv2uTlRbX0JJ11A6S95FD3S4IY8cptRjySeyXCc571rZUc2HMtlG4tsL/Oar7Yned3nXvLXyXGa1r7ekKNIU0yoLKo0A52vp6ym7N1xXeriGAD3FMKBbKgAYXPMnr/LOPkk8zlkfC+kd/HFYVHGuX9Mn8cxhp0r9134LAFSfCAfvNcEZQbX6SP2awWTDoSLOw11UgDMzBaZUkd34iVF+d9Ly4H1HzgVlGv26TRo92oanCt44REGIBmovylfisNLUrGatOSTImSx+F+csux3aAo4w9U+FjamT91vweh5efro7j8LM1xDD/ONpSVEoumeswlJ2T459poeI/xUstTz6P8AEfUGXcxtU6NKdhCEIhhCEIAEIQgATy32w9pyCmEpncB6tt7H3F+Vz8RPTsRXCIzucqqCzHoFFyfkJ83cV4kcVi69d9mqM1v5b5UT5AD4Ezf0OLXk1PhGbqZ6Y0u47w7wWY7n5hSLE+pBNvn0lytRiqUtwu1vvFiSD8jp6+cpMO1zc7mXmFPgAOjEHKTyU7gnlfWx5a8jceiUapnCnJvYkhrDKNRzPU/sOXz5x6nIi6aHQjcSZQawzc9l9eZ+H5kSctkZHuyUTbw/P16fD94pTIyNH6WpA/sDmflKWqRB7slZrKB11+HL9T8pJ4Zhmq1AikqLEm3QeW14xgaYq1QpuATbQgWGw1PQflL6hghTxSJSUsFX+MxNye8DAXHL4dZhzZFFOPerNeDA5tSfw3RRYxGpl1YC4IGoQm1r62v/AC85Y8G45TpUiuVzVJNlHusSbKAB7p2vp+0hdosKKVXKuinxgdM2lvgVM52cpMa11TMcj5GKkorZTlY+VwRHKMJ4dUvv8E8evHn0x+7ybHB4zPRFQrlOUkr0Kkhh8wZhcDj6r4h2w6sqm7vTpZVY0wbkA/i15czpLnuMWaTU1p933hZmfvBmB0zZtbKGNzp1t6yez3ZdsPVLtUVrplyqp1ubnU9CFseeu0zY3jxRm3Tb4XJvnryygknS5fBeYPDIg8ChM1idDmJOviJ1J9Y9OgzhM550KEzmWKnQIxCQsS6R2caKxNFbiqUz3E8NNTXEpcfSuDLIsiUXAOJ/ZsUrE2R/BU6WY6N8DY/OepTyDiVLeejdkeJd9hKZJuy/w39U0v8AFcp+MqzR7l2N9i5hCEoLQhCEACEIQAxvtZ4v3HDKoBs1YrRHo9y/+hXHxniDaMV8yT6k/oLfG89H9ueO8eDpch3tZh6ZVX5+MfGeao17NuTof8Qtf5ix+Jnd/wCPhUE/Jzeqdui1wKXOuwFz6dPUmw+MnrVubn/b0HlK+m1lA5mzH5eEfI3/AM3lJFJ52Y+TkzRbYermsp12APMfuPI/SSXH4fEoFgR06kbi5ufjK+g9lJ6+EfLxH5af5o5Sq220PWGm3aKX8yarR+m9lJ6+Efmf0HxkQYi/vAHzHhP7fSP1LaANaw2YW1Op1Fx0HLaVS8Mhp7oXnl1wHi/dXVUao7E2AKBTYXAuVvy2v6ShyHkL+ni/KaLshxY94tB7FfGyXHiVrXIB5aZvrM3VJPG3VmjpbWRb0Wj4F8YQ1YGjSXKUSwzNmUFiW3AvptL3y2HIdJ0mcvOFKblS7I70Majb7vlnQITimckCYq8DE3lZ2i4qcPhqlRMpcAZA2xa4vzF7LmO/KOMXJpIG6VstLzlGsGAZSGU7FSCCOoI0M8+7Q9radfBraucO5YipSpAVWZbC65rgWFxrcA6ixtL3gvbvCVQqCoabgKoFYBCxsBoblT6XvL5dPkUdVP8AIrWWLdWaiIZolnjbNM6RNsTVMq8YJPd5AxRk0RMzxNN5b+zfG2q1qJ5qtQeq+Fvoy/KV3EBvIfZjGd3j6B5M3dn/AOQFR/qKxzVxZKD3PW4QhMZpCEIQAIQhADwn224m/EVX8OHpL83quf8AomP4WQTlbRDqT+HLc5vgL/MzSe2g/wD5Vv8A26f/ACiZPCPZWPWy/wDUfyHznouk/wDJHLz/ABMti5zHNob69NddPLp5Wkmm8g4euCAraW91unkeq/UfSTcMCrXYe6M/kbe7Y7EFrC/nOlGVKjBKNsn1KliF/Dp8d2+tx8BFpUlclSPpUlq2Rnkizw7XYA7bn0Gp+gMUa1ySeep+MiUallY+QUf5j+wb5yZwY02r0hW0plgG1sLcrnkL2v5XkZOrl4EoXSN5h+y9GpQpFkNOoaakshINyoJve4MkcJ7NLQqh+8eoACArcidM1wel+XOW15A47xM0MPUqLYsBZb7XY5Qbc7XvaeZ9XLP2J8/yd30scfdXAvi/H6eGyd7m8ZIGVQbZbXJ1HUSmx/b1FYCgneqtjUcgqMuxy873I1Ol9Ocw+P4tUrEGs5cjQXtYAm+gGgi+GUA6Ygs2VUos9s1szggU1tz8R28p0o9Bjxw1ZN3+hhl1k5yqGyN92laqjUcRRe9NCmZBexV3AL3BsQQQDfbeSuDdqKOJuKZKuBfI4Aa3MgAm4E8+4B2sq4YhBZ6RbWm2wvocp+7vfoZN4txDD0K1HEYamaeYCqmV1s/jKVab0te70zAMNLg2B3FE+ka/xyW/+rX7Mvhnv3r8V/R6TmmM9o2HquMMUQvSDsHKgsQagCLcDW1swv1NuYlpxTjbNg++wZFQspyqAWe9tbAXsyakgg6Kdt5U9heKDFU17+9WvQLFXd8xs5vmC3vcaDMRpoAZmxQlj/y1w6o0ZGp+zyUPAvZxUrKXxLNhx91Mt3OnvEE+EX5HU67aGWtP2T0NM9aq21wAigjmOZF5uSJGw2Op1M3dutTIcrZSGAb8JI5+UnLrM0rd0RWDHHaiQOg9P2iGM6TG6hmMuY1UaQsU0kVWkLEPv1kkRKfiB3mfqYru61J9stWi3wFVCf1k7j3G6NBkWs4Q1L5b3tpa5J5DUamZ3E45a1JmQ+HM63/wNa/0v8pZp2Gj6EhOCdnPNYQhCABCEIAeBe3GlbiQ88PTcfB6iN9FB/yzDo9lQerfM2/JRPR//EBhCuJwdYfep1Kflem4YA+oqH6zzOqbEW90qtv6QSPUE/l1nf6OXsic/PHdk+lUlrh8VanY+IM1rHkFF2KnlqV8tNQZRUnk96miDooPxYlvyK/KdPnYwtFkiX9w5v5fv/L73w+k6tSV6VJMXGX98B/M+9/UNfneWKylxJxqWRfMlvhoo+oaFMljZQWJ2ABJPwEarlbgBstlUWbbUZj4l8ydwJ6J2B4X3eHNRltUqE+LQ/wxbLlI2BNz56dBKMvULFDV3JQwucqFcIwuNpYSkKXdliWYpVBBpqxuoGo8yQdRfSMtwDGYok4uotJdgos1rFfEqKba23JvNWGigdP785xf+xJNySV+aOj6Kapt14MjV9nK28Fdgf5kBHyBEXT9m1PN4qzlegVVN+uYkj6TWAzrC4IBK3BFxa4uNxe4uI31eb7QLp8X2TyfAcWTC1nWph0r0xU1FVAKq5CRodgbX8O15V8YxzVKzliTYlFvYWRWIVQFAAAHQTV4/wBmdZqlQrXRlN2DVM3eMx1s9ha+/i+kxfGaLUq9Wm+jq5BF+e/xHnOxhninLVF263MM4TiqfBLw3aN6eGqYe2ZHYOpuVam6kEMhHoLiVuD4nUovnpMUexGYbjMLG3n58t5qezHYIYvD989U08xZUVVB902uxJ2vfQdN5Hrey/GAkA0WA2PeEX9AVuPjF62BSlG18yax5KTK6p2rqtWoVq1SrZV7tu6c03KK7XXPrqQw1OvmNLar2XYo1KmNcKKdImlamCxAbxi92JJOUasdSTeQ+C+y6o4P2xu7VWOVaTKzNmC6lrEKPD0v6c9j2d4BQwlNlw5Zg7XZmYOSyXS1wABYgi3W8w9Tlw6HCHP6c2accJ3bLktG3aJapGKlTecujSYmn7Tqa4jEUsWjYUI1kJDMxF7EOFGhIswI0sfS8bjHtESmHqUqZr4cFaa1lOVTXILMpvrlCZTe29x5y37X9maeNpgNZai3KPYXuVIAYgXK3ym38vKMcM4JSwuGFEeNASzlwDmY2LMV2GwsOQA9ZrvFSaW/gieMcc4lUr13es2Z7ldNAApsAo5CX3YmoXR6O96lPKP/AHGVGt/p+coOK1O9ru6i3eHOBsBm1PoAb/KaP2WjPxXCogzL3i+WlO9dm/8Aq+VpbnfsJxR9RQhCcQ0hCEIAEIQgB517dOE97wzvANaFVKn+Vr02/wCZT8J4ItYXIb3SF9Qcosw/vX6j6y45wtcThq1B/dq03pnyzAgH4Gx+E+Scbh2pVGSoMrocjDoyeBh81M6nQz2cTNmj3JWq+elwRsR1EnV6njbyOX+nwj8pW4Cv4lU+JSw06EkC4PI/2byTU5spzKTcnmLnZhy/LoTOzCW5hlHYlJUkzB0WqOqIpdmNgFBJ+QlUlWb/ANlyIWrOVJqrlAa3hCNe4B/ESPkPWTy5PTg5FUYanRsOFdl6NG5KrWqFsxd1VrHolx4VGvnLxXkNHjyPODKTk7ZtSS4JivFhtP78pGVo9m0EqaJpjgMWDGQ06GhQ7H7iR8bg6dUFatNagIsQwB0t1tcRWacdv0/KLhjGsHhUo01p0kCIosqi+nM7m5NyTcxw1IhnjbPHyIWz7zIdv3xNKilfCOUFF+8qotgHBt42AF3A1zAm1jfleac1Iw1aThLTK6E9yq7OdrqWNpZqZC1AP4lInxIeo/El9m+djpLJ6s8r4vQThPEqNZM70XV2K38QzZkdQdA1rqwB8vWbzhfG6eJorWoklGvuLMCDYqw5H9xLcuJL3R+F/VCT8kurUmU7ccYFHCuBrUqg0kW/iOcZWYAamwP1HWX2MxIRWZyFVQSzHQADcmeOdrO0QxNdnphgtgilveyjcAfdBNyeZvr0hihbGkVeKbKqAWJKkMRqLB28IP5nny039G/8PnCO8x1auR4aNOwP89Q5R/p7yeYVT4U9D/zGfR3sN7P/AGfha1GFnxLmqeuQeCmPkC3+aR6mdR+8ugtz0SEITmFwQhCABCEIAE+f/bl2X7nFriKa+CuCTbbvF98epvm87t0n0BKLtr2ZXH4OpRb3vepnbLUXVTfl0v5y3Dk0TTIyVo+VcFU8af4l/MRyjWKm4NjO47BNSrMjArURjmUixOU7gcjobjkQfgxUNmYeZ/OegxzTMUolitZW38B6geE+q8vh8p6H7NcAyJWqsfC9lSxBVguYlvmba25zy1XnoHs24ygV6GoqEtUB0swyqCN73Fvl6R9RbxtIritz0hKsfSrKyniP72kinVHWcosLNKke7zb++ZlclSOmr+Q/KRGThUhnkMVooVYUFkvvJxn/AE/KRu9g1X8oh2Os8ZepENUjLvGAo1f1/KMPViS/nI71YwK/tHwWni6LI6guFbu3O6ORoQeQuFv1tMd2Q4fWwFZhiVypWU+MMppIyAsM73sCQCPjvym5qVpCxiq6lXAdTup1BtrYjmL8jLYzajp7BZkuM4+rxGq9Ch/DwtNytWrf3yDsANxpcD0JtpMBxVUFeqKeiB2Vdb+FSQNee09N7U8VGHw1QrZSbogFh4muLgDoLn4TyqnSva+17DqT0H78vobIypfImty47M9n2xmLw2HTeoQt+i3Z3f0VLnzIA5z62wmFWnTSmgyoiqijoqgAD5CeW+w3sf3dJ8dVWz1h3eHB+7h1PvC/4yB8FB+9PV5zc89UjRFUEIQlBIIQhAAhCEACEJy8APIPbb2EzI2OoCxUXrW0tb/1PQ7HoQDzM8VqOGsT4WIBvyJ2N+huDrt6bz7GrUldWVwGVgVZSAQQRYgg7gjlPm72o+zVuH1DUoAtg3YmmdSaTHeix6aXUncAjfff02avayqcTEG4NjpJWAxDKxZSVYKSCDYgixuD8JAp4ggWPiXoeXodx8JKwoBbwm1wwytodVYCzbHU+XpOqsm25Q4nrnZ/ji4iirggtYCoOavbW45Am5EuadeeIcN4rVw1TNTJRuakaML3sw5j+xN7g/aDhmUZy9JuYKlgD5Mu4+EzZMLT9vBCjcLXj4xHnyH5CZjA9psPV/8ALrIT0JyH5PYmTX43RB1rUhoN6iDl6yhxYF8MSYsYj+7CU2F4ilQE03SoBoSjKwB87HSSBXkaCyy+0f3YQbEflK7v51q+3pFQWTGxHnGXrSK1eNNXjoLJBq6yO9WNGtI1SvCgHqlaQcTigASTYDcnaIr4jrpMB2j7UGo5Si38JASWH32GgsfwhiNt/lJUTjGyJ2n4139W5vkW4RNib7s/4b6ab2HLeW/sx7DPxPF3cEYalY1mGgtypLbYkX22BJ3tej7I9ka3EcStGgPN6hHhppzZv0HM2E+qOzHZujgMNTw+HFkXdj7zufedjzY/sBoBKs2TSqXJojEs6NEIoVQFVQAqgWAAFgAOQAi5y87MBYEIQgAQhCAHIXnCYgtABd5zNGmqRpq8YEnNI+NwqVqbU6qrUpuMrKwuCDyMabExtsXAR4D7SfZPUwLNXwoNbBk36vQv91xzTo/wNtz59Sq5WB6EH5G8+uqmLBBBsQdCDqCDuCJ5T239ktOqWrYDLTc6tQJyox//AJsdEP8AKdOhWbsXUNbSK3HweQmsVJW91B2IuPWx2nRUQ7gr5qbj+lv3jnEOG1KbFKislRNGRgVcclOU7i2lxcaDrIU3RyFbRK7oHZx6NdT+o+ser4ZjksM3gX3SG2uv3b9JAvHahuqHpmX5Nm/6papion8N4lWwrl6d0YqVOZbix8j52M1HZjtliq1dKb5KiGwZstiovq11tqbgbdPOYdK5GzEehI/KWvA+09TDVM1zUU2DKxN9NipOx1PzkZ1JcKxUeu9/OtX2/vmZRcL7QJiKeemTvYg6Mp3sf3ktsV5zG0V0TzVjbVvOV7YqMPi4BRYNiRIlbGSFUxUgYziKoLuwXkOZJ6ADUmIkkQ+2HEmWjZNA5ysfK17X5XkPsb2Ar45wqLlS4Ls1wqryzHz1NhqdLW1I1/Z/sJUxbpVxgOHw6m6UiB39T+Zgf/KX118rGetcOSnRpinRUU0Gyj6kncnzOspnlrZF8Y0K7J9laHD6ApUBqdajkANUbqbbDewGg+ZN5nlauLji4mZHuWk7NO5pEWvHFqxDJF528aDRYMQC7wibwgAhjGajxxpGqxiGqlaRamIiqxkGqZJAKqYqRKuNiKshVgZKhC63E5BrcYtzjOIpmVtegY6EI41Uo4hcuIRagF7X3W++VhqPhPPuLdkspJw9QOvKnVtceQf/ALTYYrCtKqvg285ZGTjwIwOJwpQ2qU2TzG3wve/ziVClSA2xzagjTY7X/l+U2NbAPK+pwC5vlAPkLflvLlmFRmu76FT8bfnaHdH+X+pP3l2/Zc8riNnsu34vpLPWQtJM7JYWojGpdQhBU63LeYsbaEbnzmpbFecyeC4TWpHwVDb8NvCfgTLJTWtqFJ62I+l5B5EyLhZatifONNiJXGjWPO3oLRVPAvzJMg8gaCwp0y53CDruf6R+pEueB4OhQYOo7yt/+2pZnH+Hkg/wgSjoYNpaYXCtK3JsmlRrqPGfOTqPFJmMPQMsqFMyFEjR0sdJdPFyioKZOpSNAXFPEyVTrSppmTaMi0Ms6dSSFMg0pLpyIx28JyEBnGEYqJJRESVgBW1aUiVMPLhqUaahHYijqYaR3wkv2w0bOFjsVGcfARh+GeU05wkScHHYUZJ+D+UYfgI6TYnBThwUeoKMS3Z4dI2ezg6TcfYZz7DDUFGGPZodIn/hodJu/sM59hhqCjC/8NDpO/8ADQ6Tc/YZ37BDUFGHHZsdI4vZ0dJtPsM79hhqCjHpwEdI+nBrcpqhgfKKGChqCjNpwvyj6cPl+MHFDCRWFFMmDj9PCy1GFji4aKwor6eHkulRkpcPHVoxWMbp05IUQVI4BEAm0Iu0IDOmJMIQASYkzsICEGJMIQASYkwhGBychCAHJyEIAEIQgAQhCABOzkIAKEIQgAoTohCAChFiEIgFCKEIQAUJ0QhAZ2EIR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sp>
        <p:nvSpPr>
          <p:cNvPr id="9" name="Title 1"/>
          <p:cNvSpPr txBox="1">
            <a:spLocks/>
          </p:cNvSpPr>
          <p:nvPr/>
        </p:nvSpPr>
        <p:spPr>
          <a:xfrm>
            <a:off x="504000" y="360000"/>
            <a:ext cx="9144000" cy="609600"/>
          </a:xfrm>
          <a:prstGeom prst="rect">
            <a:avLst/>
          </a:prstGeom>
        </p:spPr>
        <p:txBody>
          <a:bodyPr anchor="ctr">
            <a:normAutofit/>
          </a:bodyPr>
          <a:lstStyle/>
          <a:p>
            <a:pPr fontAlgn="auto">
              <a:spcBef>
                <a:spcPct val="50000"/>
              </a:spcBef>
              <a:spcAft>
                <a:spcPts val="0"/>
              </a:spcAft>
              <a:defRPr/>
            </a:pPr>
            <a:r>
              <a:rPr lang="en-GB" sz="2400" b="1" dirty="0" err="1">
                <a:latin typeface="+mj-lt"/>
                <a:ea typeface="ヒラギノ角ゴ Pro W3" pitchFamily="-107" charset="-128"/>
              </a:rPr>
              <a:t>C</a:t>
            </a:r>
            <a:r>
              <a:rPr lang="en-GB" sz="2400" b="1" dirty="0" err="1" smtClean="0">
                <a:latin typeface="+mj-lt"/>
                <a:ea typeface="ヒラギノ角ゴ Pro W3" pitchFamily="-107" charset="-128"/>
              </a:rPr>
              <a:t>ouverture</a:t>
            </a:r>
            <a:r>
              <a:rPr lang="en-GB" sz="2400" b="1" dirty="0" smtClean="0">
                <a:latin typeface="+mj-lt"/>
                <a:ea typeface="ヒラギノ角ゴ Pro W3" pitchFamily="-107" charset="-128"/>
              </a:rPr>
              <a:t> </a:t>
            </a:r>
            <a:r>
              <a:rPr lang="en-GB" sz="2400" b="1" dirty="0" err="1" smtClean="0">
                <a:latin typeface="+mj-lt"/>
                <a:ea typeface="ヒラギノ角ゴ Pro W3" pitchFamily="-107" charset="-128"/>
              </a:rPr>
              <a:t>Géographique</a:t>
            </a:r>
            <a:endParaRPr lang="en-GB" sz="2400" b="1" dirty="0">
              <a:latin typeface="+mj-lt"/>
              <a:ea typeface="ヒラギノ角ゴ Pro W3" pitchFamily="-107" charset="-128"/>
            </a:endParaRPr>
          </a:p>
        </p:txBody>
      </p:sp>
      <p:pic>
        <p:nvPicPr>
          <p:cNvPr id="5126" name="Picture 10" descr="123.jpg"/>
          <p:cNvPicPr>
            <a:picLocks noChangeAspect="1"/>
          </p:cNvPicPr>
          <p:nvPr/>
        </p:nvPicPr>
        <p:blipFill>
          <a:blip r:embed="rId2" cstate="print"/>
          <a:srcRect/>
          <a:stretch>
            <a:fillRect/>
          </a:stretch>
        </p:blipFill>
        <p:spPr bwMode="auto">
          <a:xfrm>
            <a:off x="685800" y="4267200"/>
            <a:ext cx="6997700" cy="1803400"/>
          </a:xfrm>
          <a:prstGeom prst="rect">
            <a:avLst/>
          </a:prstGeom>
          <a:noFill/>
          <a:ln w="9525">
            <a:noFill/>
            <a:miter lim="800000"/>
            <a:headEnd/>
            <a:tailEnd/>
          </a:ln>
        </p:spPr>
      </p:pic>
    </p:spTree>
    <p:extLst>
      <p:ext uri="{BB962C8B-B14F-4D97-AF65-F5344CB8AC3E}">
        <p14:creationId xmlns:p14="http://schemas.microsoft.com/office/powerpoint/2010/main" val="2210964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lang="en-US" dirty="0" smtClean="0">
              <a:solidFill>
                <a:schemeClr val="bg1"/>
              </a:solidFill>
              <a:effectLst>
                <a:outerShdw blurRad="38100" dist="38100" dir="2700000" algn="tl">
                  <a:srgbClr val="000000">
                    <a:alpha val="43137"/>
                  </a:srgbClr>
                </a:outerShdw>
              </a:effectLst>
              <a:latin typeface="Aharoni" pitchFamily="2" charset="-79"/>
              <a:cs typeface="Aharoni" pitchFamily="2" charset="-79"/>
            </a:endParaRPr>
          </a:p>
          <a:p>
            <a:pPr lvl="0"/>
            <a:endParaRPr lang="en-US"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endParaRPr>
          </a:p>
          <a:p>
            <a:pPr marL="0" indent="0">
              <a:buNone/>
            </a:pPr>
            <a:endParaRPr lang="en-GB" sz="1800" dirty="0">
              <a:latin typeface="Gill Sans MT" pitchFamily="34" charset="0"/>
              <a:cs typeface="Arial" pitchFamily="34" charset="0"/>
            </a:endParaRPr>
          </a:p>
        </p:txBody>
      </p:sp>
      <p:sp>
        <p:nvSpPr>
          <p:cNvPr id="4" name="Rectangle 6"/>
          <p:cNvSpPr>
            <a:spLocks noGrp="1" noChangeArrowheads="1"/>
          </p:cNvSpPr>
          <p:nvPr>
            <p:ph type="title"/>
          </p:nvPr>
        </p:nvSpPr>
        <p:spPr bwMode="auto">
          <a:xfrm>
            <a:off x="180000" y="252000"/>
            <a:ext cx="8461243" cy="553998"/>
          </a:xfrm>
          <a:prstGeom prst="rect">
            <a:avLst/>
          </a:prstGeom>
          <a:solidFill>
            <a:schemeClr val="bg1">
              <a:alpha val="15000"/>
            </a:schemeClr>
          </a:solidFill>
          <a:ln w="9525">
            <a:noFill/>
            <a:miter lim="800000"/>
            <a:headEnd/>
            <a:tailEnd/>
          </a:ln>
          <a:effectLst>
            <a:glow rad="698500">
              <a:schemeClr val="accent1">
                <a:alpha val="10000"/>
              </a:schemeClr>
            </a:glow>
            <a:softEdge rad="76200"/>
          </a:effectLst>
        </p:spPr>
        <p:txBody>
          <a:bodyPr wrap="square" lIns="216000">
            <a:spAutoFit/>
          </a:bodyPr>
          <a:lstStyle/>
          <a:p>
            <a:pPr marL="363538" algn="l">
              <a:spcBef>
                <a:spcPct val="20000"/>
              </a:spcBef>
            </a:pPr>
            <a:r>
              <a:rPr lang="en-GB" sz="2400" b="1" dirty="0" smtClean="0"/>
              <a:t>Notre savoir faire  (Search + </a:t>
            </a:r>
            <a:r>
              <a:rPr lang="en-GB" sz="2400" b="1" dirty="0" err="1" smtClean="0"/>
              <a:t>Recrutement</a:t>
            </a:r>
            <a:r>
              <a:rPr lang="en-GB" sz="2400" b="1" dirty="0" smtClean="0"/>
              <a:t> </a:t>
            </a:r>
            <a:r>
              <a:rPr lang="en-GB" sz="2400" b="1" dirty="0" err="1" smtClean="0"/>
              <a:t>ciblé</a:t>
            </a:r>
            <a:r>
              <a:rPr lang="en-GB" sz="2400" b="1" dirty="0" smtClean="0"/>
              <a:t>)</a:t>
            </a:r>
          </a:p>
          <a:p>
            <a:pPr marL="363538">
              <a:spcBef>
                <a:spcPct val="20000"/>
              </a:spcBef>
            </a:pPr>
            <a:endParaRPr lang="en-GB" sz="500" dirty="0">
              <a:latin typeface="Gill Sans MT" pitchFamily="34" charset="0"/>
            </a:endParaRPr>
          </a:p>
        </p:txBody>
      </p:sp>
      <p:graphicFrame>
        <p:nvGraphicFramePr>
          <p:cNvPr id="5" name="Diagram 24"/>
          <p:cNvGraphicFramePr/>
          <p:nvPr>
            <p:extLst/>
          </p:nvPr>
        </p:nvGraphicFramePr>
        <p:xfrm>
          <a:off x="331789" y="980728"/>
          <a:ext cx="4384227" cy="487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3"/>
          <p:cNvSpPr txBox="1"/>
          <p:nvPr/>
        </p:nvSpPr>
        <p:spPr>
          <a:xfrm>
            <a:off x="4306158" y="1600200"/>
            <a:ext cx="531684" cy="2841612"/>
          </a:xfrm>
          <a:prstGeom prst="rect">
            <a:avLst/>
          </a:prstGeom>
          <a:noFill/>
        </p:spPr>
        <p:txBody>
          <a:bodyPr vert="wordArtVert" wrap="square" rtlCol="0" anchor="ctr">
            <a:spAutoFit/>
          </a:bodyPr>
          <a:lstStyle/>
          <a:p>
            <a:pPr algn="ctr"/>
            <a:r>
              <a:rPr lang="en-GB" sz="2000" dirty="0" smtClean="0">
                <a:solidFill>
                  <a:schemeClr val="bg1">
                    <a:lumMod val="95000"/>
                  </a:schemeClr>
                </a:solidFill>
                <a:latin typeface="Gill Sans MT" pitchFamily="34" charset="0"/>
              </a:rPr>
              <a:t>A</a:t>
            </a:r>
            <a:r>
              <a:rPr lang="en-GB" dirty="0" smtClean="0">
                <a:solidFill>
                  <a:schemeClr val="bg1">
                    <a:lumMod val="95000"/>
                  </a:schemeClr>
                </a:solidFill>
                <a:latin typeface="Gill Sans MT" pitchFamily="34" charset="0"/>
              </a:rPr>
              <a:t>NTAL</a:t>
            </a:r>
            <a:endParaRPr lang="en-GB" dirty="0">
              <a:solidFill>
                <a:schemeClr val="bg1">
                  <a:lumMod val="95000"/>
                </a:schemeClr>
              </a:solidFill>
              <a:latin typeface="Gill Sans MT" pitchFamily="34" charset="0"/>
            </a:endParaRPr>
          </a:p>
        </p:txBody>
      </p:sp>
      <p:sp>
        <p:nvSpPr>
          <p:cNvPr id="7" name="TextBox 3"/>
          <p:cNvSpPr txBox="1"/>
          <p:nvPr/>
        </p:nvSpPr>
        <p:spPr>
          <a:xfrm>
            <a:off x="4373713" y="2180264"/>
            <a:ext cx="948016" cy="2771620"/>
          </a:xfrm>
          <a:prstGeom prst="rect">
            <a:avLst/>
          </a:prstGeom>
          <a:noFill/>
        </p:spPr>
        <p:txBody>
          <a:bodyPr vert="wordArtVert" wrap="square" rtlCol="0" anchor="ctr">
            <a:spAutoFit/>
          </a:bodyPr>
          <a:lstStyle/>
          <a:p>
            <a:pPr algn="ctr"/>
            <a:r>
              <a:rPr lang="en-GB" sz="2400" dirty="0">
                <a:solidFill>
                  <a:schemeClr val="bg1">
                    <a:lumMod val="95000"/>
                  </a:schemeClr>
                </a:solidFill>
                <a:latin typeface="Gill Sans MT" pitchFamily="34" charset="0"/>
              </a:rPr>
              <a:t>A</a:t>
            </a:r>
            <a:r>
              <a:rPr lang="en-GB" sz="2000" dirty="0">
                <a:solidFill>
                  <a:schemeClr val="bg1">
                    <a:lumMod val="95000"/>
                  </a:schemeClr>
                </a:solidFill>
                <a:latin typeface="Gill Sans MT" pitchFamily="34" charset="0"/>
              </a:rPr>
              <a:t>NTAL</a:t>
            </a:r>
          </a:p>
          <a:p>
            <a:pPr algn="ctr"/>
            <a:r>
              <a:rPr lang="en-GB" sz="2000" dirty="0" smtClean="0">
                <a:solidFill>
                  <a:schemeClr val="bg1">
                    <a:lumMod val="95000"/>
                  </a:schemeClr>
                </a:solidFill>
                <a:latin typeface="Gill Sans MT" pitchFamily="34" charset="0"/>
              </a:rPr>
              <a:t>A</a:t>
            </a:r>
            <a:r>
              <a:rPr lang="en-GB" dirty="0" smtClean="0">
                <a:solidFill>
                  <a:schemeClr val="bg1">
                    <a:lumMod val="95000"/>
                  </a:schemeClr>
                </a:solidFill>
                <a:latin typeface="Gill Sans MT" pitchFamily="34" charset="0"/>
              </a:rPr>
              <a:t>NTAL</a:t>
            </a:r>
            <a:endParaRPr lang="en-GB" dirty="0">
              <a:solidFill>
                <a:schemeClr val="bg1">
                  <a:lumMod val="95000"/>
                </a:schemeClr>
              </a:solidFill>
              <a:latin typeface="Gill Sans MT" pitchFamily="34" charset="0"/>
            </a:endParaRPr>
          </a:p>
        </p:txBody>
      </p:sp>
      <p:sp>
        <p:nvSpPr>
          <p:cNvPr id="8" name="TextBox 16"/>
          <p:cNvSpPr txBox="1"/>
          <p:nvPr/>
        </p:nvSpPr>
        <p:spPr>
          <a:xfrm>
            <a:off x="3306722" y="1329802"/>
            <a:ext cx="5190606" cy="584775"/>
          </a:xfrm>
          <a:prstGeom prst="rect">
            <a:avLst/>
          </a:prstGeom>
          <a:noFill/>
        </p:spPr>
        <p:txBody>
          <a:bodyPr wrap="square" lIns="72000">
            <a:spAutoFit/>
          </a:bodyPr>
          <a:lstStyle/>
          <a:p>
            <a:pPr algn="r">
              <a:defRPr/>
            </a:pPr>
            <a:r>
              <a:rPr lang="en-US" b="1" dirty="0" smtClean="0">
                <a:solidFill>
                  <a:srgbClr val="5A2781"/>
                </a:solidFill>
                <a:latin typeface="Gill Sans MT" pitchFamily="34" charset="0"/>
                <a:cs typeface="Arial" pitchFamily="34" charset="0"/>
              </a:rPr>
              <a:t>Search</a:t>
            </a:r>
          </a:p>
          <a:p>
            <a:pPr algn="r">
              <a:defRPr/>
            </a:pPr>
            <a:r>
              <a:rPr lang="en-US" sz="1400" dirty="0" smtClean="0">
                <a:latin typeface="Gill Sans MT" pitchFamily="34" charset="0"/>
                <a:cs typeface="Arial" pitchFamily="34" charset="0"/>
              </a:rPr>
              <a:t>“C </a:t>
            </a:r>
            <a:r>
              <a:rPr lang="en-US" sz="1400" dirty="0" smtClean="0">
                <a:latin typeface="+mj-lt"/>
                <a:cs typeface="Arial" pitchFamily="34" charset="0"/>
              </a:rPr>
              <a:t>Suite”, CEO, CFO, CIO”</a:t>
            </a:r>
          </a:p>
        </p:txBody>
      </p:sp>
      <p:sp>
        <p:nvSpPr>
          <p:cNvPr id="11" name="TextBox 3"/>
          <p:cNvSpPr txBox="1"/>
          <p:nvPr/>
        </p:nvSpPr>
        <p:spPr>
          <a:xfrm>
            <a:off x="4313456" y="1600200"/>
            <a:ext cx="531684" cy="2841612"/>
          </a:xfrm>
          <a:prstGeom prst="rect">
            <a:avLst/>
          </a:prstGeom>
          <a:noFill/>
        </p:spPr>
        <p:txBody>
          <a:bodyPr vert="wordArtVert" wrap="square" rtlCol="0" anchor="ctr">
            <a:spAutoFit/>
          </a:bodyPr>
          <a:lstStyle/>
          <a:p>
            <a:pPr algn="ctr"/>
            <a:r>
              <a:rPr lang="en-GB" sz="2000" dirty="0" smtClean="0">
                <a:solidFill>
                  <a:schemeClr val="bg1">
                    <a:lumMod val="95000"/>
                  </a:schemeClr>
                </a:solidFill>
                <a:latin typeface="Gill Sans MT" pitchFamily="34" charset="0"/>
              </a:rPr>
              <a:t>A</a:t>
            </a:r>
            <a:r>
              <a:rPr lang="en-GB" dirty="0" smtClean="0">
                <a:solidFill>
                  <a:schemeClr val="bg1">
                    <a:lumMod val="95000"/>
                  </a:schemeClr>
                </a:solidFill>
                <a:latin typeface="Gill Sans MT" pitchFamily="34" charset="0"/>
              </a:rPr>
              <a:t>NTAL</a:t>
            </a:r>
            <a:endParaRPr lang="en-GB" dirty="0">
              <a:solidFill>
                <a:schemeClr val="bg1">
                  <a:lumMod val="95000"/>
                </a:schemeClr>
              </a:solidFill>
              <a:latin typeface="Gill Sans MT" pitchFamily="34" charset="0"/>
            </a:endParaRPr>
          </a:p>
        </p:txBody>
      </p:sp>
      <p:sp>
        <p:nvSpPr>
          <p:cNvPr id="13" name="Rectangle 12"/>
          <p:cNvSpPr/>
          <p:nvPr/>
        </p:nvSpPr>
        <p:spPr>
          <a:xfrm>
            <a:off x="5185216" y="4490219"/>
            <a:ext cx="3312112" cy="800219"/>
          </a:xfrm>
          <a:prstGeom prst="rect">
            <a:avLst/>
          </a:prstGeom>
        </p:spPr>
        <p:txBody>
          <a:bodyPr wrap="square">
            <a:spAutoFit/>
          </a:bodyPr>
          <a:lstStyle/>
          <a:p>
            <a:pPr algn="r">
              <a:defRPr/>
            </a:pPr>
            <a:r>
              <a:rPr lang="en-US" b="1" dirty="0" err="1" smtClean="0">
                <a:solidFill>
                  <a:srgbClr val="5A2781"/>
                </a:solidFill>
                <a:latin typeface="Gill Sans MT" pitchFamily="34" charset="0"/>
              </a:rPr>
              <a:t>Recrutement</a:t>
            </a:r>
            <a:r>
              <a:rPr lang="en-US" b="1" dirty="0" smtClean="0">
                <a:solidFill>
                  <a:srgbClr val="5A2781"/>
                </a:solidFill>
                <a:latin typeface="Gill Sans MT" pitchFamily="34" charset="0"/>
              </a:rPr>
              <a:t> </a:t>
            </a:r>
            <a:r>
              <a:rPr lang="en-US" b="1" dirty="0">
                <a:solidFill>
                  <a:srgbClr val="5A2781"/>
                </a:solidFill>
                <a:latin typeface="Gill Sans MT" pitchFamily="34" charset="0"/>
              </a:rPr>
              <a:t>de </a:t>
            </a:r>
            <a:r>
              <a:rPr lang="en-US" b="1" dirty="0" smtClean="0">
                <a:solidFill>
                  <a:srgbClr val="5A2781"/>
                </a:solidFill>
                <a:latin typeface="Gill Sans MT" pitchFamily="34" charset="0"/>
              </a:rPr>
              <a:t>Masse </a:t>
            </a:r>
            <a:r>
              <a:rPr lang="en-US" sz="1400" dirty="0" err="1" smtClean="0">
                <a:latin typeface="+mj-lt"/>
                <a:cs typeface="Arial" pitchFamily="34" charset="0"/>
              </a:rPr>
              <a:t>Employés</a:t>
            </a:r>
            <a:r>
              <a:rPr lang="en-US" sz="1400" dirty="0" smtClean="0">
                <a:latin typeface="+mj-lt"/>
                <a:cs typeface="Arial" pitchFamily="34" charset="0"/>
              </a:rPr>
              <a:t> </a:t>
            </a:r>
            <a:r>
              <a:rPr lang="en-US" sz="1400" dirty="0">
                <a:latin typeface="+mj-lt"/>
                <a:cs typeface="Arial" pitchFamily="34" charset="0"/>
              </a:rPr>
              <a:t>, </a:t>
            </a:r>
            <a:r>
              <a:rPr lang="en-US" sz="1400" dirty="0" err="1">
                <a:latin typeface="+mj-lt"/>
                <a:cs typeface="Arial" pitchFamily="34" charset="0"/>
              </a:rPr>
              <a:t>Techniciens</a:t>
            </a:r>
            <a:r>
              <a:rPr lang="en-US" sz="1400" dirty="0">
                <a:latin typeface="+mj-lt"/>
                <a:cs typeface="Arial" pitchFamily="34" charset="0"/>
              </a:rPr>
              <a:t> </a:t>
            </a:r>
          </a:p>
          <a:p>
            <a:pPr algn="r">
              <a:defRPr/>
            </a:pPr>
            <a:r>
              <a:rPr lang="en-US" sz="1400" dirty="0">
                <a:latin typeface="+mj-lt"/>
                <a:cs typeface="Arial" pitchFamily="34" charset="0"/>
              </a:rPr>
              <a:t>Cadre juniors</a:t>
            </a:r>
          </a:p>
        </p:txBody>
      </p:sp>
      <p:sp>
        <p:nvSpPr>
          <p:cNvPr id="14" name="Rectangle 13"/>
          <p:cNvSpPr/>
          <p:nvPr/>
        </p:nvSpPr>
        <p:spPr>
          <a:xfrm>
            <a:off x="4798206" y="2690336"/>
            <a:ext cx="3888594" cy="1015663"/>
          </a:xfrm>
          <a:prstGeom prst="rect">
            <a:avLst/>
          </a:prstGeom>
        </p:spPr>
        <p:txBody>
          <a:bodyPr wrap="square">
            <a:spAutoFit/>
          </a:bodyPr>
          <a:lstStyle/>
          <a:p>
            <a:pPr algn="r">
              <a:defRPr/>
            </a:pPr>
            <a:r>
              <a:rPr lang="en-US" b="1" dirty="0" smtClean="0">
                <a:solidFill>
                  <a:srgbClr val="5A2781"/>
                </a:solidFill>
                <a:latin typeface="Gill Sans MT" pitchFamily="34" charset="0"/>
                <a:cs typeface="Arial" pitchFamily="34" charset="0"/>
              </a:rPr>
              <a:t> </a:t>
            </a:r>
            <a:r>
              <a:rPr lang="en-US" b="1" dirty="0" err="1" smtClean="0">
                <a:solidFill>
                  <a:srgbClr val="5A2781"/>
                </a:solidFill>
                <a:latin typeface="Gill Sans MT" pitchFamily="34" charset="0"/>
                <a:cs typeface="Arial" pitchFamily="34" charset="0"/>
              </a:rPr>
              <a:t>Recrutement</a:t>
            </a:r>
            <a:r>
              <a:rPr lang="en-US" b="1" dirty="0" smtClean="0">
                <a:solidFill>
                  <a:srgbClr val="5A2781"/>
                </a:solidFill>
                <a:latin typeface="Gill Sans MT" pitchFamily="34" charset="0"/>
                <a:cs typeface="Arial" pitchFamily="34" charset="0"/>
              </a:rPr>
              <a:t> </a:t>
            </a:r>
            <a:r>
              <a:rPr lang="en-US" b="1" dirty="0" err="1" smtClean="0">
                <a:solidFill>
                  <a:srgbClr val="5A2781"/>
                </a:solidFill>
                <a:latin typeface="Gill Sans MT" pitchFamily="34" charset="0"/>
                <a:cs typeface="Arial" pitchFamily="34" charset="0"/>
              </a:rPr>
              <a:t>ciblé</a:t>
            </a:r>
            <a:endParaRPr lang="en-US" b="1" dirty="0" smtClean="0">
              <a:solidFill>
                <a:srgbClr val="5A2781"/>
              </a:solidFill>
              <a:latin typeface="Gill Sans MT" pitchFamily="34" charset="0"/>
              <a:cs typeface="Arial" pitchFamily="34" charset="0"/>
            </a:endParaRPr>
          </a:p>
          <a:p>
            <a:pPr algn="r">
              <a:defRPr/>
            </a:pPr>
            <a:r>
              <a:rPr lang="en-US" sz="1400" dirty="0" smtClean="0">
                <a:cs typeface="Arial" pitchFamily="34" charset="0"/>
              </a:rPr>
              <a:t> Senior et </a:t>
            </a:r>
            <a:r>
              <a:rPr lang="en-US" sz="1400" dirty="0">
                <a:cs typeface="Arial" pitchFamily="34" charset="0"/>
              </a:rPr>
              <a:t>“Rising Star” </a:t>
            </a:r>
          </a:p>
          <a:p>
            <a:pPr algn="r">
              <a:defRPr/>
            </a:pPr>
            <a:r>
              <a:rPr lang="en-US" sz="1400" dirty="0" err="1" smtClean="0">
                <a:cs typeface="Arial" pitchFamily="34" charset="0"/>
              </a:rPr>
              <a:t>Candidats</a:t>
            </a:r>
            <a:r>
              <a:rPr lang="en-US" sz="1400" dirty="0" smtClean="0">
                <a:cs typeface="Arial" pitchFamily="34" charset="0"/>
              </a:rPr>
              <a:t>  </a:t>
            </a:r>
            <a:r>
              <a:rPr lang="en-US" sz="1400" dirty="0" err="1">
                <a:cs typeface="Arial" pitchFamily="34" charset="0"/>
              </a:rPr>
              <a:t>ayant</a:t>
            </a:r>
            <a:r>
              <a:rPr lang="en-US" sz="1400" dirty="0">
                <a:cs typeface="Arial" pitchFamily="34" charset="0"/>
              </a:rPr>
              <a:t> </a:t>
            </a:r>
            <a:r>
              <a:rPr lang="en-US" sz="1400" dirty="0" err="1">
                <a:cs typeface="Arial" pitchFamily="34" charset="0"/>
              </a:rPr>
              <a:t>une</a:t>
            </a:r>
            <a:r>
              <a:rPr lang="en-US" sz="1400" dirty="0">
                <a:cs typeface="Arial" pitchFamily="34" charset="0"/>
              </a:rPr>
              <a:t> </a:t>
            </a:r>
            <a:r>
              <a:rPr lang="en-US" sz="1400" dirty="0" err="1">
                <a:cs typeface="Arial" pitchFamily="34" charset="0"/>
              </a:rPr>
              <a:t>éxpérience</a:t>
            </a:r>
            <a:r>
              <a:rPr lang="en-US" sz="1400" dirty="0">
                <a:cs typeface="Arial" pitchFamily="34" charset="0"/>
              </a:rPr>
              <a:t> </a:t>
            </a:r>
            <a:endParaRPr lang="en-US" sz="1400" dirty="0" smtClean="0">
              <a:cs typeface="Arial" pitchFamily="34" charset="0"/>
            </a:endParaRPr>
          </a:p>
          <a:p>
            <a:pPr algn="r">
              <a:defRPr/>
            </a:pPr>
            <a:r>
              <a:rPr lang="en-US" sz="1400" dirty="0" smtClean="0">
                <a:cs typeface="Arial" pitchFamily="34" charset="0"/>
              </a:rPr>
              <a:t>de </a:t>
            </a:r>
            <a:r>
              <a:rPr lang="en-US" sz="1400" dirty="0">
                <a:cs typeface="Arial" pitchFamily="34" charset="0"/>
              </a:rPr>
              <a:t>2 à 8 </a:t>
            </a:r>
            <a:r>
              <a:rPr lang="en-US" sz="1400" dirty="0" err="1">
                <a:cs typeface="Arial" pitchFamily="34" charset="0"/>
              </a:rPr>
              <a:t>ans</a:t>
            </a:r>
            <a:r>
              <a:rPr lang="en-US" sz="1400" dirty="0">
                <a:cs typeface="Arial" pitchFamily="34" charset="0"/>
              </a:rPr>
              <a:t> </a:t>
            </a:r>
          </a:p>
        </p:txBody>
      </p:sp>
      <p:sp>
        <p:nvSpPr>
          <p:cNvPr id="16" name="Flèche vers le bas 15"/>
          <p:cNvSpPr/>
          <p:nvPr/>
        </p:nvSpPr>
        <p:spPr>
          <a:xfrm>
            <a:off x="4001856" y="3448727"/>
            <a:ext cx="504000" cy="936000"/>
          </a:xfrm>
          <a:prstGeom prst="downArrow">
            <a:avLst/>
          </a:prstGeom>
          <a:solidFill>
            <a:srgbClr val="BEC8D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a:off x="3201113" y="1988840"/>
            <a:ext cx="572836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4114631" y="4468432"/>
            <a:ext cx="4814848" cy="21787"/>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Flèche vers le bas 23"/>
          <p:cNvSpPr/>
          <p:nvPr/>
        </p:nvSpPr>
        <p:spPr>
          <a:xfrm flipV="1">
            <a:off x="4001856" y="2065615"/>
            <a:ext cx="504000" cy="936124"/>
          </a:xfrm>
          <a:prstGeom prst="downArrow">
            <a:avLst/>
          </a:prstGeom>
          <a:solidFill>
            <a:srgbClr val="BEC8D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9353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3700372" cy="461665"/>
          </a:xfrm>
          <a:prstGeom prst="rect">
            <a:avLst/>
          </a:prstGeom>
        </p:spPr>
        <p:txBody>
          <a:bodyPr wrap="none">
            <a:spAutoFit/>
          </a:bodyPr>
          <a:lstStyle/>
          <a:p>
            <a:pPr fontAlgn="auto">
              <a:spcBef>
                <a:spcPct val="50000"/>
              </a:spcBef>
              <a:spcAft>
                <a:spcPts val="0"/>
              </a:spcAft>
              <a:defRPr/>
            </a:pPr>
            <a:r>
              <a:rPr lang="en-GB" sz="2400" b="1" dirty="0" err="1" smtClean="0">
                <a:latin typeface="+mj-lt"/>
                <a:ea typeface="ヒラギノ角ゴ Pro W3" pitchFamily="-107" charset="-128"/>
              </a:rPr>
              <a:t>Nos</a:t>
            </a:r>
            <a:r>
              <a:rPr lang="en-GB" sz="2400" b="1" dirty="0" smtClean="0">
                <a:latin typeface="+mj-lt"/>
                <a:ea typeface="ヒラギノ角ゴ Pro W3" pitchFamily="-107" charset="-128"/>
              </a:rPr>
              <a:t> </a:t>
            </a:r>
            <a:r>
              <a:rPr lang="en-GB" sz="2400" b="1" dirty="0" err="1" smtClean="0">
                <a:latin typeface="+mj-lt"/>
                <a:ea typeface="ヒラギノ角ゴ Pro W3" pitchFamily="-107" charset="-128"/>
              </a:rPr>
              <a:t>secteurs</a:t>
            </a:r>
            <a:r>
              <a:rPr lang="en-GB" sz="2400" b="1" dirty="0" smtClean="0">
                <a:latin typeface="+mj-lt"/>
                <a:ea typeface="ヒラギノ角ゴ Pro W3" pitchFamily="-107" charset="-128"/>
              </a:rPr>
              <a:t> </a:t>
            </a:r>
            <a:r>
              <a:rPr lang="en-GB" sz="2400" b="1" dirty="0" err="1" smtClean="0">
                <a:latin typeface="+mj-lt"/>
                <a:ea typeface="ヒラギノ角ゴ Pro W3" pitchFamily="-107" charset="-128"/>
              </a:rPr>
              <a:t>d‘intervention</a:t>
            </a:r>
            <a:endParaRPr lang="en-GB" sz="2400" b="1" dirty="0">
              <a:latin typeface="+mj-lt"/>
              <a:ea typeface="ヒラギノ角ゴ Pro W3" pitchFamily="-107" charset="-128"/>
            </a:endParaRPr>
          </a:p>
        </p:txBody>
      </p:sp>
      <p:sp>
        <p:nvSpPr>
          <p:cNvPr id="5" name="Content Placeholder 4"/>
          <p:cNvSpPr txBox="1">
            <a:spLocks/>
          </p:cNvSpPr>
          <p:nvPr/>
        </p:nvSpPr>
        <p:spPr>
          <a:xfrm>
            <a:off x="0" y="838200"/>
            <a:ext cx="9072000" cy="1143000"/>
          </a:xfrm>
          <a:prstGeom prst="rect">
            <a:avLst/>
          </a:prstGeom>
        </p:spPr>
        <p:txBody>
          <a:bodyPr>
            <a:normAutofit fontScale="32500" lnSpcReduction="20000"/>
          </a:bodyPr>
          <a:lstStyle/>
          <a:p>
            <a:pPr marL="342900" indent="-342900" algn="ctr" fontAlgn="auto">
              <a:lnSpc>
                <a:spcPct val="120000"/>
              </a:lnSpc>
              <a:spcBef>
                <a:spcPct val="20000"/>
              </a:spcBef>
              <a:spcAft>
                <a:spcPts val="0"/>
              </a:spcAft>
              <a:buFont typeface="Arial" pitchFamily="34" charset="0"/>
              <a:buNone/>
              <a:defRPr/>
            </a:pPr>
            <a:r>
              <a:rPr lang="en-GB" sz="6400" dirty="0" err="1" smtClean="0">
                <a:cs typeface="Arial" pitchFamily="34" charset="0"/>
              </a:rPr>
              <a:t>Antal</a:t>
            </a:r>
            <a:r>
              <a:rPr lang="en-GB" sz="6400" dirty="0" smtClean="0">
                <a:cs typeface="Arial" pitchFamily="34" charset="0"/>
              </a:rPr>
              <a:t> International </a:t>
            </a:r>
            <a:r>
              <a:rPr lang="en-GB" sz="6400" dirty="0" err="1" smtClean="0">
                <a:cs typeface="Arial" pitchFamily="34" charset="0"/>
              </a:rPr>
              <a:t>est</a:t>
            </a:r>
            <a:r>
              <a:rPr lang="en-GB" sz="6400" dirty="0" smtClean="0">
                <a:cs typeface="Arial" pitchFamily="34" charset="0"/>
              </a:rPr>
              <a:t> </a:t>
            </a:r>
            <a:r>
              <a:rPr lang="en-GB" sz="6400" dirty="0" err="1" smtClean="0">
                <a:cs typeface="Arial" pitchFamily="34" charset="0"/>
              </a:rPr>
              <a:t>une</a:t>
            </a:r>
            <a:r>
              <a:rPr lang="en-GB" sz="6400" dirty="0" smtClean="0">
                <a:cs typeface="Arial" pitchFamily="34" charset="0"/>
              </a:rPr>
              <a:t> marque  </a:t>
            </a:r>
            <a:r>
              <a:rPr lang="en-GB" sz="6400" dirty="0" err="1" smtClean="0">
                <a:cs typeface="Arial" pitchFamily="34" charset="0"/>
              </a:rPr>
              <a:t>globale</a:t>
            </a:r>
            <a:r>
              <a:rPr lang="en-GB" sz="6400" dirty="0" smtClean="0">
                <a:cs typeface="Arial" pitchFamily="34" charset="0"/>
              </a:rPr>
              <a:t> </a:t>
            </a:r>
            <a:endParaRPr lang="en-GB" sz="4000" dirty="0">
              <a:cs typeface="Arial" pitchFamily="34" charset="0"/>
            </a:endParaRPr>
          </a:p>
          <a:p>
            <a:pPr marL="342900" indent="-342900" algn="ctr" fontAlgn="auto">
              <a:lnSpc>
                <a:spcPct val="120000"/>
              </a:lnSpc>
              <a:spcBef>
                <a:spcPct val="20000"/>
              </a:spcBef>
              <a:spcAft>
                <a:spcPts val="0"/>
              </a:spcAft>
              <a:buFont typeface="Arial" pitchFamily="34" charset="0"/>
              <a:buNone/>
              <a:defRPr/>
            </a:pPr>
            <a:r>
              <a:rPr lang="en-GB" sz="6400" dirty="0" err="1" smtClean="0">
                <a:cs typeface="Arial" pitchFamily="34" charset="0"/>
              </a:rPr>
              <a:t>Nos</a:t>
            </a:r>
            <a:r>
              <a:rPr lang="en-GB" sz="6400" dirty="0" smtClean="0">
                <a:cs typeface="Arial" pitchFamily="34" charset="0"/>
              </a:rPr>
              <a:t> Consultants  </a:t>
            </a:r>
            <a:r>
              <a:rPr lang="en-GB" sz="6400" dirty="0" err="1" smtClean="0">
                <a:cs typeface="Arial" pitchFamily="34" charset="0"/>
              </a:rPr>
              <a:t>sont</a:t>
            </a:r>
            <a:r>
              <a:rPr lang="en-GB" sz="6400" dirty="0" smtClean="0">
                <a:cs typeface="Arial" pitchFamily="34" charset="0"/>
              </a:rPr>
              <a:t>  </a:t>
            </a:r>
            <a:r>
              <a:rPr lang="en-GB" sz="6400" dirty="0" err="1" smtClean="0">
                <a:cs typeface="Arial" pitchFamily="34" charset="0"/>
              </a:rPr>
              <a:t>dédiés</a:t>
            </a:r>
            <a:r>
              <a:rPr lang="en-GB" sz="6400" dirty="0" smtClean="0">
                <a:cs typeface="Arial" pitchFamily="34" charset="0"/>
              </a:rPr>
              <a:t> à un </a:t>
            </a:r>
            <a:r>
              <a:rPr lang="en-GB" sz="6400" dirty="0" err="1" smtClean="0">
                <a:cs typeface="Arial" pitchFamily="34" charset="0"/>
              </a:rPr>
              <a:t>secteur</a:t>
            </a:r>
            <a:r>
              <a:rPr lang="en-GB" sz="6400" dirty="0" smtClean="0">
                <a:cs typeface="Arial" pitchFamily="34" charset="0"/>
              </a:rPr>
              <a:t> </a:t>
            </a:r>
            <a:r>
              <a:rPr lang="en-GB" sz="6400" dirty="0" err="1" smtClean="0">
                <a:cs typeface="Arial" pitchFamily="34" charset="0"/>
              </a:rPr>
              <a:t>spécifique</a:t>
            </a:r>
            <a:r>
              <a:rPr lang="en-GB" sz="6400" dirty="0" smtClean="0">
                <a:cs typeface="Arial" pitchFamily="34" charset="0"/>
              </a:rPr>
              <a:t> de </a:t>
            </a:r>
            <a:r>
              <a:rPr lang="en-GB" sz="6400" dirty="0" err="1" smtClean="0">
                <a:cs typeface="Arial" pitchFamily="34" charset="0"/>
              </a:rPr>
              <a:t>l’économie</a:t>
            </a:r>
            <a:r>
              <a:rPr lang="en-GB" sz="6400" dirty="0" smtClean="0">
                <a:cs typeface="Arial" pitchFamily="34" charset="0"/>
              </a:rPr>
              <a:t> et </a:t>
            </a:r>
            <a:r>
              <a:rPr lang="en-GB" sz="6400" dirty="0" err="1" smtClean="0">
                <a:cs typeface="Arial" pitchFamily="34" charset="0"/>
              </a:rPr>
              <a:t>sont</a:t>
            </a:r>
            <a:r>
              <a:rPr lang="en-GB" sz="6400" dirty="0" smtClean="0">
                <a:cs typeface="Arial" pitchFamily="34" charset="0"/>
              </a:rPr>
              <a:t> </a:t>
            </a:r>
            <a:r>
              <a:rPr lang="en-GB" sz="6400" dirty="0" err="1" smtClean="0">
                <a:cs typeface="Arial" pitchFamily="34" charset="0"/>
              </a:rPr>
              <a:t>spécialisés</a:t>
            </a:r>
            <a:r>
              <a:rPr lang="en-GB" sz="6400" dirty="0" smtClean="0">
                <a:cs typeface="Arial" pitchFamily="34" charset="0"/>
              </a:rPr>
              <a:t> </a:t>
            </a:r>
            <a:r>
              <a:rPr lang="en-GB" sz="6400" dirty="0" err="1" smtClean="0">
                <a:cs typeface="Arial" pitchFamily="34" charset="0"/>
              </a:rPr>
              <a:t>sur</a:t>
            </a:r>
            <a:r>
              <a:rPr lang="en-GB" sz="6400" dirty="0" smtClean="0">
                <a:cs typeface="Arial" pitchFamily="34" charset="0"/>
              </a:rPr>
              <a:t> les </a:t>
            </a:r>
            <a:r>
              <a:rPr lang="en-GB" sz="6400" dirty="0" err="1" smtClean="0">
                <a:cs typeface="Arial" pitchFamily="34" charset="0"/>
              </a:rPr>
              <a:t>fonctions</a:t>
            </a:r>
            <a:r>
              <a:rPr lang="en-GB" sz="6400" dirty="0" smtClean="0">
                <a:cs typeface="Arial" pitchFamily="34" charset="0"/>
              </a:rPr>
              <a:t> de </a:t>
            </a:r>
            <a:r>
              <a:rPr lang="en-GB" sz="6400" dirty="0" err="1" smtClean="0">
                <a:cs typeface="Arial" pitchFamily="34" charset="0"/>
              </a:rPr>
              <a:t>ce</a:t>
            </a:r>
            <a:r>
              <a:rPr lang="en-GB" sz="6400" dirty="0" smtClean="0">
                <a:cs typeface="Arial" pitchFamily="34" charset="0"/>
              </a:rPr>
              <a:t>  </a:t>
            </a:r>
            <a:r>
              <a:rPr lang="en-GB" sz="6400" dirty="0" err="1" smtClean="0">
                <a:cs typeface="Arial" pitchFamily="34" charset="0"/>
              </a:rPr>
              <a:t>secteur</a:t>
            </a:r>
            <a:r>
              <a:rPr lang="en-GB" sz="6400" dirty="0" smtClean="0">
                <a:cs typeface="Arial" pitchFamily="34" charset="0"/>
              </a:rPr>
              <a:t> </a:t>
            </a:r>
            <a:endParaRPr lang="en-GB" sz="3200" i="1" dirty="0">
              <a:latin typeface="+mn-lt"/>
              <a:cs typeface="+mn-cs"/>
            </a:endParaRPr>
          </a:p>
        </p:txBody>
      </p:sp>
      <p:sp>
        <p:nvSpPr>
          <p:cNvPr id="6" name="Rounded Rectangle 5"/>
          <p:cNvSpPr/>
          <p:nvPr/>
        </p:nvSpPr>
        <p:spPr>
          <a:xfrm>
            <a:off x="2667000" y="41140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smtClean="0">
                <a:cs typeface="Arial" pitchFamily="34" charset="0"/>
              </a:rPr>
              <a:t>Technologies de </a:t>
            </a:r>
            <a:r>
              <a:rPr lang="en-GB" sz="1100" b="1" dirty="0" err="1" smtClean="0">
                <a:cs typeface="Arial" pitchFamily="34" charset="0"/>
              </a:rPr>
              <a:t>l’Information</a:t>
            </a:r>
            <a:endParaRPr lang="en-GB" sz="1100" dirty="0">
              <a:cs typeface="Arial" pitchFamily="34" charset="0"/>
            </a:endParaRPr>
          </a:p>
        </p:txBody>
      </p:sp>
      <p:sp>
        <p:nvSpPr>
          <p:cNvPr id="7" name="Rounded Rectangle 6"/>
          <p:cNvSpPr/>
          <p:nvPr/>
        </p:nvSpPr>
        <p:spPr>
          <a:xfrm>
            <a:off x="3886200" y="41140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Juridique</a:t>
            </a:r>
            <a:endParaRPr lang="en-GB" sz="1100" dirty="0">
              <a:cs typeface="Arial" pitchFamily="34" charset="0"/>
            </a:endParaRPr>
          </a:p>
        </p:txBody>
      </p:sp>
      <p:sp>
        <p:nvSpPr>
          <p:cNvPr id="8" name="Rounded Rectangle 7"/>
          <p:cNvSpPr/>
          <p:nvPr/>
        </p:nvSpPr>
        <p:spPr>
          <a:xfrm>
            <a:off x="5105400" y="41140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000" b="1" dirty="0">
                <a:cs typeface="Arial" pitchFamily="34" charset="0"/>
              </a:rPr>
              <a:t>Manufacturing</a:t>
            </a:r>
            <a:endParaRPr lang="en-GB" sz="1000" dirty="0">
              <a:cs typeface="Arial" pitchFamily="34" charset="0"/>
            </a:endParaRPr>
          </a:p>
        </p:txBody>
      </p:sp>
      <p:sp>
        <p:nvSpPr>
          <p:cNvPr id="9" name="Rounded Rectangle 8"/>
          <p:cNvSpPr/>
          <p:nvPr/>
        </p:nvSpPr>
        <p:spPr>
          <a:xfrm>
            <a:off x="7543800" y="3123456"/>
            <a:ext cx="12954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a:cs typeface="Arial" pitchFamily="34" charset="0"/>
              </a:rPr>
              <a:t>FMCG</a:t>
            </a:r>
            <a:endParaRPr lang="en-GB" sz="1100" dirty="0">
              <a:cs typeface="Arial" pitchFamily="34" charset="0"/>
            </a:endParaRPr>
          </a:p>
        </p:txBody>
      </p:sp>
      <p:sp>
        <p:nvSpPr>
          <p:cNvPr id="10" name="Rounded Rectangle 9"/>
          <p:cNvSpPr/>
          <p:nvPr/>
        </p:nvSpPr>
        <p:spPr>
          <a:xfrm>
            <a:off x="256208" y="4096781"/>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smtClean="0">
                <a:solidFill>
                  <a:schemeClr val="tx1"/>
                </a:solidFill>
                <a:cs typeface="Arial" pitchFamily="34" charset="0"/>
              </a:rPr>
              <a:t>Automobile</a:t>
            </a:r>
            <a:endParaRPr lang="en-GB" sz="1100" b="1" dirty="0">
              <a:solidFill>
                <a:schemeClr val="tx1"/>
              </a:solidFill>
              <a:cs typeface="Arial" pitchFamily="34" charset="0"/>
            </a:endParaRPr>
          </a:p>
        </p:txBody>
      </p:sp>
      <p:sp>
        <p:nvSpPr>
          <p:cNvPr id="11" name="Rounded Rectangle 10"/>
          <p:cNvSpPr/>
          <p:nvPr/>
        </p:nvSpPr>
        <p:spPr>
          <a:xfrm>
            <a:off x="1447800" y="3123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a:cs typeface="Arial" pitchFamily="34" charset="0"/>
              </a:rPr>
              <a:t>Distribution</a:t>
            </a:r>
            <a:endParaRPr lang="en-GB" sz="1100" dirty="0">
              <a:cs typeface="Arial" pitchFamily="34" charset="0"/>
            </a:endParaRPr>
          </a:p>
        </p:txBody>
      </p:sp>
      <p:sp>
        <p:nvSpPr>
          <p:cNvPr id="12" name="Rounded Rectangle 11"/>
          <p:cNvSpPr/>
          <p:nvPr/>
        </p:nvSpPr>
        <p:spPr>
          <a:xfrm>
            <a:off x="6324600" y="3123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smtClean="0">
                <a:cs typeface="Arial" pitchFamily="34" charset="0"/>
              </a:rPr>
              <a:t> Services Financiers</a:t>
            </a:r>
            <a:endParaRPr lang="en-GB" sz="1100" dirty="0">
              <a:cs typeface="Arial" pitchFamily="34" charset="0"/>
            </a:endParaRPr>
          </a:p>
        </p:txBody>
      </p:sp>
      <p:sp>
        <p:nvSpPr>
          <p:cNvPr id="13" name="Rounded Rectangle 12"/>
          <p:cNvSpPr/>
          <p:nvPr/>
        </p:nvSpPr>
        <p:spPr>
          <a:xfrm>
            <a:off x="5105400" y="3123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a:cs typeface="Arial" pitchFamily="34" charset="0"/>
              </a:rPr>
              <a:t>Engineering</a:t>
            </a:r>
            <a:endParaRPr lang="en-GB" sz="1100" dirty="0">
              <a:cs typeface="Arial" pitchFamily="34" charset="0"/>
            </a:endParaRPr>
          </a:p>
        </p:txBody>
      </p:sp>
      <p:sp>
        <p:nvSpPr>
          <p:cNvPr id="14" name="Rounded Rectangle 13"/>
          <p:cNvSpPr/>
          <p:nvPr/>
        </p:nvSpPr>
        <p:spPr>
          <a:xfrm>
            <a:off x="3886200" y="3123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Energie</a:t>
            </a:r>
            <a:endParaRPr lang="en-GB" sz="1100" dirty="0">
              <a:cs typeface="Arial" pitchFamily="34" charset="0"/>
            </a:endParaRPr>
          </a:p>
        </p:txBody>
      </p:sp>
      <p:sp>
        <p:nvSpPr>
          <p:cNvPr id="15" name="Rounded Rectangle 14"/>
          <p:cNvSpPr/>
          <p:nvPr/>
        </p:nvSpPr>
        <p:spPr>
          <a:xfrm>
            <a:off x="2667000" y="3123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Electronique</a:t>
            </a:r>
            <a:endParaRPr lang="en-GB" sz="1100" dirty="0">
              <a:cs typeface="Arial" pitchFamily="34" charset="0"/>
            </a:endParaRPr>
          </a:p>
        </p:txBody>
      </p:sp>
      <p:sp>
        <p:nvSpPr>
          <p:cNvPr id="16" name="Rounded Rectangle 15"/>
          <p:cNvSpPr/>
          <p:nvPr/>
        </p:nvSpPr>
        <p:spPr>
          <a:xfrm>
            <a:off x="6324600" y="2132856"/>
            <a:ext cx="1143000" cy="685800"/>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a:solidFill>
                  <a:schemeClr val="tx1"/>
                </a:solidFill>
                <a:cs typeface="Arial" pitchFamily="34" charset="0"/>
              </a:rPr>
              <a:t>A</a:t>
            </a:r>
            <a:r>
              <a:rPr lang="en-GB" sz="1100" b="1" dirty="0" smtClean="0">
                <a:solidFill>
                  <a:schemeClr val="tx1"/>
                </a:solidFill>
                <a:cs typeface="Arial" pitchFamily="34" charset="0"/>
              </a:rPr>
              <a:t>ssurance</a:t>
            </a:r>
            <a:endParaRPr lang="en-GB" sz="1100" dirty="0">
              <a:solidFill>
                <a:schemeClr val="tx1"/>
              </a:solidFill>
              <a:cs typeface="Arial" pitchFamily="34" charset="0"/>
            </a:endParaRPr>
          </a:p>
        </p:txBody>
      </p:sp>
      <p:sp>
        <p:nvSpPr>
          <p:cNvPr id="17" name="Rounded Rectangle 16"/>
          <p:cNvSpPr/>
          <p:nvPr/>
        </p:nvSpPr>
        <p:spPr>
          <a:xfrm>
            <a:off x="2594000" y="2129227"/>
            <a:ext cx="1143000" cy="685800"/>
          </a:xfrm>
          <a:prstGeom prst="roundRect">
            <a:avLst/>
          </a:prstGeom>
          <a:solidFill>
            <a:srgbClr val="BEC8D2"/>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Chimie</a:t>
            </a:r>
            <a:endParaRPr lang="en-GB" sz="1100" dirty="0">
              <a:cs typeface="Arial" pitchFamily="34" charset="0"/>
            </a:endParaRPr>
          </a:p>
        </p:txBody>
      </p:sp>
      <p:sp>
        <p:nvSpPr>
          <p:cNvPr id="18" name="Rounded Rectangle 17"/>
          <p:cNvSpPr/>
          <p:nvPr/>
        </p:nvSpPr>
        <p:spPr>
          <a:xfrm>
            <a:off x="5091596" y="2135426"/>
            <a:ext cx="1143000" cy="685800"/>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dirty="0" err="1" smtClean="0">
                <a:solidFill>
                  <a:schemeClr val="tx1"/>
                </a:solidFill>
                <a:cs typeface="Arial" pitchFamily="34" charset="0"/>
              </a:rPr>
              <a:t>Boissons</a:t>
            </a:r>
            <a:endParaRPr lang="en-GB" sz="1100" dirty="0">
              <a:solidFill>
                <a:schemeClr val="tx1"/>
              </a:solidFill>
              <a:cs typeface="Arial" pitchFamily="34" charset="0"/>
            </a:endParaRPr>
          </a:p>
        </p:txBody>
      </p:sp>
      <p:sp>
        <p:nvSpPr>
          <p:cNvPr id="19" name="Rounded Rectangle 18"/>
          <p:cNvSpPr/>
          <p:nvPr/>
        </p:nvSpPr>
        <p:spPr>
          <a:xfrm>
            <a:off x="7543800" y="4153019"/>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solidFill>
                  <a:schemeClr val="tx1"/>
                </a:solidFill>
                <a:cs typeface="Arial" pitchFamily="34" charset="0"/>
              </a:rPr>
              <a:t>Banque</a:t>
            </a:r>
            <a:endParaRPr lang="en-GB" sz="1100" dirty="0">
              <a:solidFill>
                <a:schemeClr val="tx1"/>
              </a:solidFill>
              <a:cs typeface="Arial" pitchFamily="34" charset="0"/>
            </a:endParaRPr>
          </a:p>
        </p:txBody>
      </p:sp>
      <p:sp>
        <p:nvSpPr>
          <p:cNvPr id="20" name="Rounded Rectangle 19"/>
          <p:cNvSpPr/>
          <p:nvPr/>
        </p:nvSpPr>
        <p:spPr>
          <a:xfrm>
            <a:off x="3766598" y="2127878"/>
            <a:ext cx="1295400" cy="685800"/>
          </a:xfrm>
          <a:prstGeom prst="roundRect">
            <a:avLst/>
          </a:prstGeom>
          <a:solidFill>
            <a:srgbClr val="BEC8D2"/>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Soins</a:t>
            </a:r>
            <a:r>
              <a:rPr lang="en-GB" sz="1100" b="1" dirty="0" smtClean="0">
                <a:cs typeface="Arial" pitchFamily="34" charset="0"/>
              </a:rPr>
              <a:t> &amp; Santé</a:t>
            </a:r>
            <a:endParaRPr lang="en-GB" sz="1100" dirty="0">
              <a:cs typeface="Arial" pitchFamily="34" charset="0"/>
            </a:endParaRPr>
          </a:p>
        </p:txBody>
      </p:sp>
      <p:sp>
        <p:nvSpPr>
          <p:cNvPr id="21" name="Rounded Rectangle 20"/>
          <p:cNvSpPr/>
          <p:nvPr/>
        </p:nvSpPr>
        <p:spPr>
          <a:xfrm>
            <a:off x="7543800" y="2132856"/>
            <a:ext cx="1295400" cy="685800"/>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GB" sz="1100" b="1" dirty="0">
                <a:cs typeface="Arial" pitchFamily="34" charset="0"/>
              </a:rPr>
              <a:t>Construction</a:t>
            </a:r>
            <a:endParaRPr lang="en-GB" sz="1100" dirty="0">
              <a:cs typeface="Arial" pitchFamily="34" charset="0"/>
            </a:endParaRPr>
          </a:p>
        </p:txBody>
      </p:sp>
      <p:sp>
        <p:nvSpPr>
          <p:cNvPr id="22" name="Rounded Rectangle 21"/>
          <p:cNvSpPr/>
          <p:nvPr/>
        </p:nvSpPr>
        <p:spPr>
          <a:xfrm>
            <a:off x="1465943" y="41140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solidFill>
                  <a:schemeClr val="tx1"/>
                </a:solidFill>
                <a:cs typeface="Arial" pitchFamily="34" charset="0"/>
              </a:rPr>
              <a:t>Aérospace</a:t>
            </a:r>
            <a:r>
              <a:rPr lang="en-GB" sz="1100" b="1" dirty="0" smtClean="0">
                <a:solidFill>
                  <a:schemeClr val="tx1"/>
                </a:solidFill>
                <a:cs typeface="Arial" pitchFamily="34" charset="0"/>
              </a:rPr>
              <a:t> </a:t>
            </a:r>
            <a:r>
              <a:rPr lang="en-GB" sz="1100" b="1" dirty="0">
                <a:solidFill>
                  <a:schemeClr val="tx1"/>
                </a:solidFill>
                <a:cs typeface="Arial" pitchFamily="34" charset="0"/>
              </a:rPr>
              <a:t>/ </a:t>
            </a:r>
            <a:r>
              <a:rPr lang="en-GB" sz="1100" b="1" dirty="0" err="1" smtClean="0">
                <a:solidFill>
                  <a:schemeClr val="tx1"/>
                </a:solidFill>
                <a:cs typeface="Arial" pitchFamily="34" charset="0"/>
              </a:rPr>
              <a:t>Defense</a:t>
            </a:r>
            <a:r>
              <a:rPr lang="en-GB" sz="1100" b="1" dirty="0" smtClean="0">
                <a:solidFill>
                  <a:schemeClr val="tx1"/>
                </a:solidFill>
                <a:cs typeface="Arial" pitchFamily="34" charset="0"/>
              </a:rPr>
              <a:t> </a:t>
            </a:r>
            <a:endParaRPr lang="en-GB" sz="1100" b="1" dirty="0">
              <a:solidFill>
                <a:schemeClr val="tx1"/>
              </a:solidFill>
              <a:cs typeface="Arial" pitchFamily="34" charset="0"/>
            </a:endParaRPr>
          </a:p>
        </p:txBody>
      </p:sp>
      <p:sp>
        <p:nvSpPr>
          <p:cNvPr id="23" name="Rounded Rectangle 22"/>
          <p:cNvSpPr/>
          <p:nvPr/>
        </p:nvSpPr>
        <p:spPr>
          <a:xfrm>
            <a:off x="152400" y="3123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smtClean="0">
                <a:cs typeface="Arial" pitchFamily="34" charset="0"/>
              </a:rPr>
              <a:t>Agro-</a:t>
            </a:r>
            <a:r>
              <a:rPr lang="en-GB" sz="1100" b="1" dirty="0" err="1" smtClean="0">
                <a:cs typeface="Arial" pitchFamily="34" charset="0"/>
              </a:rPr>
              <a:t>alimentaire</a:t>
            </a:r>
            <a:endParaRPr lang="en-GB" sz="1100" dirty="0">
              <a:cs typeface="Arial" pitchFamily="34" charset="0"/>
            </a:endParaRPr>
          </a:p>
        </p:txBody>
      </p:sp>
      <p:sp>
        <p:nvSpPr>
          <p:cNvPr id="24" name="Rounded Rectangle 23"/>
          <p:cNvSpPr/>
          <p:nvPr/>
        </p:nvSpPr>
        <p:spPr>
          <a:xfrm>
            <a:off x="1399208" y="2127878"/>
            <a:ext cx="1143000" cy="685800"/>
          </a:xfrm>
          <a:prstGeom prst="roundRect">
            <a:avLst/>
          </a:prstGeom>
          <a:solidFill>
            <a:srgbClr val="BEC8D2"/>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Biotechnologie</a:t>
            </a:r>
            <a:endParaRPr lang="en-GB" sz="1100" dirty="0">
              <a:cs typeface="Arial" pitchFamily="34" charset="0"/>
            </a:endParaRPr>
          </a:p>
        </p:txBody>
      </p:sp>
      <p:sp>
        <p:nvSpPr>
          <p:cNvPr id="25" name="Rounded Rectangle 24"/>
          <p:cNvSpPr/>
          <p:nvPr/>
        </p:nvSpPr>
        <p:spPr>
          <a:xfrm>
            <a:off x="228600" y="5028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smtClean="0">
                <a:cs typeface="Arial" pitchFamily="34" charset="0"/>
              </a:rPr>
              <a:t>Audit et </a:t>
            </a:r>
            <a:r>
              <a:rPr lang="en-GB" sz="1100" b="1" dirty="0" err="1" smtClean="0">
                <a:cs typeface="Arial" pitchFamily="34" charset="0"/>
              </a:rPr>
              <a:t>comptabilité</a:t>
            </a:r>
            <a:endParaRPr lang="en-GB" sz="1100" dirty="0">
              <a:cs typeface="Arial" pitchFamily="34" charset="0"/>
            </a:endParaRPr>
          </a:p>
        </p:txBody>
      </p:sp>
      <p:sp>
        <p:nvSpPr>
          <p:cNvPr id="26" name="Rounded Rectangle 25"/>
          <p:cNvSpPr/>
          <p:nvPr/>
        </p:nvSpPr>
        <p:spPr>
          <a:xfrm>
            <a:off x="152400" y="2139799"/>
            <a:ext cx="1143000" cy="685800"/>
          </a:xfrm>
          <a:prstGeom prst="roundRect">
            <a:avLst/>
          </a:prstGeom>
          <a:solidFill>
            <a:srgbClr val="BEC8D2"/>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Pharmacie</a:t>
            </a:r>
            <a:endParaRPr lang="en-GB" sz="1100" dirty="0">
              <a:cs typeface="Arial" pitchFamily="34" charset="0"/>
            </a:endParaRPr>
          </a:p>
        </p:txBody>
      </p:sp>
      <p:sp>
        <p:nvSpPr>
          <p:cNvPr id="27" name="Rounded Rectangle 26"/>
          <p:cNvSpPr/>
          <p:nvPr/>
        </p:nvSpPr>
        <p:spPr>
          <a:xfrm>
            <a:off x="1447800" y="5028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err="1" smtClean="0">
                <a:cs typeface="Arial" pitchFamily="34" charset="0"/>
              </a:rPr>
              <a:t>Secteur</a:t>
            </a:r>
            <a:r>
              <a:rPr lang="en-GB" sz="1100" b="1" dirty="0" smtClean="0">
                <a:cs typeface="Arial" pitchFamily="34" charset="0"/>
              </a:rPr>
              <a:t> Public </a:t>
            </a:r>
            <a:endParaRPr lang="en-GB" sz="1100" dirty="0">
              <a:cs typeface="Arial" pitchFamily="34" charset="0"/>
            </a:endParaRPr>
          </a:p>
        </p:txBody>
      </p:sp>
      <p:sp>
        <p:nvSpPr>
          <p:cNvPr id="28" name="Rounded Rectangle 27"/>
          <p:cNvSpPr/>
          <p:nvPr/>
        </p:nvSpPr>
        <p:spPr>
          <a:xfrm>
            <a:off x="6324600" y="41140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a:cs typeface="Arial" pitchFamily="34" charset="0"/>
              </a:rPr>
              <a:t>Media / Advertising</a:t>
            </a:r>
            <a:endParaRPr lang="en-GB" sz="1100" dirty="0">
              <a:cs typeface="Arial" pitchFamily="34" charset="0"/>
            </a:endParaRPr>
          </a:p>
        </p:txBody>
      </p:sp>
      <p:sp>
        <p:nvSpPr>
          <p:cNvPr id="29" name="Rounded Rectangle 28"/>
          <p:cNvSpPr/>
          <p:nvPr/>
        </p:nvSpPr>
        <p:spPr>
          <a:xfrm>
            <a:off x="7543800" y="5028456"/>
            <a:ext cx="12954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dirty="0" err="1" smtClean="0">
                <a:cs typeface="Arial" pitchFamily="34" charset="0"/>
              </a:rPr>
              <a:t>Vente</a:t>
            </a:r>
            <a:r>
              <a:rPr lang="en-GB" sz="1100" dirty="0" smtClean="0">
                <a:cs typeface="Arial" pitchFamily="34" charset="0"/>
              </a:rPr>
              <a:t> de </a:t>
            </a:r>
            <a:r>
              <a:rPr lang="en-GB" sz="1100" dirty="0" err="1" smtClean="0">
                <a:cs typeface="Arial" pitchFamily="34" charset="0"/>
              </a:rPr>
              <a:t>Détail</a:t>
            </a:r>
            <a:endParaRPr lang="en-GB" sz="1100" dirty="0">
              <a:cs typeface="Arial" pitchFamily="34" charset="0"/>
            </a:endParaRPr>
          </a:p>
        </p:txBody>
      </p:sp>
      <p:sp>
        <p:nvSpPr>
          <p:cNvPr id="30" name="Rounded Rectangle 29"/>
          <p:cNvSpPr/>
          <p:nvPr/>
        </p:nvSpPr>
        <p:spPr>
          <a:xfrm>
            <a:off x="3886200" y="5028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a:cs typeface="Arial" pitchFamily="34" charset="0"/>
              </a:rPr>
              <a:t>Telecom</a:t>
            </a:r>
            <a:endParaRPr lang="en-GB" sz="1100" dirty="0">
              <a:cs typeface="Arial" pitchFamily="34" charset="0"/>
            </a:endParaRPr>
          </a:p>
        </p:txBody>
      </p:sp>
      <p:sp>
        <p:nvSpPr>
          <p:cNvPr id="31" name="Rounded Rectangle 30"/>
          <p:cNvSpPr/>
          <p:nvPr/>
        </p:nvSpPr>
        <p:spPr>
          <a:xfrm>
            <a:off x="2667000" y="5028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a:cs typeface="Arial" pitchFamily="34" charset="0"/>
              </a:rPr>
              <a:t>Real Estate</a:t>
            </a:r>
            <a:endParaRPr lang="en-GB" sz="1100" dirty="0">
              <a:cs typeface="Arial" pitchFamily="34" charset="0"/>
            </a:endParaRPr>
          </a:p>
        </p:txBody>
      </p:sp>
      <p:sp>
        <p:nvSpPr>
          <p:cNvPr id="32" name="Rounded Rectangle 31"/>
          <p:cNvSpPr/>
          <p:nvPr/>
        </p:nvSpPr>
        <p:spPr>
          <a:xfrm>
            <a:off x="5105400" y="5028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smtClean="0">
                <a:cs typeface="Arial" pitchFamily="34" charset="0"/>
              </a:rPr>
              <a:t>Transport &amp; </a:t>
            </a:r>
            <a:r>
              <a:rPr lang="en-GB" sz="1100" b="1" dirty="0" err="1" smtClean="0">
                <a:cs typeface="Arial" pitchFamily="34" charset="0"/>
              </a:rPr>
              <a:t>Logistique</a:t>
            </a:r>
            <a:endParaRPr lang="en-GB" sz="1100" dirty="0">
              <a:cs typeface="Arial" pitchFamily="34" charset="0"/>
            </a:endParaRPr>
          </a:p>
        </p:txBody>
      </p:sp>
      <p:sp>
        <p:nvSpPr>
          <p:cNvPr id="33" name="Rounded Rectangle 32"/>
          <p:cNvSpPr/>
          <p:nvPr/>
        </p:nvSpPr>
        <p:spPr>
          <a:xfrm>
            <a:off x="6324600" y="5028456"/>
            <a:ext cx="1143000" cy="6858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1100" b="1" dirty="0" smtClean="0">
                <a:cs typeface="Arial" pitchFamily="34" charset="0"/>
              </a:rPr>
              <a:t> Mines</a:t>
            </a:r>
            <a:endParaRPr lang="en-GB" sz="1100" dirty="0">
              <a:cs typeface="Arial" pitchFamily="34" charset="0"/>
            </a:endParaRPr>
          </a:p>
        </p:txBody>
      </p:sp>
    </p:spTree>
    <p:extLst>
      <p:ext uri="{BB962C8B-B14F-4D97-AF65-F5344CB8AC3E}">
        <p14:creationId xmlns:p14="http://schemas.microsoft.com/office/powerpoint/2010/main" val="258215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000" y="360000"/>
            <a:ext cx="8229600" cy="504000"/>
          </a:xfrm>
        </p:spPr>
        <p:txBody>
          <a:bodyPr/>
          <a:lstStyle/>
          <a:p>
            <a:pPr algn="l"/>
            <a:r>
              <a:rPr lang="fr-FR" sz="2400" b="1" dirty="0" smtClean="0"/>
              <a:t>Le Réseau des 10 agences spécialisés  Antal France</a:t>
            </a:r>
            <a:endParaRPr lang="fr-FR" sz="2400" b="1" dirty="0"/>
          </a:p>
        </p:txBody>
      </p:sp>
      <p:pic>
        <p:nvPicPr>
          <p:cNvPr id="3" name="Picture 2" descr="http://www.via-automobile.com/canevas/via/via/images/carte/franc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714" y="1268760"/>
            <a:ext cx="4992264" cy="49366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1115997"/>
            <a:ext cx="4241160" cy="5786199"/>
          </a:xfrm>
          <a:prstGeom prst="rect">
            <a:avLst/>
          </a:prstGeom>
          <a:noFill/>
          <a:ln w="9525">
            <a:noFill/>
            <a:miter lim="800000"/>
            <a:headEnd/>
            <a:tailEnd/>
          </a:ln>
          <a:effectLst>
            <a:glow rad="698500">
              <a:schemeClr val="accent1">
                <a:alpha val="10000"/>
              </a:schemeClr>
            </a:glow>
            <a:softEdge rad="63500"/>
          </a:effectLst>
        </p:spPr>
        <p:txBody>
          <a:bodyPr wrap="square">
            <a:spAutoFit/>
          </a:bodyPr>
          <a:lstStyle/>
          <a:p>
            <a:pPr marL="538163" indent="-177800">
              <a:buFont typeface="Arial" charset="0"/>
              <a:buChar char="•"/>
              <a:tabLst>
                <a:tab pos="808038" algn="l"/>
              </a:tabLst>
            </a:pPr>
            <a:r>
              <a:rPr lang="de-DE" b="1" dirty="0" err="1" smtClean="0">
                <a:latin typeface="Calibri" pitchFamily="34" charset="0"/>
              </a:rPr>
              <a:t>Vezannes</a:t>
            </a:r>
            <a:endParaRPr lang="de-DE" b="1" dirty="0">
              <a:latin typeface="Calibri" pitchFamily="34" charset="0"/>
            </a:endParaRPr>
          </a:p>
          <a:p>
            <a:pPr marL="817563" lvl="1">
              <a:tabLst>
                <a:tab pos="808038" algn="l"/>
              </a:tabLst>
            </a:pPr>
            <a:r>
              <a:rPr lang="fr-FR" sz="1400" dirty="0"/>
              <a:t>Industrie Pharmaceutique</a:t>
            </a:r>
            <a:endParaRPr lang="de-DE" sz="1400" dirty="0"/>
          </a:p>
          <a:p>
            <a:pPr marL="538163" indent="-177800">
              <a:buFont typeface="Arial" charset="0"/>
              <a:buChar char="•"/>
              <a:tabLst>
                <a:tab pos="808038" algn="l"/>
              </a:tabLst>
            </a:pPr>
            <a:r>
              <a:rPr lang="en-GB" b="1" dirty="0" smtClean="0">
                <a:latin typeface="Calibri" pitchFamily="34" charset="0"/>
              </a:rPr>
              <a:t>Le Mans</a:t>
            </a:r>
            <a:endParaRPr lang="en-GB" dirty="0" smtClean="0">
              <a:latin typeface="Calibri" pitchFamily="34" charset="0"/>
            </a:endParaRPr>
          </a:p>
          <a:p>
            <a:pPr marL="817563" lvl="1">
              <a:tabLst>
                <a:tab pos="808038" algn="l"/>
              </a:tabLst>
            </a:pPr>
            <a:r>
              <a:rPr lang="fr-FR" sz="1400" dirty="0"/>
              <a:t>Transport, Logistique et Distribution</a:t>
            </a:r>
            <a:endParaRPr lang="en-GB" sz="1400" dirty="0" smtClean="0"/>
          </a:p>
          <a:p>
            <a:pPr marL="538163" indent="-177800">
              <a:buFont typeface="Arial" charset="0"/>
              <a:buChar char="•"/>
              <a:tabLst>
                <a:tab pos="808038" algn="l"/>
              </a:tabLst>
            </a:pPr>
            <a:r>
              <a:rPr lang="en-GB" b="1" dirty="0" smtClean="0">
                <a:latin typeface="Calibri" pitchFamily="34" charset="0"/>
              </a:rPr>
              <a:t>Amiens</a:t>
            </a:r>
          </a:p>
          <a:p>
            <a:pPr marL="817563" lvl="1">
              <a:tabLst>
                <a:tab pos="808038" algn="l"/>
              </a:tabLst>
            </a:pPr>
            <a:r>
              <a:rPr lang="en-GB" sz="1400" dirty="0" err="1" smtClean="0">
                <a:latin typeface="Calibri" pitchFamily="34" charset="0"/>
              </a:rPr>
              <a:t>Production,Engénierie</a:t>
            </a:r>
            <a:endParaRPr lang="de-DE" sz="1400" dirty="0" smtClean="0">
              <a:latin typeface="Calibri" pitchFamily="34" charset="0"/>
            </a:endParaRPr>
          </a:p>
          <a:p>
            <a:pPr marL="538163" indent="-177800">
              <a:buFont typeface="Arial" charset="0"/>
              <a:buChar char="•"/>
              <a:tabLst>
                <a:tab pos="808038" algn="l"/>
              </a:tabLst>
            </a:pPr>
            <a:r>
              <a:rPr lang="de-DE" b="1" dirty="0" err="1" smtClean="0">
                <a:latin typeface="Calibri" pitchFamily="34" charset="0"/>
              </a:rPr>
              <a:t>Aix</a:t>
            </a:r>
            <a:r>
              <a:rPr lang="de-DE" b="1" dirty="0" smtClean="0">
                <a:latin typeface="Calibri" pitchFamily="34" charset="0"/>
              </a:rPr>
              <a:t> en Provence</a:t>
            </a:r>
          </a:p>
          <a:p>
            <a:pPr marL="817563" lvl="1">
              <a:tabLst>
                <a:tab pos="808038" algn="l"/>
              </a:tabLst>
            </a:pPr>
            <a:r>
              <a:rPr lang="fr-FR" sz="1400" dirty="0"/>
              <a:t>Aéronautique </a:t>
            </a:r>
            <a:r>
              <a:rPr lang="fr-FR" sz="1400" dirty="0" smtClean="0"/>
              <a:t>Défense et Armement</a:t>
            </a:r>
            <a:endParaRPr lang="de-DE" sz="1400" dirty="0" smtClean="0">
              <a:latin typeface="Calibri" pitchFamily="34" charset="0"/>
            </a:endParaRPr>
          </a:p>
          <a:p>
            <a:pPr marL="538163" indent="-177800">
              <a:buFont typeface="Arial" charset="0"/>
              <a:buChar char="•"/>
              <a:tabLst>
                <a:tab pos="808038" algn="l"/>
              </a:tabLst>
            </a:pPr>
            <a:r>
              <a:rPr lang="de-DE" b="1" dirty="0" smtClean="0">
                <a:latin typeface="Calibri" pitchFamily="34" charset="0"/>
              </a:rPr>
              <a:t>Paris -</a:t>
            </a:r>
            <a:r>
              <a:rPr lang="de-DE" b="1" dirty="0" err="1" smtClean="0">
                <a:latin typeface="Calibri" pitchFamily="34" charset="0"/>
              </a:rPr>
              <a:t>Ouest</a:t>
            </a:r>
            <a:endParaRPr lang="de-DE" b="1" dirty="0" smtClean="0">
              <a:latin typeface="Calibri" pitchFamily="34" charset="0"/>
            </a:endParaRPr>
          </a:p>
          <a:p>
            <a:pPr marL="817563" lvl="1">
              <a:tabLst>
                <a:tab pos="808038" algn="l"/>
              </a:tabLst>
            </a:pPr>
            <a:r>
              <a:rPr lang="en-GB" altLang="fr-FR" sz="1400" dirty="0" smtClean="0">
                <a:solidFill>
                  <a:srgbClr val="301800"/>
                </a:solidFill>
                <a:latin typeface="Calibri" panose="020F0502020204030204" pitchFamily="34" charset="0"/>
              </a:rPr>
              <a:t>FMCG </a:t>
            </a:r>
            <a:r>
              <a:rPr lang="en-GB" altLang="fr-FR" sz="1400" dirty="0">
                <a:solidFill>
                  <a:srgbClr val="301800"/>
                </a:solidFill>
                <a:latin typeface="Calibri" panose="020F0502020204030204" pitchFamily="34" charset="0"/>
              </a:rPr>
              <a:t>-Food / </a:t>
            </a:r>
            <a:r>
              <a:rPr lang="en-GB" altLang="fr-FR" sz="1400" dirty="0" smtClean="0">
                <a:solidFill>
                  <a:srgbClr val="301800"/>
                </a:solidFill>
                <a:latin typeface="Calibri" panose="020F0502020204030204" pitchFamily="34" charset="0"/>
              </a:rPr>
              <a:t>Non-food, Packaging</a:t>
            </a:r>
            <a:endParaRPr lang="en-GB" altLang="fr-FR" sz="1400" dirty="0">
              <a:solidFill>
                <a:srgbClr val="301800"/>
              </a:solidFill>
              <a:latin typeface="Calibri" panose="020F0502020204030204" pitchFamily="34" charset="0"/>
            </a:endParaRPr>
          </a:p>
          <a:p>
            <a:pPr marL="538163" indent="-177800">
              <a:buFont typeface="Arial" charset="0"/>
              <a:buChar char="•"/>
              <a:tabLst>
                <a:tab pos="808038" algn="l"/>
              </a:tabLst>
            </a:pPr>
            <a:r>
              <a:rPr lang="de-DE" b="1" dirty="0" smtClean="0">
                <a:latin typeface="Calibri" pitchFamily="34" charset="0"/>
              </a:rPr>
              <a:t>Paris – </a:t>
            </a:r>
            <a:r>
              <a:rPr lang="de-DE" b="1" dirty="0" err="1" smtClean="0">
                <a:latin typeface="Calibri" pitchFamily="34" charset="0"/>
              </a:rPr>
              <a:t>Lecourbe</a:t>
            </a:r>
            <a:endParaRPr lang="de-DE" b="1" dirty="0" smtClean="0">
              <a:latin typeface="Calibri" pitchFamily="34" charset="0"/>
            </a:endParaRPr>
          </a:p>
          <a:p>
            <a:pPr marL="817563" lvl="1">
              <a:tabLst>
                <a:tab pos="808038" algn="l"/>
              </a:tabLst>
            </a:pPr>
            <a:r>
              <a:rPr lang="de-DE" sz="1400" dirty="0" smtClean="0">
                <a:latin typeface="Calibri" pitchFamily="34" charset="0"/>
              </a:rPr>
              <a:t>Automobile, Business  </a:t>
            </a:r>
            <a:r>
              <a:rPr lang="de-DE" sz="1400" dirty="0" err="1" smtClean="0">
                <a:latin typeface="Calibri" pitchFamily="34" charset="0"/>
              </a:rPr>
              <a:t>support</a:t>
            </a:r>
            <a:r>
              <a:rPr lang="de-DE" sz="1400" dirty="0" smtClean="0">
                <a:latin typeface="Calibri" pitchFamily="34" charset="0"/>
              </a:rPr>
              <a:t> </a:t>
            </a:r>
            <a:r>
              <a:rPr lang="de-DE" sz="1400" dirty="0" err="1" smtClean="0">
                <a:latin typeface="Calibri" pitchFamily="34" charset="0"/>
              </a:rPr>
              <a:t>services</a:t>
            </a:r>
            <a:endParaRPr lang="de-DE" sz="1400" dirty="0" smtClean="0">
              <a:latin typeface="Calibri" pitchFamily="34" charset="0"/>
            </a:endParaRPr>
          </a:p>
          <a:p>
            <a:pPr marL="538163" indent="-177800">
              <a:buFont typeface="Arial" charset="0"/>
              <a:buChar char="•"/>
              <a:tabLst>
                <a:tab pos="808038" algn="l"/>
              </a:tabLst>
            </a:pPr>
            <a:r>
              <a:rPr lang="de-DE" b="1" dirty="0" smtClean="0">
                <a:latin typeface="Calibri" pitchFamily="34" charset="0"/>
              </a:rPr>
              <a:t>Paris – Haussmann</a:t>
            </a:r>
          </a:p>
          <a:p>
            <a:pPr marL="817563" lvl="1">
              <a:tabLst>
                <a:tab pos="808038" algn="l"/>
              </a:tabLst>
            </a:pPr>
            <a:r>
              <a:rPr lang="de-DE" sz="1400" dirty="0" err="1" smtClean="0">
                <a:latin typeface="Calibri" pitchFamily="34" charset="0"/>
              </a:rPr>
              <a:t>Digital,Internet,Informations</a:t>
            </a:r>
            <a:r>
              <a:rPr lang="de-DE" sz="1400" dirty="0" smtClean="0">
                <a:latin typeface="Calibri" pitchFamily="34" charset="0"/>
              </a:rPr>
              <a:t> </a:t>
            </a:r>
            <a:r>
              <a:rPr lang="de-DE" sz="1400" dirty="0">
                <a:latin typeface="Calibri" pitchFamily="34" charset="0"/>
              </a:rPr>
              <a:t>&amp; </a:t>
            </a:r>
            <a:r>
              <a:rPr lang="de-DE" sz="1400" dirty="0" smtClean="0">
                <a:latin typeface="Calibri" pitchFamily="34" charset="0"/>
              </a:rPr>
              <a:t>Technologies</a:t>
            </a:r>
            <a:endParaRPr lang="de-DE" b="1" dirty="0" smtClean="0">
              <a:latin typeface="Calibri" pitchFamily="34" charset="0"/>
            </a:endParaRPr>
          </a:p>
          <a:p>
            <a:pPr marL="538163" indent="-177800">
              <a:buFont typeface="Arial" charset="0"/>
              <a:buChar char="•"/>
              <a:tabLst>
                <a:tab pos="808038" algn="l"/>
              </a:tabLst>
            </a:pPr>
            <a:r>
              <a:rPr lang="de-DE" b="1" dirty="0" smtClean="0">
                <a:latin typeface="Calibri" pitchFamily="34" charset="0"/>
              </a:rPr>
              <a:t>Paris – La </a:t>
            </a:r>
            <a:r>
              <a:rPr lang="de-DE" b="1" dirty="0" err="1" smtClean="0">
                <a:latin typeface="Calibri" pitchFamily="34" charset="0"/>
              </a:rPr>
              <a:t>Défense</a:t>
            </a:r>
            <a:endParaRPr lang="de-DE" b="1" dirty="0" smtClean="0">
              <a:latin typeface="Calibri" pitchFamily="34" charset="0"/>
            </a:endParaRPr>
          </a:p>
          <a:p>
            <a:pPr marL="817563" lvl="1">
              <a:tabLst>
                <a:tab pos="808038" algn="l"/>
              </a:tabLst>
            </a:pPr>
            <a:r>
              <a:rPr lang="de-DE" sz="1400" dirty="0" smtClean="0">
                <a:latin typeface="Calibri" pitchFamily="34" charset="0"/>
              </a:rPr>
              <a:t>Media &amp; Marketing , Consumer Products</a:t>
            </a:r>
          </a:p>
          <a:p>
            <a:pPr marL="538163" indent="-177800">
              <a:buFont typeface="Arial" charset="0"/>
              <a:buChar char="•"/>
              <a:tabLst>
                <a:tab pos="808038" algn="l"/>
              </a:tabLst>
            </a:pPr>
            <a:r>
              <a:rPr lang="de-DE" b="1" dirty="0" smtClean="0">
                <a:latin typeface="Calibri" pitchFamily="34" charset="0"/>
              </a:rPr>
              <a:t>Strasbourg</a:t>
            </a:r>
          </a:p>
          <a:p>
            <a:pPr marL="817563" lvl="1">
              <a:tabLst>
                <a:tab pos="808038" algn="l"/>
              </a:tabLst>
            </a:pPr>
            <a:r>
              <a:rPr lang="de-DE" sz="1400" dirty="0" smtClean="0">
                <a:latin typeface="Calibri" pitchFamily="34" charset="0"/>
              </a:rPr>
              <a:t>Banque ,Assurance</a:t>
            </a:r>
          </a:p>
          <a:p>
            <a:pPr marL="538163" indent="-177800">
              <a:buFont typeface="Arial" charset="0"/>
              <a:buChar char="•"/>
              <a:tabLst>
                <a:tab pos="808038" algn="l"/>
              </a:tabLst>
            </a:pPr>
            <a:r>
              <a:rPr lang="de-DE" b="1" dirty="0" smtClean="0">
                <a:latin typeface="Calibri" pitchFamily="34" charset="0"/>
              </a:rPr>
              <a:t>Luxembourg</a:t>
            </a:r>
          </a:p>
          <a:p>
            <a:pPr marL="817563" lvl="1">
              <a:tabLst>
                <a:tab pos="808038" algn="l"/>
              </a:tabLst>
            </a:pPr>
            <a:r>
              <a:rPr lang="de-DE" sz="1400" dirty="0" err="1" smtClean="0">
                <a:latin typeface="Calibri" pitchFamily="34" charset="0"/>
              </a:rPr>
              <a:t>Finance,Juridique,Banque</a:t>
            </a:r>
            <a:endParaRPr lang="de-DE" sz="1400" dirty="0" smtClean="0">
              <a:latin typeface="Calibri" pitchFamily="34" charset="0"/>
            </a:endParaRPr>
          </a:p>
          <a:p>
            <a:pPr marL="995363" lvl="1" indent="-177800">
              <a:buFont typeface="Arial" charset="0"/>
              <a:buChar char="•"/>
              <a:tabLst>
                <a:tab pos="808038" algn="l"/>
              </a:tabLst>
            </a:pPr>
            <a:endParaRPr lang="de-DE" b="1" dirty="0" smtClean="0">
              <a:latin typeface="Calibri" pitchFamily="34" charset="0"/>
            </a:endParaRPr>
          </a:p>
          <a:p>
            <a:pPr marL="360363">
              <a:tabLst>
                <a:tab pos="808038" algn="l"/>
              </a:tabLst>
            </a:pPr>
            <a:endParaRPr lang="de-DE" b="1" dirty="0" smtClean="0">
              <a:latin typeface="Calibri" pitchFamily="34"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405" y="2486810"/>
            <a:ext cx="324000" cy="324000"/>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5826" y="2657928"/>
            <a:ext cx="324000" cy="324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846" y="1875159"/>
            <a:ext cx="324000" cy="32400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724" y="1941767"/>
            <a:ext cx="324000" cy="324000"/>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2486810"/>
            <a:ext cx="324000" cy="324000"/>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994" y="2352714"/>
            <a:ext cx="324000" cy="324000"/>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114" y="2916652"/>
            <a:ext cx="324000" cy="324000"/>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6804" y="4509120"/>
            <a:ext cx="324000" cy="324000"/>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816" y="2522093"/>
            <a:ext cx="324000" cy="324000"/>
          </a:xfrm>
          <a:prstGeom prst="rect">
            <a:avLst/>
          </a:prstGeom>
        </p:spPr>
      </p:pic>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7601" y="2333928"/>
            <a:ext cx="324000" cy="324000"/>
          </a:xfrm>
          <a:prstGeom prst="rect">
            <a:avLst/>
          </a:prstGeom>
        </p:spPr>
      </p:pic>
    </p:spTree>
    <p:extLst>
      <p:ext uri="{BB962C8B-B14F-4D97-AF65-F5344CB8AC3E}">
        <p14:creationId xmlns:p14="http://schemas.microsoft.com/office/powerpoint/2010/main" val="345677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1286</Words>
  <Application>Microsoft Office PowerPoint</Application>
  <PresentationFormat>Affichage à l'écran (4:3)</PresentationFormat>
  <Paragraphs>484</Paragraphs>
  <Slides>23</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Aharoni</vt:lpstr>
      <vt:lpstr>Arial</vt:lpstr>
      <vt:lpstr>Calibri</vt:lpstr>
      <vt:lpstr>CoreSansM25ExtraLight</vt:lpstr>
      <vt:lpstr>Gill Sans MT</vt:lpstr>
      <vt:lpstr>Times New Roman</vt:lpstr>
      <vt:lpstr>Wingdings</vt:lpstr>
      <vt:lpstr>Wingdings 2</vt:lpstr>
      <vt:lpstr>ヒラギノ角ゴ Pro W3</vt:lpstr>
      <vt:lpstr>Office Theme</vt:lpstr>
      <vt:lpstr>Présentation PowerPoint</vt:lpstr>
      <vt:lpstr>Distinctions </vt:lpstr>
      <vt:lpstr>Plan presentation  Antal International Network    5 Continents, 1 Vision - Discovering Talent  </vt:lpstr>
      <vt:lpstr>Antal International Network    5 Continents, 1 Vision - Discovering Talent   Notre Objectif</vt:lpstr>
      <vt:lpstr>Présentation d’Antal International</vt:lpstr>
      <vt:lpstr>Présentation PowerPoint</vt:lpstr>
      <vt:lpstr>Notre savoir faire  (Search + Recrutement ciblé) </vt:lpstr>
      <vt:lpstr>Présentation PowerPoint</vt:lpstr>
      <vt:lpstr>Le Réseau des 10 agences spécialisés  Antal France</vt:lpstr>
      <vt:lpstr>Matrix Portfolio Management                                  1/2 </vt:lpstr>
      <vt:lpstr>Matrix Portfolio Management                                       2/2 Des agences spécialisées par secteur  qui travaillent en mode matriciel  </vt:lpstr>
      <vt:lpstr>Notre “ Methodologie - 4 voies  “ </vt:lpstr>
      <vt:lpstr>Notre “ Methodologie - 4 voies  “ Job Boards Web et Réseaux Sociaux</vt:lpstr>
      <vt:lpstr>Notre “ Methodologie - 4 voies  “ Sites partenaires </vt:lpstr>
      <vt:lpstr>Périodes et Séquences d’une mission de recrutement</vt:lpstr>
      <vt:lpstr>Engagements et process                             1/2 Sur nos contrats à engagement de Short-List</vt:lpstr>
      <vt:lpstr>Engagements et process                            2/2 Sur nos contrats à engagement de Short-List</vt:lpstr>
      <vt:lpstr>Nos valeurs </vt:lpstr>
      <vt:lpstr>Références clients</vt:lpstr>
      <vt:lpstr>Références clients par secteur (WW)</vt:lpstr>
      <vt:lpstr>Conditions commerciales</vt:lpstr>
      <vt:lpstr>Présentation PowerPoint</vt:lpstr>
      <vt:lpstr>Contact Antal Pharmacie &amp; Biotechnologie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Fatania</dc:creator>
  <cp:lastModifiedBy>pierre veilleux</cp:lastModifiedBy>
  <cp:revision>166</cp:revision>
  <dcterms:created xsi:type="dcterms:W3CDTF">2014-10-07T14:20:32Z</dcterms:created>
  <dcterms:modified xsi:type="dcterms:W3CDTF">2015-09-08T13:53:38Z</dcterms:modified>
</cp:coreProperties>
</file>