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7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</p:sldIdLst>
  <p:sldSz cx="10691813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30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fr-F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E3D0EF9E-3206-4D78-972C-A471204C3091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F1345F-93B2-48D5-8FF9-ED78D1AF85E8}" type="slidenum">
              <a:rPr lang="fr-FR"/>
              <a:pPr/>
              <a:t>1</a:t>
            </a:fld>
            <a:endParaRPr lang="fr-FR"/>
          </a:p>
        </p:txBody>
      </p:sp>
      <p:sp>
        <p:nvSpPr>
          <p:cNvPr id="747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80465A-9B23-494C-A4B6-4EF3901E77E7}" type="slidenum">
              <a:rPr lang="fr-FR"/>
              <a:pPr/>
              <a:t>10</a:t>
            </a:fld>
            <a:endParaRPr lang="fr-FR"/>
          </a:p>
        </p:txBody>
      </p:sp>
      <p:sp>
        <p:nvSpPr>
          <p:cNvPr id="839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4A8234-1E85-43E1-8922-F80730FAB1D8}" type="slidenum">
              <a:rPr lang="fr-FR"/>
              <a:pPr/>
              <a:t>11</a:t>
            </a:fld>
            <a:endParaRPr lang="fr-FR"/>
          </a:p>
        </p:txBody>
      </p:sp>
      <p:sp>
        <p:nvSpPr>
          <p:cNvPr id="849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9A4AED-3BF9-4F8F-95CF-BA146CDD96DE}" type="slidenum">
              <a:rPr lang="fr-FR"/>
              <a:pPr/>
              <a:t>12</a:t>
            </a:fld>
            <a:endParaRPr lang="fr-FR"/>
          </a:p>
        </p:txBody>
      </p:sp>
      <p:sp>
        <p:nvSpPr>
          <p:cNvPr id="860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495CAF-A347-46CE-86DA-6EC1EE08EA4E}" type="slidenum">
              <a:rPr lang="fr-FR"/>
              <a:pPr/>
              <a:t>13</a:t>
            </a:fld>
            <a:endParaRPr lang="fr-FR"/>
          </a:p>
        </p:txBody>
      </p:sp>
      <p:sp>
        <p:nvSpPr>
          <p:cNvPr id="870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275171-74A5-44C6-9357-E2282E21D19D}" type="slidenum">
              <a:rPr lang="fr-FR"/>
              <a:pPr/>
              <a:t>14</a:t>
            </a:fld>
            <a:endParaRPr lang="fr-FR"/>
          </a:p>
        </p:txBody>
      </p:sp>
      <p:sp>
        <p:nvSpPr>
          <p:cNvPr id="880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D16445-E427-435C-B26D-D85C85B2DDAE}" type="slidenum">
              <a:rPr lang="fr-FR"/>
              <a:pPr/>
              <a:t>15</a:t>
            </a:fld>
            <a:endParaRPr lang="fr-FR"/>
          </a:p>
        </p:txBody>
      </p:sp>
      <p:sp>
        <p:nvSpPr>
          <p:cNvPr id="890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EB7FF5-BC38-4B0B-8B70-2B10CD123312}" type="slidenum">
              <a:rPr lang="fr-FR"/>
              <a:pPr/>
              <a:t>16</a:t>
            </a:fld>
            <a:endParaRPr lang="fr-FR"/>
          </a:p>
        </p:txBody>
      </p:sp>
      <p:sp>
        <p:nvSpPr>
          <p:cNvPr id="901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24504E-C6F9-406D-8D95-A6C66EFBBBBB}" type="slidenum">
              <a:rPr lang="fr-FR"/>
              <a:pPr/>
              <a:t>17</a:t>
            </a:fld>
            <a:endParaRPr lang="fr-FR"/>
          </a:p>
        </p:txBody>
      </p:sp>
      <p:sp>
        <p:nvSpPr>
          <p:cNvPr id="911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C2568E-6831-47C0-8581-30BC8D39C178}" type="slidenum">
              <a:rPr lang="fr-FR"/>
              <a:pPr/>
              <a:t>18</a:t>
            </a:fld>
            <a:endParaRPr lang="fr-FR"/>
          </a:p>
        </p:txBody>
      </p:sp>
      <p:sp>
        <p:nvSpPr>
          <p:cNvPr id="921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1030E7-85D3-4788-994B-CA0E85B919AF}" type="slidenum">
              <a:rPr lang="fr-FR"/>
              <a:pPr/>
              <a:t>19</a:t>
            </a:fld>
            <a:endParaRPr lang="fr-FR"/>
          </a:p>
        </p:txBody>
      </p:sp>
      <p:sp>
        <p:nvSpPr>
          <p:cNvPr id="931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F95578-2177-4F31-A65F-4D4E9D2F2AA2}" type="slidenum">
              <a:rPr lang="fr-FR"/>
              <a:pPr/>
              <a:t>2</a:t>
            </a:fld>
            <a:endParaRPr lang="fr-FR"/>
          </a:p>
        </p:txBody>
      </p:sp>
      <p:sp>
        <p:nvSpPr>
          <p:cNvPr id="757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65475-EB12-49CE-A87E-CE600E61EB56}" type="slidenum">
              <a:rPr lang="fr-FR"/>
              <a:pPr/>
              <a:t>20</a:t>
            </a:fld>
            <a:endParaRPr lang="fr-FR"/>
          </a:p>
        </p:txBody>
      </p:sp>
      <p:sp>
        <p:nvSpPr>
          <p:cNvPr id="942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0B3822-D489-4F69-A4FB-F87A153CA963}" type="slidenum">
              <a:rPr lang="fr-FR"/>
              <a:pPr/>
              <a:t>21</a:t>
            </a:fld>
            <a:endParaRPr lang="fr-FR"/>
          </a:p>
        </p:txBody>
      </p:sp>
      <p:sp>
        <p:nvSpPr>
          <p:cNvPr id="952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547689-055A-4DE3-A91A-E5545BD863E7}" type="slidenum">
              <a:rPr lang="fr-FR"/>
              <a:pPr/>
              <a:t>22</a:t>
            </a:fld>
            <a:endParaRPr lang="fr-FR"/>
          </a:p>
        </p:txBody>
      </p:sp>
      <p:sp>
        <p:nvSpPr>
          <p:cNvPr id="962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42F3CC-8935-4611-A095-FA568438E791}" type="slidenum">
              <a:rPr lang="fr-FR"/>
              <a:pPr/>
              <a:t>23</a:t>
            </a:fld>
            <a:endParaRPr lang="fr-FR"/>
          </a:p>
        </p:txBody>
      </p:sp>
      <p:sp>
        <p:nvSpPr>
          <p:cNvPr id="972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B6EEE-EDCF-4D82-9B10-C8748C51E270}" type="slidenum">
              <a:rPr lang="fr-FR"/>
              <a:pPr/>
              <a:t>24</a:t>
            </a:fld>
            <a:endParaRPr lang="fr-FR"/>
          </a:p>
        </p:txBody>
      </p:sp>
      <p:sp>
        <p:nvSpPr>
          <p:cNvPr id="983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8AAEFA-B5DA-4631-AF4B-931EF1EDF888}" type="slidenum">
              <a:rPr lang="fr-FR"/>
              <a:pPr/>
              <a:t>25</a:t>
            </a:fld>
            <a:endParaRPr lang="fr-FR"/>
          </a:p>
        </p:txBody>
      </p:sp>
      <p:sp>
        <p:nvSpPr>
          <p:cNvPr id="993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C1214B-EB6F-47DB-A8D9-6B6B85DDE757}" type="slidenum">
              <a:rPr lang="fr-FR"/>
              <a:pPr/>
              <a:t>26</a:t>
            </a:fld>
            <a:endParaRPr lang="fr-FR"/>
          </a:p>
        </p:txBody>
      </p:sp>
      <p:sp>
        <p:nvSpPr>
          <p:cNvPr id="1003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259756-95BC-42A2-9AD5-BC7B37A51DC3}" type="slidenum">
              <a:rPr lang="fr-FR"/>
              <a:pPr/>
              <a:t>27</a:t>
            </a:fld>
            <a:endParaRPr lang="fr-FR"/>
          </a:p>
        </p:txBody>
      </p:sp>
      <p:sp>
        <p:nvSpPr>
          <p:cNvPr id="1013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104515-7782-4F5A-A28B-DFB4929AB383}" type="slidenum">
              <a:rPr lang="fr-FR"/>
              <a:pPr/>
              <a:t>28</a:t>
            </a:fld>
            <a:endParaRPr lang="fr-FR"/>
          </a:p>
        </p:txBody>
      </p:sp>
      <p:sp>
        <p:nvSpPr>
          <p:cNvPr id="1024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E12A3B-5737-4305-8635-80111CD49DD5}" type="slidenum">
              <a:rPr lang="fr-FR"/>
              <a:pPr/>
              <a:t>29</a:t>
            </a:fld>
            <a:endParaRPr lang="fr-FR"/>
          </a:p>
        </p:txBody>
      </p:sp>
      <p:sp>
        <p:nvSpPr>
          <p:cNvPr id="1034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206FC8-D302-40B1-94E3-DF2133EEE93D}" type="slidenum">
              <a:rPr lang="fr-FR"/>
              <a:pPr/>
              <a:t>3</a:t>
            </a:fld>
            <a:endParaRPr lang="fr-FR"/>
          </a:p>
        </p:txBody>
      </p:sp>
      <p:sp>
        <p:nvSpPr>
          <p:cNvPr id="768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55C36D-4810-4E99-836E-B7E2D07F67DD}" type="slidenum">
              <a:rPr lang="fr-FR"/>
              <a:pPr/>
              <a:t>30</a:t>
            </a:fld>
            <a:endParaRPr lang="fr-FR"/>
          </a:p>
        </p:txBody>
      </p:sp>
      <p:sp>
        <p:nvSpPr>
          <p:cNvPr id="1044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22E8EA-DF35-49F8-9733-70653E8B6B60}" type="slidenum">
              <a:rPr lang="fr-FR"/>
              <a:pPr/>
              <a:t>31</a:t>
            </a:fld>
            <a:endParaRPr lang="fr-FR"/>
          </a:p>
        </p:txBody>
      </p:sp>
      <p:sp>
        <p:nvSpPr>
          <p:cNvPr id="1054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6ED4EE-DA2F-4ABC-9AEE-92B556DAC5A7}" type="slidenum">
              <a:rPr lang="fr-FR"/>
              <a:pPr/>
              <a:t>32</a:t>
            </a:fld>
            <a:endParaRPr lang="fr-FR"/>
          </a:p>
        </p:txBody>
      </p:sp>
      <p:sp>
        <p:nvSpPr>
          <p:cNvPr id="1064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9CCC9C-F218-4BE6-8A7C-534B1FE0DA91}" type="slidenum">
              <a:rPr lang="fr-FR"/>
              <a:pPr/>
              <a:t>33</a:t>
            </a:fld>
            <a:endParaRPr lang="fr-FR"/>
          </a:p>
        </p:txBody>
      </p:sp>
      <p:sp>
        <p:nvSpPr>
          <p:cNvPr id="1075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1846FA-CC16-4AF3-B82B-F66329F30F61}" type="slidenum">
              <a:rPr lang="fr-FR"/>
              <a:pPr/>
              <a:t>34</a:t>
            </a:fld>
            <a:endParaRPr lang="fr-FR"/>
          </a:p>
        </p:txBody>
      </p:sp>
      <p:sp>
        <p:nvSpPr>
          <p:cNvPr id="1085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FF7843-EF82-4DC1-81F6-049679B99C27}" type="slidenum">
              <a:rPr lang="fr-FR"/>
              <a:pPr/>
              <a:t>35</a:t>
            </a:fld>
            <a:endParaRPr lang="fr-FR"/>
          </a:p>
        </p:txBody>
      </p:sp>
      <p:sp>
        <p:nvSpPr>
          <p:cNvPr id="1095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A1A5C7-BEA1-4AA5-A2F9-A26046379A32}" type="slidenum">
              <a:rPr lang="fr-FR"/>
              <a:pPr/>
              <a:t>36</a:t>
            </a:fld>
            <a:endParaRPr lang="fr-FR"/>
          </a:p>
        </p:txBody>
      </p:sp>
      <p:sp>
        <p:nvSpPr>
          <p:cNvPr id="1105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3E755D-45EF-4711-84FA-7615F688619F}" type="slidenum">
              <a:rPr lang="fr-FR"/>
              <a:pPr/>
              <a:t>37</a:t>
            </a:fld>
            <a:endParaRPr lang="fr-FR"/>
          </a:p>
        </p:txBody>
      </p:sp>
      <p:sp>
        <p:nvSpPr>
          <p:cNvPr id="1116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6D4559-C5CC-4090-94E9-FBA6ED94778C}" type="slidenum">
              <a:rPr lang="fr-FR"/>
              <a:pPr/>
              <a:t>38</a:t>
            </a:fld>
            <a:endParaRPr lang="fr-FR"/>
          </a:p>
        </p:txBody>
      </p:sp>
      <p:sp>
        <p:nvSpPr>
          <p:cNvPr id="1126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2E643D-D324-4836-9BE4-851926E505F0}" type="slidenum">
              <a:rPr lang="fr-FR"/>
              <a:pPr/>
              <a:t>39</a:t>
            </a:fld>
            <a:endParaRPr lang="fr-FR"/>
          </a:p>
        </p:txBody>
      </p:sp>
      <p:sp>
        <p:nvSpPr>
          <p:cNvPr id="1136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A3DCC0-1B09-45E0-A84F-F90D31FC5653}" type="slidenum">
              <a:rPr lang="fr-FR"/>
              <a:pPr/>
              <a:t>4</a:t>
            </a:fld>
            <a:endParaRPr lang="fr-FR"/>
          </a:p>
        </p:txBody>
      </p:sp>
      <p:sp>
        <p:nvSpPr>
          <p:cNvPr id="778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37E321-9AA6-4E44-A351-9F70BA77C7ED}" type="slidenum">
              <a:rPr lang="fr-FR"/>
              <a:pPr/>
              <a:t>40</a:t>
            </a:fld>
            <a:endParaRPr lang="fr-FR"/>
          </a:p>
        </p:txBody>
      </p:sp>
      <p:sp>
        <p:nvSpPr>
          <p:cNvPr id="1146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EB93F4-3979-4738-97B9-832D07E31487}" type="slidenum">
              <a:rPr lang="fr-FR"/>
              <a:pPr/>
              <a:t>41</a:t>
            </a:fld>
            <a:endParaRPr lang="fr-FR"/>
          </a:p>
        </p:txBody>
      </p:sp>
      <p:sp>
        <p:nvSpPr>
          <p:cNvPr id="1157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BFBDA3-DE0E-4BCB-ACAD-0A4EFDEB5DDE}" type="slidenum">
              <a:rPr lang="fr-FR"/>
              <a:pPr/>
              <a:t>42</a:t>
            </a:fld>
            <a:endParaRPr lang="fr-FR"/>
          </a:p>
        </p:txBody>
      </p:sp>
      <p:sp>
        <p:nvSpPr>
          <p:cNvPr id="1167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9B5D66-75DA-47DD-A4AD-AEEDC29EC8CB}" type="slidenum">
              <a:rPr lang="fr-FR"/>
              <a:pPr/>
              <a:t>43</a:t>
            </a:fld>
            <a:endParaRPr lang="fr-FR"/>
          </a:p>
        </p:txBody>
      </p:sp>
      <p:sp>
        <p:nvSpPr>
          <p:cNvPr id="1177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29D70C-D526-47E6-A863-E632FECC1554}" type="slidenum">
              <a:rPr lang="fr-FR"/>
              <a:pPr/>
              <a:t>44</a:t>
            </a:fld>
            <a:endParaRPr lang="fr-FR"/>
          </a:p>
        </p:txBody>
      </p:sp>
      <p:sp>
        <p:nvSpPr>
          <p:cNvPr id="1187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6006A6-6C68-490B-AC93-F2C2C2CA5154}" type="slidenum">
              <a:rPr lang="fr-FR"/>
              <a:pPr/>
              <a:t>45</a:t>
            </a:fld>
            <a:endParaRPr lang="fr-FR"/>
          </a:p>
        </p:txBody>
      </p:sp>
      <p:sp>
        <p:nvSpPr>
          <p:cNvPr id="1198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0E4818-5FDA-444D-AC67-EC6718DC961C}" type="slidenum">
              <a:rPr lang="fr-FR"/>
              <a:pPr/>
              <a:t>46</a:t>
            </a:fld>
            <a:endParaRPr lang="fr-FR"/>
          </a:p>
        </p:txBody>
      </p:sp>
      <p:sp>
        <p:nvSpPr>
          <p:cNvPr id="1208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D0A6EC-2198-4747-B66E-47AF0A9239C8}" type="slidenum">
              <a:rPr lang="fr-FR"/>
              <a:pPr/>
              <a:t>47</a:t>
            </a:fld>
            <a:endParaRPr lang="fr-FR"/>
          </a:p>
        </p:txBody>
      </p:sp>
      <p:sp>
        <p:nvSpPr>
          <p:cNvPr id="1218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4DD6BF-8A99-4DDA-9556-C7C1B1C3C83C}" type="slidenum">
              <a:rPr lang="fr-FR"/>
              <a:pPr/>
              <a:t>48</a:t>
            </a:fld>
            <a:endParaRPr lang="fr-FR"/>
          </a:p>
        </p:txBody>
      </p:sp>
      <p:sp>
        <p:nvSpPr>
          <p:cNvPr id="1228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6350FA-0035-4071-AC44-5A94B047A50E}" type="slidenum">
              <a:rPr lang="fr-FR"/>
              <a:pPr/>
              <a:t>49</a:t>
            </a:fld>
            <a:endParaRPr lang="fr-FR"/>
          </a:p>
        </p:txBody>
      </p:sp>
      <p:sp>
        <p:nvSpPr>
          <p:cNvPr id="1239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614154-A5A4-48E1-8E61-92B0AC5C2846}" type="slidenum">
              <a:rPr lang="fr-FR"/>
              <a:pPr/>
              <a:t>5</a:t>
            </a:fld>
            <a:endParaRPr lang="fr-FR"/>
          </a:p>
        </p:txBody>
      </p:sp>
      <p:sp>
        <p:nvSpPr>
          <p:cNvPr id="788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0CBB51-E8B2-455E-9802-47FF9C60816B}" type="slidenum">
              <a:rPr lang="fr-FR"/>
              <a:pPr/>
              <a:t>50</a:t>
            </a:fld>
            <a:endParaRPr lang="fr-FR"/>
          </a:p>
        </p:txBody>
      </p:sp>
      <p:sp>
        <p:nvSpPr>
          <p:cNvPr id="1249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26442C-B2FE-419B-B3CA-31D374EB073A}" type="slidenum">
              <a:rPr lang="fr-FR"/>
              <a:pPr/>
              <a:t>51</a:t>
            </a:fld>
            <a:endParaRPr lang="fr-FR"/>
          </a:p>
        </p:txBody>
      </p:sp>
      <p:sp>
        <p:nvSpPr>
          <p:cNvPr id="1259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E91CCA-058A-4AB5-BA4E-A1AE182BF2F9}" type="slidenum">
              <a:rPr lang="fr-FR"/>
              <a:pPr/>
              <a:t>52</a:t>
            </a:fld>
            <a:endParaRPr lang="fr-FR"/>
          </a:p>
        </p:txBody>
      </p:sp>
      <p:sp>
        <p:nvSpPr>
          <p:cNvPr id="1269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93E894-9B9D-48CD-9395-47F026711B6D}" type="slidenum">
              <a:rPr lang="fr-FR"/>
              <a:pPr/>
              <a:t>53</a:t>
            </a:fld>
            <a:endParaRPr lang="fr-FR"/>
          </a:p>
        </p:txBody>
      </p:sp>
      <p:sp>
        <p:nvSpPr>
          <p:cNvPr id="1280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8E2F03-5416-4610-97CB-4ED4FAEE198B}" type="slidenum">
              <a:rPr lang="fr-FR"/>
              <a:pPr/>
              <a:t>54</a:t>
            </a:fld>
            <a:endParaRPr lang="fr-FR"/>
          </a:p>
        </p:txBody>
      </p:sp>
      <p:sp>
        <p:nvSpPr>
          <p:cNvPr id="12902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9D10FE-DBDA-48B1-BCCC-84CC019EBE40}" type="slidenum">
              <a:rPr lang="fr-FR"/>
              <a:pPr/>
              <a:t>55</a:t>
            </a:fld>
            <a:endParaRPr lang="fr-FR"/>
          </a:p>
        </p:txBody>
      </p:sp>
      <p:sp>
        <p:nvSpPr>
          <p:cNvPr id="1300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D86E9C-78D7-4BDC-9099-E6C1A21EAF66}" type="slidenum">
              <a:rPr lang="fr-FR"/>
              <a:pPr/>
              <a:t>56</a:t>
            </a:fld>
            <a:endParaRPr lang="fr-FR"/>
          </a:p>
        </p:txBody>
      </p:sp>
      <p:sp>
        <p:nvSpPr>
          <p:cNvPr id="1310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769E21-F3D5-4A70-A57A-E9064109CF6B}" type="slidenum">
              <a:rPr lang="fr-FR"/>
              <a:pPr/>
              <a:t>57</a:t>
            </a:fld>
            <a:endParaRPr lang="fr-FR"/>
          </a:p>
        </p:txBody>
      </p:sp>
      <p:sp>
        <p:nvSpPr>
          <p:cNvPr id="1320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23252B-C1C2-45F0-AFC8-030A5A2B80F5}" type="slidenum">
              <a:rPr lang="fr-FR"/>
              <a:pPr/>
              <a:t>58</a:t>
            </a:fld>
            <a:endParaRPr lang="fr-FR"/>
          </a:p>
        </p:txBody>
      </p:sp>
      <p:sp>
        <p:nvSpPr>
          <p:cNvPr id="1331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45B4AA-6D1A-43E1-8FBA-04F0139A919A}" type="slidenum">
              <a:rPr lang="fr-FR"/>
              <a:pPr/>
              <a:t>59</a:t>
            </a:fld>
            <a:endParaRPr lang="fr-FR"/>
          </a:p>
        </p:txBody>
      </p:sp>
      <p:sp>
        <p:nvSpPr>
          <p:cNvPr id="1341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07E209-C302-48F5-B2D2-960D12FEB9BE}" type="slidenum">
              <a:rPr lang="fr-FR"/>
              <a:pPr/>
              <a:t>6</a:t>
            </a:fld>
            <a:endParaRPr lang="fr-FR"/>
          </a:p>
        </p:txBody>
      </p:sp>
      <p:sp>
        <p:nvSpPr>
          <p:cNvPr id="798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DE720C-FA1F-4899-88AF-CB2D093EB36F}" type="slidenum">
              <a:rPr lang="fr-FR"/>
              <a:pPr/>
              <a:t>60</a:t>
            </a:fld>
            <a:endParaRPr lang="fr-FR"/>
          </a:p>
        </p:txBody>
      </p:sp>
      <p:sp>
        <p:nvSpPr>
          <p:cNvPr id="1351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AD288F-095D-455D-8B53-50421F08CDEC}" type="slidenum">
              <a:rPr lang="fr-FR"/>
              <a:pPr/>
              <a:t>61</a:t>
            </a:fld>
            <a:endParaRPr lang="fr-FR"/>
          </a:p>
        </p:txBody>
      </p:sp>
      <p:sp>
        <p:nvSpPr>
          <p:cNvPr id="1361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077E4B-ADE0-4C18-AB59-D2B58720BB46}" type="slidenum">
              <a:rPr lang="fr-FR"/>
              <a:pPr/>
              <a:t>62</a:t>
            </a:fld>
            <a:endParaRPr lang="fr-FR"/>
          </a:p>
        </p:txBody>
      </p:sp>
      <p:sp>
        <p:nvSpPr>
          <p:cNvPr id="1372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ACCC76-5106-4429-9CCC-974242585D5A}" type="slidenum">
              <a:rPr lang="fr-FR"/>
              <a:pPr/>
              <a:t>63</a:t>
            </a:fld>
            <a:endParaRPr lang="fr-FR"/>
          </a:p>
        </p:txBody>
      </p:sp>
      <p:sp>
        <p:nvSpPr>
          <p:cNvPr id="1382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5EF9ED-318C-4D86-A71D-23381318E0C0}" type="slidenum">
              <a:rPr lang="fr-FR"/>
              <a:pPr/>
              <a:t>64</a:t>
            </a:fld>
            <a:endParaRPr lang="fr-FR"/>
          </a:p>
        </p:txBody>
      </p:sp>
      <p:sp>
        <p:nvSpPr>
          <p:cNvPr id="1392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EC5C3F-BE70-403D-880A-78FF860C223C}" type="slidenum">
              <a:rPr lang="fr-FR"/>
              <a:pPr/>
              <a:t>65</a:t>
            </a:fld>
            <a:endParaRPr lang="fr-FR"/>
          </a:p>
        </p:txBody>
      </p:sp>
      <p:sp>
        <p:nvSpPr>
          <p:cNvPr id="1402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78C63E-9A05-4293-8F96-681791FE6C72}" type="slidenum">
              <a:rPr lang="fr-FR"/>
              <a:pPr/>
              <a:t>66</a:t>
            </a:fld>
            <a:endParaRPr lang="fr-FR"/>
          </a:p>
        </p:txBody>
      </p:sp>
      <p:sp>
        <p:nvSpPr>
          <p:cNvPr id="1413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212CB7-F77C-4D9B-9D77-FC68CE8FD1D6}" type="slidenum">
              <a:rPr lang="fr-FR"/>
              <a:pPr/>
              <a:t>67</a:t>
            </a:fld>
            <a:endParaRPr lang="fr-FR"/>
          </a:p>
        </p:txBody>
      </p:sp>
      <p:sp>
        <p:nvSpPr>
          <p:cNvPr id="1423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C47364-5323-4628-9506-45233AE92180}" type="slidenum">
              <a:rPr lang="fr-FR"/>
              <a:pPr/>
              <a:t>68</a:t>
            </a:fld>
            <a:endParaRPr lang="fr-FR"/>
          </a:p>
        </p:txBody>
      </p:sp>
      <p:sp>
        <p:nvSpPr>
          <p:cNvPr id="1433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70F222-DC8D-4F61-BAD9-BCAEEF945794}" type="slidenum">
              <a:rPr lang="fr-FR"/>
              <a:pPr/>
              <a:t>7</a:t>
            </a:fld>
            <a:endParaRPr lang="fr-FR"/>
          </a:p>
        </p:txBody>
      </p:sp>
      <p:sp>
        <p:nvSpPr>
          <p:cNvPr id="808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EDAB62-255C-4E28-899B-211417A13AE9}" type="slidenum">
              <a:rPr lang="fr-FR"/>
              <a:pPr/>
              <a:t>8</a:t>
            </a:fld>
            <a:endParaRPr lang="fr-FR"/>
          </a:p>
        </p:txBody>
      </p:sp>
      <p:sp>
        <p:nvSpPr>
          <p:cNvPr id="819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6AE08F-69DB-4AE0-9132-715B9D7FFB87}" type="slidenum">
              <a:rPr lang="fr-FR"/>
              <a:pPr/>
              <a:t>9</a:t>
            </a:fld>
            <a:endParaRPr lang="fr-FR"/>
          </a:p>
        </p:txBody>
      </p:sp>
      <p:sp>
        <p:nvSpPr>
          <p:cNvPr id="829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44563" y="812800"/>
            <a:ext cx="566896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20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3075"/>
            <a:ext cx="7485063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F9B532-FBF1-4452-B5B8-33140CD4475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13B30C-005E-41A9-8493-363C573EF2F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50175" y="301625"/>
            <a:ext cx="2405063" cy="584993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301625"/>
            <a:ext cx="7062787" cy="58499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0A7A54-5162-4163-A802-C175B8714C5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9620250" cy="12604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534988" y="6886575"/>
            <a:ext cx="2489200" cy="51911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656013" y="6886575"/>
            <a:ext cx="3387725" cy="51911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7666038" y="6886575"/>
            <a:ext cx="2489200" cy="519113"/>
          </a:xfrm>
        </p:spPr>
        <p:txBody>
          <a:bodyPr/>
          <a:lstStyle>
            <a:lvl1pPr>
              <a:defRPr/>
            </a:lvl1pPr>
          </a:lstStyle>
          <a:p>
            <a:fld id="{8C3ED4EA-D39B-49D9-B845-D3839EF5156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20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3075"/>
            <a:ext cx="7485063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8FCEDED-DD95-4010-9EC4-03B12C5A8C5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0C1338-6CC7-4D08-8AC7-9EBDFA5BB44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7750"/>
            <a:ext cx="90884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3575"/>
            <a:ext cx="90884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93C764E-37FD-459E-9746-2B694904081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15963" y="1763713"/>
            <a:ext cx="46894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57838" y="1763713"/>
            <a:ext cx="46894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FF67A19-5351-4EAF-8642-2D58F7AEAF1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0838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2C0102-89AA-434E-B2E9-B5D6C729671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98E347A-08D2-40FB-9D73-EB67843ED6E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9ACC403-3954-4F04-9E46-1AE51136EA6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EA816E-1E84-49F7-8513-A3C44BCE84F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C1B1B49-7F66-405B-AF17-3042F79BD6B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1138"/>
            <a:ext cx="6415088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D45364-2015-4AE0-93AE-3D258C05AD6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7AB23FC-9F83-4876-98F2-F22F91CEC3D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864475" y="252413"/>
            <a:ext cx="2382838" cy="64992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2788" y="252413"/>
            <a:ext cx="6999287" cy="64992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8506904-D46B-4B49-B82B-9AD7CBA5782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20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3075"/>
            <a:ext cx="7485063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0630D4-9711-4B82-9330-5F8993995F3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331BD0F-46A6-4865-87E4-4C7E72C5B83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7750"/>
            <a:ext cx="90884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3575"/>
            <a:ext cx="90884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5CC7AA-92A3-4C5C-8086-887CD33FFD9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15963" y="1763713"/>
            <a:ext cx="46894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57838" y="1763713"/>
            <a:ext cx="4689475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DE01D0-2A6D-4FBD-9538-3B27EBC62F1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0838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F5672E1-8BDD-462C-8B78-3D6B1FD9675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E9362B-87DA-41EC-9989-2EE37AFB764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7750"/>
            <a:ext cx="90884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3575"/>
            <a:ext cx="90884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10099E-15EE-4B6D-AA79-DE998D5CCE5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99B4A36-3300-4AC5-8417-ED19C24198A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897228D-98CB-45DC-A2ED-058857E502F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1138"/>
            <a:ext cx="6415088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F85240B-BD67-4CC1-9638-A54293FE714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027AB9-642A-4E19-88D2-D2E82C2453A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864475" y="252413"/>
            <a:ext cx="2382838" cy="64992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12788" y="252413"/>
            <a:ext cx="6999287" cy="64992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A442B70-DCB1-42AA-8032-46401369E6A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988" y="1768475"/>
            <a:ext cx="4733925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1313" y="1768475"/>
            <a:ext cx="4733925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E909EE-292A-4F15-A23D-967FEC8E163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0838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EC9E03F-7322-417D-A3C1-34622A74DDE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7420F7-191F-4242-94A3-06D3B93BCD7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087528B-4D85-4DFA-862D-15104367357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B59649-1B01-420F-B9FA-979AB15191B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1138"/>
            <a:ext cx="6415088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7D5C3A-0DDF-4751-8C60-BDEF7BF3369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1625"/>
            <a:ext cx="9620250" cy="1260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8475"/>
            <a:ext cx="9620250" cy="43830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34988" y="6886575"/>
            <a:ext cx="2489200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656013" y="6886575"/>
            <a:ext cx="3387725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666038" y="6886575"/>
            <a:ext cx="2489200" cy="519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787E1F6C-082B-4062-9D26-768FEEFE0613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360488"/>
            <a:ext cx="10691813" cy="352425"/>
          </a:xfrm>
          <a:prstGeom prst="rect">
            <a:avLst/>
          </a:prstGeom>
          <a:solidFill>
            <a:srgbClr val="FFFFFF"/>
          </a:solidFill>
          <a:ln w="50760" cap="flat">
            <a:noFill/>
            <a:round/>
            <a:headEnd/>
            <a:tailEnd/>
          </a:ln>
          <a:effectLst>
            <a:outerShdw dist="29880" dir="5400000" algn="ctr" rotWithShape="0">
              <a:srgbClr val="000000">
                <a:alpha val="45030"/>
              </a:srgbClr>
            </a:outerShdw>
          </a:effectLst>
        </p:spPr>
        <p:txBody>
          <a:bodyPr wrap="none" anchor="ctr"/>
          <a:lstStyle/>
          <a:p>
            <a:endParaRPr lang="fr-CH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411288"/>
            <a:ext cx="623888" cy="252412"/>
          </a:xfrm>
          <a:prstGeom prst="rect">
            <a:avLst/>
          </a:prstGeom>
          <a:solidFill>
            <a:srgbClr val="A5644E"/>
          </a:solidFill>
          <a:ln w="50760" cap="flat">
            <a:noFill/>
            <a:round/>
            <a:headEnd/>
            <a:tailEnd/>
          </a:ln>
          <a:effectLst>
            <a:outerShdw dist="29880" dir="5400000" algn="ctr" rotWithShape="0">
              <a:srgbClr val="000000">
                <a:alpha val="45030"/>
              </a:srgbClr>
            </a:outerShdw>
          </a:effectLst>
        </p:spPr>
        <p:txBody>
          <a:bodyPr wrap="none" anchor="ctr"/>
          <a:lstStyle/>
          <a:p>
            <a:endParaRPr lang="fr-CH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90563" y="1411288"/>
            <a:ext cx="10001250" cy="252412"/>
          </a:xfrm>
          <a:prstGeom prst="rect">
            <a:avLst/>
          </a:prstGeom>
          <a:solidFill>
            <a:srgbClr val="F0A22E"/>
          </a:solidFill>
          <a:ln w="50760" cap="flat">
            <a:noFill/>
            <a:round/>
            <a:headEnd/>
            <a:tailEnd/>
          </a:ln>
          <a:effectLst>
            <a:outerShdw dist="29880" dir="5400000" algn="ctr" rotWithShape="0">
              <a:srgbClr val="000000">
                <a:alpha val="45030"/>
              </a:srgbClr>
            </a:outerShdw>
          </a:effectLst>
        </p:spPr>
        <p:txBody>
          <a:bodyPr wrap="none" anchor="ctr"/>
          <a:lstStyle/>
          <a:p>
            <a:endParaRPr lang="fr-CH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252413"/>
            <a:ext cx="9531350" cy="1090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Cliquer ici pour modifier le style du titre du masque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1763713"/>
            <a:ext cx="9531350" cy="4987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planModifiez les styles du texte du masque</a:t>
            </a:r>
          </a:p>
          <a:p>
            <a:pPr lvl="4"/>
            <a:r>
              <a:rPr lang="en-GB" smtClean="0"/>
              <a:t>Deuxième niveau</a:t>
            </a:r>
          </a:p>
          <a:p>
            <a:pPr lvl="4"/>
            <a:r>
              <a:rPr lang="en-GB" smtClean="0"/>
              <a:t>Troisième niveau</a:t>
            </a:r>
          </a:p>
          <a:p>
            <a:pPr lvl="4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7127875" y="6888163"/>
            <a:ext cx="3116263" cy="400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4E3B30"/>
                </a:solidFill>
                <a:latin typeface="+mn-lt"/>
                <a:cs typeface="Segoe UI" charset="0"/>
              </a:defRPr>
            </a:lvl1pPr>
          </a:lstStyle>
          <a:p>
            <a:fld id="{28FB6345-7794-4532-A98D-CEA262CD5366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12788" y="6888163"/>
            <a:ext cx="6338887" cy="401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0" y="1401763"/>
            <a:ext cx="622300" cy="266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</a:tabLst>
              <a:defRPr sz="1400" b="1">
                <a:solidFill>
                  <a:srgbClr val="FFFFFF"/>
                </a:solidFill>
                <a:latin typeface="+mn-lt"/>
                <a:cs typeface="Segoe UI" charset="0"/>
              </a:defRPr>
            </a:lvl1pPr>
          </a:lstStyle>
          <a:p>
            <a:fld id="{80636E71-2414-460C-BD34-0FAF7ABC3CB6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2pPr>
      <a:lvl3pPr marL="11430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3pPr>
      <a:lvl4pPr marL="16002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4pPr>
      <a:lvl5pPr marL="20574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5pPr>
      <a:lvl6pPr marL="25146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6pPr>
      <a:lvl7pPr marL="29718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7pPr>
      <a:lvl8pPr marL="34290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8pPr>
      <a:lvl9pPr marL="38862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9pPr>
    </p:titleStyle>
    <p:bodyStyle>
      <a:lvl1pPr marL="342900" indent="-342900" algn="l" defTabSz="449263" rtl="0" fontAlgn="base">
        <a:lnSpc>
          <a:spcPct val="98000"/>
        </a:lnSpc>
        <a:spcBef>
          <a:spcPts val="1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8000"/>
        </a:lnSpc>
        <a:spcBef>
          <a:spcPts val="12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lnSpc>
          <a:spcPct val="98000"/>
        </a:lnSpc>
        <a:spcBef>
          <a:spcPts val="9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lnSpc>
          <a:spcPct val="98000"/>
        </a:lnSpc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360488"/>
            <a:ext cx="10691813" cy="352425"/>
          </a:xfrm>
          <a:prstGeom prst="rect">
            <a:avLst/>
          </a:prstGeom>
          <a:solidFill>
            <a:srgbClr val="FFFFFF"/>
          </a:solidFill>
          <a:ln w="50760" cap="flat">
            <a:noFill/>
            <a:round/>
            <a:headEnd/>
            <a:tailEnd/>
          </a:ln>
          <a:effectLst>
            <a:outerShdw dist="29880" dir="5400000" algn="ctr" rotWithShape="0">
              <a:srgbClr val="000000">
                <a:alpha val="45030"/>
              </a:srgbClr>
            </a:outerShdw>
          </a:effec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411288"/>
            <a:ext cx="623888" cy="252412"/>
          </a:xfrm>
          <a:prstGeom prst="rect">
            <a:avLst/>
          </a:prstGeom>
          <a:solidFill>
            <a:srgbClr val="A5644E"/>
          </a:solidFill>
          <a:ln w="50760" cap="flat">
            <a:noFill/>
            <a:round/>
            <a:headEnd/>
            <a:tailEnd/>
          </a:ln>
          <a:effectLst>
            <a:outerShdw dist="29880" dir="5400000" algn="ctr" rotWithShape="0">
              <a:srgbClr val="000000">
                <a:alpha val="45030"/>
              </a:srgbClr>
            </a:outerShdw>
          </a:effec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0563" y="1411288"/>
            <a:ext cx="10001250" cy="252412"/>
          </a:xfrm>
          <a:prstGeom prst="rect">
            <a:avLst/>
          </a:prstGeom>
          <a:solidFill>
            <a:srgbClr val="F0A22E"/>
          </a:solidFill>
          <a:ln w="50760" cap="flat">
            <a:noFill/>
            <a:round/>
            <a:headEnd/>
            <a:tailEnd/>
          </a:ln>
          <a:effectLst>
            <a:outerShdw dist="29880" dir="5400000" algn="ctr" rotWithShape="0">
              <a:srgbClr val="000000">
                <a:alpha val="45030"/>
              </a:srgbClr>
            </a:outerShdw>
          </a:effectLst>
        </p:spPr>
        <p:txBody>
          <a:bodyPr wrap="none" anchor="ctr"/>
          <a:lstStyle/>
          <a:p>
            <a:endParaRPr lang="fr-CH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252413"/>
            <a:ext cx="9531350" cy="1090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Cliquer ici pour modifier le style du titre du masque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963" y="1763713"/>
            <a:ext cx="9531350" cy="4987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planModifiez les styles du texte du masque</a:t>
            </a:r>
          </a:p>
          <a:p>
            <a:pPr lvl="4"/>
            <a:r>
              <a:rPr lang="en-GB" smtClean="0"/>
              <a:t>Deuxième niveau</a:t>
            </a:r>
          </a:p>
          <a:p>
            <a:pPr lvl="4"/>
            <a:r>
              <a:rPr lang="en-GB" smtClean="0"/>
              <a:t>Troisième niveau</a:t>
            </a:r>
          </a:p>
          <a:p>
            <a:pPr lvl="4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7127875" y="6888163"/>
            <a:ext cx="3116263" cy="4000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400">
                <a:solidFill>
                  <a:srgbClr val="4E3B30"/>
                </a:solidFill>
                <a:latin typeface="+mn-lt"/>
                <a:cs typeface="Segoe UI" charset="0"/>
              </a:defRPr>
            </a:lvl1pPr>
          </a:lstStyle>
          <a:p>
            <a:fld id="{C698E9AC-2350-4A48-A022-7D517FE9D875}" type="datetime1">
              <a:rPr lang="fr-FR"/>
              <a:pPr/>
              <a:t>01/09/2015</a:t>
            </a:fld>
            <a:endParaRPr lang="fr-FR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2788" y="6888163"/>
            <a:ext cx="6338887" cy="401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0" y="1401763"/>
            <a:ext cx="622300" cy="266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449263" algn="l"/>
              </a:tabLst>
              <a:defRPr sz="1400" b="1">
                <a:solidFill>
                  <a:srgbClr val="FFFFFF"/>
                </a:solidFill>
                <a:latin typeface="+mn-lt"/>
                <a:cs typeface="Segoe UI" charset="0"/>
              </a:defRPr>
            </a:lvl1pPr>
          </a:lstStyle>
          <a:p>
            <a:fld id="{D46219C7-E353-4E32-8AF2-B4C6CA93D001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2pPr>
      <a:lvl3pPr marL="11430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3pPr>
      <a:lvl4pPr marL="16002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4pPr>
      <a:lvl5pPr marL="20574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5pPr>
      <a:lvl6pPr marL="25146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6pPr>
      <a:lvl7pPr marL="29718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7pPr>
      <a:lvl8pPr marL="34290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8pPr>
      <a:lvl9pPr marL="3886200" indent="-228600" algn="l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300">
          <a:solidFill>
            <a:srgbClr val="000000"/>
          </a:solidFill>
          <a:latin typeface="Tw Cen MT" charset="0"/>
          <a:ea typeface="Microsoft YaHei" charset="-122"/>
        </a:defRPr>
      </a:lvl9pPr>
    </p:titleStyle>
    <p:bodyStyle>
      <a:lvl1pPr marL="342900" indent="-342900" algn="l" defTabSz="449263" rtl="0" fontAlgn="base">
        <a:lnSpc>
          <a:spcPct val="98000"/>
        </a:lnSpc>
        <a:spcBef>
          <a:spcPts val="15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8000"/>
        </a:lnSpc>
        <a:spcBef>
          <a:spcPts val="12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lnSpc>
          <a:spcPct val="98000"/>
        </a:lnSpc>
        <a:spcBef>
          <a:spcPts val="9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lnSpc>
          <a:spcPct val="98000"/>
        </a:lnSpc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8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813"/>
            <a:ext cx="10691813" cy="75136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10691813" cy="7539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3"/>
            <a:ext cx="10691813" cy="7548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463"/>
            <a:ext cx="10691813" cy="752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10691813" cy="7527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3"/>
            <a:ext cx="10691813" cy="7548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10691813" cy="7519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10691813" cy="75199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3"/>
            <a:ext cx="10691813" cy="7548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10691813" cy="7553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10691813" cy="7556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10691813" cy="7527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10691813" cy="752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10691813" cy="7553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463"/>
            <a:ext cx="10691813" cy="752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13"/>
            <a:ext cx="10691813" cy="75390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10691813" cy="7531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10691813" cy="7542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"/>
            <a:ext cx="10691813" cy="752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10691813" cy="7553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7025" y="3959225"/>
            <a:ext cx="7499350" cy="3348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3"/>
            <a:ext cx="10691813" cy="7548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463"/>
            <a:ext cx="10691813" cy="7524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10691813" cy="7545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0"/>
            <a:ext cx="10691813" cy="753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w Cen MT"/>
        <a:ea typeface="Microsoft YaHei"/>
        <a:cs typeface=""/>
      </a:majorFont>
      <a:minorFont>
        <a:latin typeface="Tw Cen M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w Cen MT"/>
        <a:ea typeface="Microsoft YaHei"/>
        <a:cs typeface=""/>
      </a:majorFont>
      <a:minorFont>
        <a:latin typeface="Tw Cen MT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68</Words>
  <Application>Microsoft Office PowerPoint</Application>
  <PresentationFormat>Personnalisé</PresentationFormat>
  <Paragraphs>68</Paragraphs>
  <Slides>68</Slides>
  <Notes>68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68</vt:i4>
      </vt:variant>
    </vt:vector>
  </HeadingPairs>
  <TitlesOfParts>
    <vt:vector size="76" baseType="lpstr">
      <vt:lpstr>Times New Roman</vt:lpstr>
      <vt:lpstr>Arial</vt:lpstr>
      <vt:lpstr>Microsoft YaHei</vt:lpstr>
      <vt:lpstr>Tw Cen MT</vt:lpstr>
      <vt:lpstr>Segoe UI</vt:lpstr>
      <vt:lpstr>Thème Office</vt:lpstr>
      <vt:lpstr>Thème Office</vt:lpstr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Caroline</dc:creator>
  <cp:lastModifiedBy>Personnel</cp:lastModifiedBy>
  <cp:revision>74</cp:revision>
  <cp:lastPrinted>1601-01-01T00:00:00Z</cp:lastPrinted>
  <dcterms:created xsi:type="dcterms:W3CDTF">2015-08-30T10:47:55Z</dcterms:created>
  <dcterms:modified xsi:type="dcterms:W3CDTF">2015-09-01T09:35:30Z</dcterms:modified>
</cp:coreProperties>
</file>