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72" r:id="rId5"/>
    <p:sldId id="273" r:id="rId6"/>
    <p:sldId id="269" r:id="rId7"/>
    <p:sldId id="266" r:id="rId8"/>
    <p:sldId id="268" r:id="rId9"/>
    <p:sldId id="267" r:id="rId10"/>
    <p:sldId id="265" r:id="rId11"/>
    <p:sldId id="258" r:id="rId12"/>
    <p:sldId id="275" r:id="rId13"/>
    <p:sldId id="263" r:id="rId14"/>
    <p:sldId id="262" r:id="rId15"/>
    <p:sldId id="264" r:id="rId16"/>
    <p:sldId id="274" r:id="rId17"/>
    <p:sldId id="261" r:id="rId18"/>
    <p:sldId id="259" r:id="rId19"/>
    <p:sldId id="260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9" r:id="rId30"/>
    <p:sldId id="290" r:id="rId31"/>
    <p:sldId id="291" r:id="rId32"/>
    <p:sldId id="292" r:id="rId33"/>
    <p:sldId id="286" r:id="rId34"/>
    <p:sldId id="287" r:id="rId35"/>
    <p:sldId id="288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988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753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936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541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914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865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160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146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158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303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20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25E93-F66A-43A4-ADEB-DA60FCC70ABC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4911F-9CAC-4DFC-8A89-3F659D9EA4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62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15" y="-138985"/>
            <a:ext cx="4939392" cy="71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6" y="0"/>
            <a:ext cx="10266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5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83" y="-157182"/>
            <a:ext cx="5149760" cy="72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22" y="0"/>
            <a:ext cx="534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7" y="13112"/>
            <a:ext cx="5772150" cy="682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21" y="0"/>
            <a:ext cx="9626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7" y="81643"/>
            <a:ext cx="10106679" cy="67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0" y="0"/>
            <a:ext cx="10368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2" y="0"/>
            <a:ext cx="10297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77" y="155121"/>
            <a:ext cx="9988221" cy="65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99" y="0"/>
            <a:ext cx="911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75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81" y="0"/>
            <a:ext cx="9555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8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3" cy="68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14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9" y="0"/>
            <a:ext cx="10322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59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6" y="0"/>
            <a:ext cx="10956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76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8" y="0"/>
            <a:ext cx="10660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4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1" y="0"/>
            <a:ext cx="102167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81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89" y="0"/>
            <a:ext cx="10291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42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3" y="0"/>
            <a:ext cx="11895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37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1" y="0"/>
            <a:ext cx="10712764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1" y="0"/>
            <a:ext cx="10303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4" y="0"/>
            <a:ext cx="100831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2" y="0"/>
            <a:ext cx="10212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1" y="0"/>
            <a:ext cx="102519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90" y="0"/>
            <a:ext cx="9739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Grand écran</PresentationFormat>
  <Paragraphs>0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Julien.demoors</dc:creator>
  <cp:lastModifiedBy>Julien.demoors</cp:lastModifiedBy>
  <cp:revision>12</cp:revision>
  <dcterms:created xsi:type="dcterms:W3CDTF">2015-03-30T19:09:07Z</dcterms:created>
  <dcterms:modified xsi:type="dcterms:W3CDTF">2015-05-06T15:26:17Z</dcterms:modified>
</cp:coreProperties>
</file>