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2" r:id="rId10"/>
    <p:sldId id="283" r:id="rId11"/>
    <p:sldId id="284" r:id="rId12"/>
    <p:sldId id="285" r:id="rId13"/>
    <p:sldId id="286" r:id="rId14"/>
    <p:sldId id="264" r:id="rId15"/>
    <p:sldId id="265" r:id="rId16"/>
    <p:sldId id="266" r:id="rId17"/>
    <p:sldId id="267" r:id="rId18"/>
    <p:sldId id="268" r:id="rId19"/>
    <p:sldId id="269" r:id="rId20"/>
    <p:sldId id="278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9" r:id="rId30"/>
    <p:sldId id="280" r:id="rId31"/>
    <p:sldId id="281" r:id="rId32"/>
    <p:sldId id="287" r:id="rId33"/>
    <p:sldId id="288" r:id="rId34"/>
    <p:sldId id="289" r:id="rId35"/>
    <p:sldId id="290" r:id="rId36"/>
    <p:sldId id="291" r:id="rId3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21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796079-B1AE-4915-821F-371A5677DAD4}" type="datetimeFigureOut">
              <a:rPr lang="fr-FR" smtClean="0"/>
              <a:t>07/08/2015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772C4D-10B1-4D15-859A-DABFAB034D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3252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E90E6-7779-4755-B56E-EBC19E2545BE}" type="datetimeFigureOut">
              <a:rPr lang="fr-FR" smtClean="0"/>
              <a:t>07/08/2015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708C-D3CB-4F21-BB5B-4E24B87B0F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0843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E90E6-7779-4755-B56E-EBC19E2545BE}" type="datetimeFigureOut">
              <a:rPr lang="fr-FR" smtClean="0"/>
              <a:t>07/08/2015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708C-D3CB-4F21-BB5B-4E24B87B0F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074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E90E6-7779-4755-B56E-EBC19E2545BE}" type="datetimeFigureOut">
              <a:rPr lang="fr-FR" smtClean="0"/>
              <a:t>07/08/2015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708C-D3CB-4F21-BB5B-4E24B87B0F58}" type="slidenum">
              <a:rPr lang="fr-FR" smtClean="0"/>
              <a:t>‹N°›</a:t>
            </a:fld>
            <a:endParaRPr lang="fr-F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6229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E90E6-7779-4755-B56E-EBC19E2545BE}" type="datetimeFigureOut">
              <a:rPr lang="fr-FR" smtClean="0"/>
              <a:t>07/08/2015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708C-D3CB-4F21-BB5B-4E24B87B0F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8889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E90E6-7779-4755-B56E-EBC19E2545BE}" type="datetimeFigureOut">
              <a:rPr lang="fr-FR" smtClean="0"/>
              <a:t>07/08/2015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708C-D3CB-4F21-BB5B-4E24B87B0F58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09404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E90E6-7779-4755-B56E-EBC19E2545BE}" type="datetimeFigureOut">
              <a:rPr lang="fr-FR" smtClean="0"/>
              <a:t>07/08/2015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708C-D3CB-4F21-BB5B-4E24B87B0F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7032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E90E6-7779-4755-B56E-EBC19E2545BE}" type="datetimeFigureOut">
              <a:rPr lang="fr-FR" smtClean="0"/>
              <a:t>07/08/2015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708C-D3CB-4F21-BB5B-4E24B87B0F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7766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E90E6-7779-4755-B56E-EBC19E2545BE}" type="datetimeFigureOut">
              <a:rPr lang="fr-FR" smtClean="0"/>
              <a:t>07/08/2015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708C-D3CB-4F21-BB5B-4E24B87B0F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523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E90E6-7779-4755-B56E-EBC19E2545BE}" type="datetimeFigureOut">
              <a:rPr lang="fr-FR" smtClean="0"/>
              <a:t>07/08/2015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708C-D3CB-4F21-BB5B-4E24B87B0F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2753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E90E6-7779-4755-B56E-EBC19E2545BE}" type="datetimeFigureOut">
              <a:rPr lang="fr-FR" smtClean="0"/>
              <a:t>07/08/2015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708C-D3CB-4F21-BB5B-4E24B87B0F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2259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E90E6-7779-4755-B56E-EBC19E2545BE}" type="datetimeFigureOut">
              <a:rPr lang="fr-FR" smtClean="0"/>
              <a:t>07/08/2015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708C-D3CB-4F21-BB5B-4E24B87B0F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3255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E90E6-7779-4755-B56E-EBC19E2545BE}" type="datetimeFigureOut">
              <a:rPr lang="fr-FR" smtClean="0"/>
              <a:t>07/08/2015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708C-D3CB-4F21-BB5B-4E24B87B0F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3683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E90E6-7779-4755-B56E-EBC19E2545BE}" type="datetimeFigureOut">
              <a:rPr lang="fr-FR" smtClean="0"/>
              <a:t>07/08/2015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708C-D3CB-4F21-BB5B-4E24B87B0F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3748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E90E6-7779-4755-B56E-EBC19E2545BE}" type="datetimeFigureOut">
              <a:rPr lang="fr-FR" smtClean="0"/>
              <a:t>07/08/2015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708C-D3CB-4F21-BB5B-4E24B87B0F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8578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E90E6-7779-4755-B56E-EBC19E2545BE}" type="datetimeFigureOut">
              <a:rPr lang="fr-FR" smtClean="0"/>
              <a:t>07/08/2015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708C-D3CB-4F21-BB5B-4E24B87B0F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0534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E90E6-7779-4755-B56E-EBC19E2545BE}" type="datetimeFigureOut">
              <a:rPr lang="fr-FR" smtClean="0"/>
              <a:t>07/08/2015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708C-D3CB-4F21-BB5B-4E24B87B0F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2619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E90E6-7779-4755-B56E-EBC19E2545BE}" type="datetimeFigureOut">
              <a:rPr lang="fr-FR" smtClean="0"/>
              <a:t>07/08/2015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753708C-D3CB-4F21-BB5B-4E24B87B0F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2233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4.jpeg"/><Relationship Id="rId12" Type="http://schemas.openxmlformats.org/officeDocument/2006/relationships/image" Target="../media/image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2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7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1.jpeg"/><Relationship Id="rId12" Type="http://schemas.openxmlformats.org/officeDocument/2006/relationships/image" Target="../media/image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1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5.jpe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1.pn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1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1.pn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65.jp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71.jpe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9.jpe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10" Type="http://schemas.openxmlformats.org/officeDocument/2006/relationships/image" Target="../media/image1.pn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8.jpe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10" Type="http://schemas.openxmlformats.org/officeDocument/2006/relationships/image" Target="../media/image1.png"/><Relationship Id="rId4" Type="http://schemas.openxmlformats.org/officeDocument/2006/relationships/image" Target="../media/image85.jpeg"/><Relationship Id="rId9" Type="http://schemas.openxmlformats.org/officeDocument/2006/relationships/image" Target="../media/image9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7.jpe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Relationship Id="rId9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9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.pn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8.jpe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10" Type="http://schemas.openxmlformats.org/officeDocument/2006/relationships/image" Target="../media/image1.pn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4.jpe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10" Type="http://schemas.openxmlformats.org/officeDocument/2006/relationships/image" Target="../media/image1.pn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0.jpe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4.jpe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10" Type="http://schemas.openxmlformats.org/officeDocument/2006/relationships/image" Target="../media/image1.png"/><Relationship Id="rId4" Type="http://schemas.openxmlformats.org/officeDocument/2006/relationships/image" Target="../media/image121.jpeg"/><Relationship Id="rId9" Type="http://schemas.openxmlformats.org/officeDocument/2006/relationships/image" Target="../media/image126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0.jpe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Relationship Id="rId9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5.jpe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10" Type="http://schemas.openxmlformats.org/officeDocument/2006/relationships/image" Target="../media/image1.png"/><Relationship Id="rId4" Type="http://schemas.openxmlformats.org/officeDocument/2006/relationships/image" Target="../media/image132.jpeg"/><Relationship Id="rId9" Type="http://schemas.openxmlformats.org/officeDocument/2006/relationships/image" Target="../media/image13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6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4171" y="1093334"/>
            <a:ext cx="9144000" cy="2970666"/>
          </a:xfrm>
        </p:spPr>
        <p:txBody>
          <a:bodyPr>
            <a:normAutofit fontScale="90000"/>
          </a:bodyPr>
          <a:lstStyle/>
          <a:p>
            <a:r>
              <a:rPr lang="fr-FR" sz="9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Centre de loisirs </a:t>
            </a:r>
            <a:r>
              <a:rPr lang="fr-FR" sz="8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Lassay</a:t>
            </a:r>
            <a:r>
              <a:rPr lang="fr-FR" sz="8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les </a:t>
            </a:r>
            <a:r>
              <a:rPr lang="fr-FR" sz="8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chateaux</a:t>
            </a:r>
            <a:endParaRPr lang="fr-FR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-6415315" y="5808210"/>
            <a:ext cx="9144000" cy="1655762"/>
          </a:xfrm>
        </p:spPr>
        <p:txBody>
          <a:bodyPr>
            <a:normAutofit/>
          </a:bodyPr>
          <a:lstStyle/>
          <a:p>
            <a:r>
              <a:rPr lang="fr-FR" sz="3200" dirty="0" smtClean="0">
                <a:solidFill>
                  <a:schemeClr val="accent6">
                    <a:lumMod val="75000"/>
                  </a:schemeClr>
                </a:solidFill>
              </a:rPr>
              <a:t>Été 2015</a:t>
            </a:r>
            <a:endParaRPr lang="fr-FR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Kendji Girac - Conmigo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04453" y="5377069"/>
            <a:ext cx="609600" cy="609600"/>
          </a:xfrm>
          <a:prstGeom prst="rect">
            <a:avLst/>
          </a:prstGeom>
        </p:spPr>
      </p:pic>
      <p:pic>
        <p:nvPicPr>
          <p:cNvPr id="8" name="Kendji Girac - Conmigo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13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numSld="999" showWhenStopped="0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238" y="290286"/>
            <a:ext cx="3996266" cy="2997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238" y="3606800"/>
            <a:ext cx="3996266" cy="2997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576" y="0"/>
            <a:ext cx="3067350" cy="230051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576" y="4593762"/>
            <a:ext cx="3067350" cy="226423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576" y="2300512"/>
            <a:ext cx="3067350" cy="230051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64" y="116099"/>
            <a:ext cx="3009302" cy="225697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64" y="2344046"/>
            <a:ext cx="3009302" cy="225697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64" y="4601024"/>
            <a:ext cx="3009302" cy="225697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293699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775" y="1230084"/>
            <a:ext cx="6028268" cy="45212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10" y="145143"/>
            <a:ext cx="4460722" cy="33455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449" y="246743"/>
            <a:ext cx="4489754" cy="33673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45" y="3759200"/>
            <a:ext cx="4005942" cy="30044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998" y="3933371"/>
            <a:ext cx="3541486" cy="26561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0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prism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987" y="-281248"/>
            <a:ext cx="4976026" cy="373202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44" y="3450772"/>
            <a:ext cx="4615542" cy="346165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886" y="0"/>
            <a:ext cx="4455886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515" y="0"/>
            <a:ext cx="4310744" cy="6858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316" y="134254"/>
            <a:ext cx="3009292" cy="2256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002" y="2597584"/>
            <a:ext cx="2371920" cy="1778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200" y="4566548"/>
            <a:ext cx="2946408" cy="2209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306" y="134254"/>
            <a:ext cx="4316808" cy="32376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306" y="3487054"/>
            <a:ext cx="4316808" cy="32376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92248" y="4512124"/>
            <a:ext cx="3018972" cy="2264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91" y="2464253"/>
            <a:ext cx="2420286" cy="1815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69" y="126997"/>
            <a:ext cx="2879929" cy="2159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3855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703009" y="522515"/>
            <a:ext cx="8596668" cy="725714"/>
          </a:xfrm>
        </p:spPr>
        <p:txBody>
          <a:bodyPr>
            <a:normAutofit fontScale="90000"/>
          </a:bodyPr>
          <a:lstStyle/>
          <a:p>
            <a:pPr algn="ctr"/>
            <a:r>
              <a:rPr lang="fr-FR" sz="7300" dirty="0" smtClean="0"/>
              <a:t>Piscine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866" y="232228"/>
            <a:ext cx="5834744" cy="4376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6" y="2311402"/>
            <a:ext cx="5776684" cy="4332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08699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0800000" flipV="1">
            <a:off x="5770170" y="127002"/>
            <a:ext cx="377375" cy="6622141"/>
          </a:xfrm>
        </p:spPr>
        <p:txBody>
          <a:bodyPr>
            <a:noAutofit/>
          </a:bodyPr>
          <a:lstStyle/>
          <a:p>
            <a:r>
              <a:rPr lang="fr-FR" dirty="0" smtClean="0"/>
              <a:t>Pataugeoire</a:t>
            </a:r>
            <a:br>
              <a:rPr lang="fr-FR" dirty="0" smtClean="0"/>
            </a:br>
            <a:r>
              <a:rPr lang="fr-FR" dirty="0" smtClean="0"/>
              <a:t> 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 </a:t>
            </a:r>
            <a:endParaRPr lang="fr-FR" sz="2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3" y="127001"/>
            <a:ext cx="4538130" cy="3403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778" y="127001"/>
            <a:ext cx="4538130" cy="3403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90" y="3693885"/>
            <a:ext cx="4073676" cy="3055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813" y="3693885"/>
            <a:ext cx="4122060" cy="3091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2726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airplan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731" y="431801"/>
            <a:ext cx="3424116" cy="2568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8" y="431801"/>
            <a:ext cx="3454396" cy="2590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324" y="431801"/>
            <a:ext cx="3448492" cy="2586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8" y="3737430"/>
            <a:ext cx="3454396" cy="2590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731" y="3737430"/>
            <a:ext cx="3424116" cy="2568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422" y="3737430"/>
            <a:ext cx="3454394" cy="2590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733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000">
        <p15:prstTrans prst="crush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486" y="507999"/>
            <a:ext cx="3367312" cy="25254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942" y="159657"/>
            <a:ext cx="4721980" cy="35414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" y="518883"/>
            <a:ext cx="3338286" cy="25037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" y="3392713"/>
            <a:ext cx="3338286" cy="32294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864" y="3392713"/>
            <a:ext cx="3318934" cy="32294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4" y="3688442"/>
            <a:ext cx="4233336" cy="31750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10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conveyor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507378" y="319314"/>
            <a:ext cx="8596668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Sortie à </a:t>
            </a:r>
            <a:r>
              <a:rPr lang="fr-FR" dirty="0" err="1" smtClean="0"/>
              <a:t>Cobac</a:t>
            </a:r>
            <a:r>
              <a:rPr lang="fr-FR" dirty="0" smtClean="0"/>
              <a:t> Park </a:t>
            </a:r>
            <a:br>
              <a:rPr lang="fr-FR" dirty="0" smtClean="0"/>
            </a:br>
            <a:r>
              <a:rPr lang="fr-FR" dirty="0" smtClean="0"/>
              <a:t>Frissons garantis: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9" y="1774372"/>
            <a:ext cx="6386286" cy="47897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9961">
            <a:off x="6987690" y="395515"/>
            <a:ext cx="4572000" cy="609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79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rippl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" y="768048"/>
            <a:ext cx="4034972" cy="53799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473" y="645887"/>
            <a:ext cx="4169228" cy="56242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508" y="391450"/>
            <a:ext cx="4550229" cy="6133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629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shred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Découvrons ensemble quelques photos de la vie au centre !! 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297448"/>
            <a:ext cx="5108620" cy="3831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49" y="2297448"/>
            <a:ext cx="5155842" cy="3866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53314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302758"/>
            <a:ext cx="7391400" cy="41624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8155">
            <a:off x="7351486" y="996269"/>
            <a:ext cx="4572000" cy="609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7407">
            <a:off x="2350817" y="4540200"/>
            <a:ext cx="2583544" cy="19376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98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69942" cy="6052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556" y="754742"/>
            <a:ext cx="4577444" cy="6103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806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000">
        <p15:prstTrans prst="prestig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04" y="841829"/>
            <a:ext cx="6812036" cy="51090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971" y="453572"/>
            <a:ext cx="4572000" cy="60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610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">
        <p15:prstTrans prst="peelOff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8991" y="261257"/>
            <a:ext cx="9801980" cy="972457"/>
          </a:xfrm>
        </p:spPr>
        <p:txBody>
          <a:bodyPr/>
          <a:lstStyle/>
          <a:p>
            <a:r>
              <a:rPr lang="fr-FR" dirty="0" err="1" smtClean="0"/>
              <a:t>Festimôme</a:t>
            </a:r>
            <a:r>
              <a:rPr lang="fr-FR" dirty="0" smtClean="0"/>
              <a:t> : </a:t>
            </a:r>
            <a:r>
              <a:rPr lang="fr-FR" dirty="0" err="1" smtClean="0"/>
              <a:t>Intercentre</a:t>
            </a:r>
            <a:r>
              <a:rPr lang="fr-FR" dirty="0" smtClean="0"/>
              <a:t> au bois Thibault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046" y="1132114"/>
            <a:ext cx="3638250" cy="2728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467" y="1132114"/>
            <a:ext cx="3638250" cy="2728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046" y="3998686"/>
            <a:ext cx="3638250" cy="2735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464" y="3998686"/>
            <a:ext cx="3647923" cy="2735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53" y="3998686"/>
            <a:ext cx="3647922" cy="2735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53" y="1179287"/>
            <a:ext cx="3647922" cy="2735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73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rippl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61" y="457199"/>
            <a:ext cx="7341497" cy="57694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6" y="272142"/>
            <a:ext cx="4093028" cy="30697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4" y="3679372"/>
            <a:ext cx="4112384" cy="30842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73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14:ferris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16" y="210458"/>
            <a:ext cx="6066970" cy="4550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524" y="2728686"/>
            <a:ext cx="5157408" cy="3868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92" y="4985658"/>
            <a:ext cx="2322286" cy="1741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1" y="4985658"/>
            <a:ext cx="2322284" cy="1741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532" y="355600"/>
            <a:ext cx="2438400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753" y="355130"/>
            <a:ext cx="2439026" cy="1829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9642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5000">
        <p15:prstTrans prst="origami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9316" y="-1057366"/>
            <a:ext cx="7402913" cy="1169851"/>
          </a:xfrm>
        </p:spPr>
        <p:txBody>
          <a:bodyPr>
            <a:normAutofit/>
          </a:bodyPr>
          <a:lstStyle/>
          <a:p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030" y="112485"/>
            <a:ext cx="4383314" cy="3287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030" y="3399971"/>
            <a:ext cx="4383314" cy="3287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16" y="801913"/>
            <a:ext cx="6928153" cy="5196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04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032" y="163284"/>
            <a:ext cx="4296228" cy="3222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07" y="163284"/>
            <a:ext cx="4151086" cy="3113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785" y="3933368"/>
            <a:ext cx="3725334" cy="2794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07" y="3592288"/>
            <a:ext cx="4180106" cy="313508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543" y="1843269"/>
            <a:ext cx="4867240" cy="365043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68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prism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46191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85371"/>
          </a:xfrm>
        </p:spPr>
        <p:txBody>
          <a:bodyPr/>
          <a:lstStyle/>
          <a:p>
            <a:r>
              <a:rPr lang="fr-FR" dirty="0" smtClean="0"/>
              <a:t>Nuit au centre : Veillée casino 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772" y="2028371"/>
            <a:ext cx="4557484" cy="341811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86" y="2028371"/>
            <a:ext cx="4470400" cy="33528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769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14:switch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10107"/>
          </a:xfrm>
        </p:spPr>
        <p:txBody>
          <a:bodyPr>
            <a:normAutofit/>
          </a:bodyPr>
          <a:lstStyle/>
          <a:p>
            <a:r>
              <a:rPr lang="fr-FR" dirty="0" err="1" smtClean="0"/>
              <a:t>Madiba</a:t>
            </a:r>
            <a:r>
              <a:rPr lang="fr-FR" dirty="0" smtClean="0"/>
              <a:t> : Mini golf, vélo et trottinette.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048" y="1471964"/>
            <a:ext cx="3874188" cy="29056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543" y="3483429"/>
            <a:ext cx="3840728" cy="2880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19" y="1471964"/>
            <a:ext cx="3862448" cy="28968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9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21" y="286658"/>
            <a:ext cx="4093028" cy="301171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19" y="3581399"/>
            <a:ext cx="4093030" cy="30697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057" y="1117599"/>
            <a:ext cx="6570133" cy="49276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46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21414244">
            <a:off x="3739849" y="2598057"/>
            <a:ext cx="8596668" cy="957943"/>
          </a:xfrm>
        </p:spPr>
        <p:txBody>
          <a:bodyPr/>
          <a:lstStyle/>
          <a:p>
            <a:r>
              <a:rPr lang="fr-FR" dirty="0" smtClean="0"/>
              <a:t>Vie quotidienne : 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629" y="351971"/>
            <a:ext cx="4064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629" y="3548744"/>
            <a:ext cx="4064000" cy="3015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60" y="3548744"/>
            <a:ext cx="4020453" cy="3015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4754" y="2741386"/>
            <a:ext cx="4368798" cy="3276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61" y="351970"/>
            <a:ext cx="4020452" cy="2351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10" y="120583"/>
            <a:ext cx="2766269" cy="2074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3186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000">
        <p15:prstTrans prst="fallOve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6957"/>
            <a:ext cx="3715658" cy="276766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0215"/>
            <a:ext cx="3715658" cy="278674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658" y="1930400"/>
            <a:ext cx="5075161" cy="380637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15658" cy="278674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05710" y="585107"/>
            <a:ext cx="4680857" cy="351064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05308" y="4273957"/>
            <a:ext cx="4684085" cy="3513064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493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44231" y="3427790"/>
            <a:ext cx="8596668" cy="1320800"/>
          </a:xfrm>
        </p:spPr>
        <p:txBody>
          <a:bodyPr/>
          <a:lstStyle/>
          <a:p>
            <a:r>
              <a:rPr lang="fr-FR" dirty="0" smtClean="0"/>
              <a:t>Sortie au parc de Vaux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82480" y="758976"/>
            <a:ext cx="7116838" cy="5337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91" y="4296229"/>
            <a:ext cx="3299581" cy="247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57" y="4307569"/>
            <a:ext cx="3269342" cy="2452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44" y="0"/>
            <a:ext cx="4440162" cy="3330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64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31620" y="3141436"/>
            <a:ext cx="8596668" cy="1320800"/>
          </a:xfrm>
        </p:spPr>
        <p:txBody>
          <a:bodyPr>
            <a:normAutofit/>
          </a:bodyPr>
          <a:lstStyle/>
          <a:p>
            <a:r>
              <a:rPr lang="fr-FR" sz="2800" dirty="0" smtClean="0"/>
              <a:t>Mini golf et pédalo </a:t>
            </a:r>
            <a:endParaRPr lang="fr-FR" sz="28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071" y="3860800"/>
            <a:ext cx="3996266" cy="2997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071" y="0"/>
            <a:ext cx="3996266" cy="2997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92679" y="857250"/>
            <a:ext cx="6858000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808" y="4233636"/>
            <a:ext cx="3499149" cy="2624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337" y="1885270"/>
            <a:ext cx="3487663" cy="2615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40320" y="-333828"/>
            <a:ext cx="3415696" cy="2561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768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448800" cy="928914"/>
          </a:xfrm>
        </p:spPr>
        <p:txBody>
          <a:bodyPr>
            <a:noAutofit/>
          </a:bodyPr>
          <a:lstStyle/>
          <a:p>
            <a:r>
              <a:rPr lang="fr-FR" sz="2400" dirty="0" smtClean="0"/>
              <a:t>L’équipe d’animation vous souhaite une bonne fin de vacances et à l’année prochaine pour encore plus de fous rire !!</a:t>
            </a:r>
            <a:endParaRPr lang="fr-FR" sz="2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886" y="725714"/>
            <a:ext cx="4180114" cy="31350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008" y="4180114"/>
            <a:ext cx="3570514" cy="267788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12107" y="1873249"/>
            <a:ext cx="5696858" cy="4272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886" y="4064000"/>
            <a:ext cx="4180114" cy="31350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008" y="1161141"/>
            <a:ext cx="3477984" cy="2608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598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5000">
        <p15:prstTrans prst="origami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"/>
            <a:ext cx="8480553" cy="870856"/>
          </a:xfrm>
        </p:spPr>
        <p:txBody>
          <a:bodyPr>
            <a:normAutofit/>
          </a:bodyPr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7697"/>
            <a:ext cx="4170436" cy="3127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563" y="3617697"/>
            <a:ext cx="4170437" cy="3127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8" y="370119"/>
            <a:ext cx="3836614" cy="2877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377" y="3416308"/>
            <a:ext cx="3967246" cy="2975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192" y="308444"/>
            <a:ext cx="4039808" cy="3029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442" y="201390"/>
            <a:ext cx="4286556" cy="3214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44843"/>
      </p:ext>
    </p:extLst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7" y="261258"/>
            <a:ext cx="5505752" cy="412931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14" y="2325915"/>
            <a:ext cx="5747658" cy="431074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09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Mini golf et </a:t>
            </a:r>
            <a:r>
              <a:rPr lang="fr-FR" dirty="0" err="1" smtClean="0"/>
              <a:t>molkky</a:t>
            </a:r>
            <a:r>
              <a:rPr lang="fr-FR" dirty="0" smtClean="0"/>
              <a:t> :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488" y="210457"/>
            <a:ext cx="4586514" cy="34398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166257"/>
            <a:ext cx="6037942" cy="45284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627" y="3842653"/>
            <a:ext cx="3802746" cy="28520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44003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98286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Tour de France : Roulez jeunesse ! 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125" y="1407886"/>
            <a:ext cx="6899122" cy="51743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567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904" y="-83456"/>
            <a:ext cx="5389638" cy="40422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108" y="-105230"/>
            <a:ext cx="5210628" cy="39079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646" y="3951514"/>
            <a:ext cx="4083356" cy="30625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19" y="3802742"/>
            <a:ext cx="4073676" cy="30552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713" y="2206171"/>
            <a:ext cx="5312228" cy="39841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47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7563" y="0"/>
            <a:ext cx="8596668" cy="1320800"/>
          </a:xfrm>
        </p:spPr>
        <p:txBody>
          <a:bodyPr/>
          <a:lstStyle/>
          <a:p>
            <a:r>
              <a:rPr lang="fr-FR" dirty="0" smtClean="0"/>
              <a:t>Trop rapide !!!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81" y="1153592"/>
            <a:ext cx="5737982" cy="43034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7088">
            <a:off x="5817298" y="1705430"/>
            <a:ext cx="6347580" cy="47606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235495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1" y="261258"/>
            <a:ext cx="8795656" cy="659674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57943"/>
          </a:xfrm>
        </p:spPr>
        <p:txBody>
          <a:bodyPr/>
          <a:lstStyle/>
          <a:p>
            <a:r>
              <a:rPr lang="fr-FR" dirty="0" smtClean="0"/>
              <a:t>Camp à </a:t>
            </a:r>
            <a:r>
              <a:rPr lang="fr-FR" dirty="0" err="1" smtClean="0"/>
              <a:t>Torchamp</a:t>
            </a:r>
            <a:endParaRPr lang="fr-F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078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1775</TotalTime>
  <Words>96</Words>
  <Application>Microsoft Office PowerPoint</Application>
  <PresentationFormat>Grand écran</PresentationFormat>
  <Paragraphs>18</Paragraphs>
  <Slides>36</Slides>
  <Notes>0</Notes>
  <HiddenSlides>0</HiddenSlides>
  <MMClips>37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1" baseType="lpstr">
      <vt:lpstr>Arial</vt:lpstr>
      <vt:lpstr>Calibri</vt:lpstr>
      <vt:lpstr>Trebuchet MS</vt:lpstr>
      <vt:lpstr>Wingdings 3</vt:lpstr>
      <vt:lpstr>Facette</vt:lpstr>
      <vt:lpstr>Centre de loisirs Lassay les chateaux</vt:lpstr>
      <vt:lpstr>Découvrons ensemble quelques photos de la vie au centre !! </vt:lpstr>
      <vt:lpstr>Madiba : Mini golf, vélo et trottinette.</vt:lpstr>
      <vt:lpstr>Présentation PowerPoint</vt:lpstr>
      <vt:lpstr>Mini golf et molkky :</vt:lpstr>
      <vt:lpstr>Tour de France : Roulez jeunesse !   </vt:lpstr>
      <vt:lpstr>Présentation PowerPoint</vt:lpstr>
      <vt:lpstr>Trop rapide !!!</vt:lpstr>
      <vt:lpstr>Camp à Torchamp</vt:lpstr>
      <vt:lpstr>Présentation PowerPoint</vt:lpstr>
      <vt:lpstr>Présentation PowerPoint</vt:lpstr>
      <vt:lpstr>Présentation PowerPoint</vt:lpstr>
      <vt:lpstr>Présentation PowerPoint</vt:lpstr>
      <vt:lpstr>Piscine </vt:lpstr>
      <vt:lpstr>Pataugeoire     </vt:lpstr>
      <vt:lpstr>Présentation PowerPoint</vt:lpstr>
      <vt:lpstr>Présentation PowerPoint</vt:lpstr>
      <vt:lpstr>Sortie à Cobac Park  Frissons garantis:</vt:lpstr>
      <vt:lpstr>Présentation PowerPoint</vt:lpstr>
      <vt:lpstr>Présentation PowerPoint</vt:lpstr>
      <vt:lpstr>Présentation PowerPoint</vt:lpstr>
      <vt:lpstr>Présentation PowerPoint</vt:lpstr>
      <vt:lpstr>Festimôme : Intercentre au bois Thibault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Nuit au centre : Veillée casino </vt:lpstr>
      <vt:lpstr>Présentation PowerPoint</vt:lpstr>
      <vt:lpstr>Vie quotidienne : </vt:lpstr>
      <vt:lpstr>Présentation PowerPoint</vt:lpstr>
      <vt:lpstr>Sortie au parc de Vaux</vt:lpstr>
      <vt:lpstr>Mini golf et pédalo </vt:lpstr>
      <vt:lpstr>L’équipe d’animation vous souhaite une bonne fin de vacances et à l’année prochaine pour encore plus de fous rire !!</vt:lpstr>
      <vt:lpstr>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Centre de loisirs de Lassay les chateaux</dc:title>
  <dc:creator>Utilisateur</dc:creator>
  <cp:lastModifiedBy>Utilisateur</cp:lastModifiedBy>
  <cp:revision>45</cp:revision>
  <dcterms:created xsi:type="dcterms:W3CDTF">2015-08-06T06:47:05Z</dcterms:created>
  <dcterms:modified xsi:type="dcterms:W3CDTF">2015-08-07T12:28:13Z</dcterms:modified>
</cp:coreProperties>
</file>