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8E2F-5C38-45E6-9679-1B00F689FD62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6802-ECCB-4E3C-95E1-ECF757AC6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63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8E2F-5C38-45E6-9679-1B00F689FD62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6802-ECCB-4E3C-95E1-ECF757AC6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96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8E2F-5C38-45E6-9679-1B00F689FD62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6802-ECCB-4E3C-95E1-ECF757AC6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26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8E2F-5C38-45E6-9679-1B00F689FD62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6802-ECCB-4E3C-95E1-ECF757AC6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79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8E2F-5C38-45E6-9679-1B00F689FD62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6802-ECCB-4E3C-95E1-ECF757AC6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951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8E2F-5C38-45E6-9679-1B00F689FD62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6802-ECCB-4E3C-95E1-ECF757AC6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62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8E2F-5C38-45E6-9679-1B00F689FD62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6802-ECCB-4E3C-95E1-ECF757AC6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71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8E2F-5C38-45E6-9679-1B00F689FD62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6802-ECCB-4E3C-95E1-ECF757AC6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14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8E2F-5C38-45E6-9679-1B00F689FD62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6802-ECCB-4E3C-95E1-ECF757AC6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79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8E2F-5C38-45E6-9679-1B00F689FD62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6802-ECCB-4E3C-95E1-ECF757AC6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82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8E2F-5C38-45E6-9679-1B00F689FD62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6802-ECCB-4E3C-95E1-ECF757AC6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508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28E2F-5C38-45E6-9679-1B00F689FD62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36802-ECCB-4E3C-95E1-ECF757AC6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52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419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Network Related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MAUGER Jeremy</dc:creator>
  <cp:lastModifiedBy>MAUGER Jeremy</cp:lastModifiedBy>
  <cp:revision>1</cp:revision>
  <dcterms:created xsi:type="dcterms:W3CDTF">2015-06-26T07:09:15Z</dcterms:created>
  <dcterms:modified xsi:type="dcterms:W3CDTF">2015-06-26T07:09:23Z</dcterms:modified>
</cp:coreProperties>
</file>