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4v" ContentType="video/unknown"/>
  <Default Extension="rels" ContentType="application/vnd.openxmlformats-package.relationships+xml"/>
  <Default Extension="m4a" ContentType="audio/unknown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1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1803" r:id="rId2"/>
    <p:sldId id="2023" r:id="rId3"/>
    <p:sldId id="2092" r:id="rId4"/>
    <p:sldId id="1906" r:id="rId5"/>
    <p:sldId id="1844" r:id="rId6"/>
    <p:sldId id="2024" r:id="rId7"/>
    <p:sldId id="1845" r:id="rId8"/>
    <p:sldId id="2103" r:id="rId9"/>
    <p:sldId id="1924" r:id="rId10"/>
    <p:sldId id="1849" r:id="rId11"/>
    <p:sldId id="1850" r:id="rId12"/>
    <p:sldId id="1851" r:id="rId13"/>
    <p:sldId id="1852" r:id="rId14"/>
    <p:sldId id="2104" r:id="rId15"/>
    <p:sldId id="1964" r:id="rId16"/>
    <p:sldId id="1559" r:id="rId17"/>
    <p:sldId id="1168" r:id="rId18"/>
    <p:sldId id="1561" r:id="rId19"/>
    <p:sldId id="1925" r:id="rId20"/>
    <p:sldId id="1211" r:id="rId21"/>
    <p:sldId id="1863" r:id="rId22"/>
    <p:sldId id="1103" r:id="rId23"/>
    <p:sldId id="2077" r:id="rId24"/>
    <p:sldId id="2131" r:id="rId25"/>
    <p:sldId id="1485" r:id="rId26"/>
    <p:sldId id="1858" r:id="rId27"/>
    <p:sldId id="2133" r:id="rId28"/>
    <p:sldId id="2134" r:id="rId29"/>
    <p:sldId id="1811" r:id="rId30"/>
    <p:sldId id="1812" r:id="rId31"/>
    <p:sldId id="1813" r:id="rId32"/>
    <p:sldId id="1814" r:id="rId33"/>
    <p:sldId id="1709" r:id="rId34"/>
    <p:sldId id="1105" r:id="rId35"/>
    <p:sldId id="1459" r:id="rId36"/>
    <p:sldId id="2113" r:id="rId37"/>
    <p:sldId id="2114" r:id="rId38"/>
    <p:sldId id="2115" r:id="rId39"/>
    <p:sldId id="2116" r:id="rId40"/>
    <p:sldId id="2117" r:id="rId41"/>
    <p:sldId id="2136" r:id="rId42"/>
    <p:sldId id="2119" r:id="rId43"/>
    <p:sldId id="2120" r:id="rId44"/>
    <p:sldId id="2121" r:id="rId45"/>
    <p:sldId id="2122" r:id="rId46"/>
    <p:sldId id="1901" r:id="rId47"/>
    <p:sldId id="2130" r:id="rId48"/>
    <p:sldId id="2128" r:id="rId49"/>
    <p:sldId id="1896" r:id="rId50"/>
    <p:sldId id="1963" r:id="rId51"/>
  </p:sldIdLst>
  <p:sldSz cx="10442575" cy="7324725"/>
  <p:notesSz cx="7315200" cy="96012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84293" algn="ctr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68589" algn="ctr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452880" algn="ctr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937174" algn="ctr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421467" algn="l" defTabSz="484293" rtl="0" eaLnBrk="1" latinLnBrk="0" hangingPunct="1">
      <a:defRPr sz="26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905759" algn="l" defTabSz="484293" rtl="0" eaLnBrk="1" latinLnBrk="0" hangingPunct="1">
      <a:defRPr sz="26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390052" algn="l" defTabSz="484293" rtl="0" eaLnBrk="1" latinLnBrk="0" hangingPunct="1">
      <a:defRPr sz="26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874345" algn="l" defTabSz="484293" rtl="0" eaLnBrk="1" latinLnBrk="0" hangingPunct="1">
      <a:defRPr sz="26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 scaleToFitPaper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2874"/>
    <a:srgbClr val="AFDCFF"/>
    <a:srgbClr val="D1363D"/>
    <a:srgbClr val="9D599F"/>
    <a:srgbClr val="A7D534"/>
    <a:srgbClr val="FFA937"/>
    <a:srgbClr val="D88AFF"/>
    <a:srgbClr val="D85600"/>
    <a:srgbClr val="00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460" autoAdjust="0"/>
    <p:restoredTop sz="80335" autoAdjust="0"/>
  </p:normalViewPr>
  <p:slideViewPr>
    <p:cSldViewPr>
      <p:cViewPr>
        <p:scale>
          <a:sx n="75" d="100"/>
          <a:sy n="75" d="100"/>
        </p:scale>
        <p:origin x="-536" y="-240"/>
      </p:cViewPr>
      <p:guideLst>
        <p:guide orient="horz" pos="2307"/>
        <p:guide pos="29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67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786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 i="1">
                <a:latin typeface="Times New Roman" pitchFamily="-65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i="1">
                <a:latin typeface="Times New Roman" pitchFamily="-65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1725" y="725488"/>
            <a:ext cx="5113338" cy="3587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000" i="1">
                <a:latin typeface="Times New Roman" pitchFamily="-65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000" i="1">
                <a:latin typeface="Times New Roman" pitchFamily="-65" charset="0"/>
              </a:defRPr>
            </a:lvl1pPr>
          </a:lstStyle>
          <a:p>
            <a:pPr>
              <a:defRPr/>
            </a:pPr>
            <a:fld id="{5CF19E80-6494-2E40-BC11-8821650F5D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0068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-65" charset="0"/>
        <a:ea typeface="ＭＳ Ｐゴシック" pitchFamily="-110" charset="-128"/>
        <a:cs typeface="ＭＳ Ｐゴシック" pitchFamily="-110" charset="-128"/>
      </a:defRPr>
    </a:lvl1pPr>
    <a:lvl2pPr marL="48429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68589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45288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937174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421467" algn="l" defTabSz="4842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05759" algn="l" defTabSz="4842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90052" algn="l" defTabSz="4842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74345" algn="l" defTabSz="4842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96FF69-EF52-9943-89B1-713CA23AB760}" type="slidenum">
              <a:rPr lang="en-GB">
                <a:latin typeface="Times New Roman" charset="0"/>
              </a:rPr>
              <a:pPr/>
              <a:t>10</a:t>
            </a:fld>
            <a:endParaRPr lang="en-GB">
              <a:latin typeface="Times New Roman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1"/>
            <a:ext cx="5367337" cy="4321175"/>
          </a:xfrm>
          <a:noFill/>
          <a:ln/>
        </p:spPr>
        <p:txBody>
          <a:bodyPr/>
          <a:lstStyle/>
          <a:p>
            <a:endParaRPr lang="en-GB" dirty="0" smtClean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ED8C99-4C87-8949-8D6B-B7DB3210DC9F}" type="slidenum">
              <a:rPr lang="en-GB">
                <a:latin typeface="Times New Roman" charset="0"/>
              </a:rPr>
              <a:pPr/>
              <a:t>11</a:t>
            </a:fld>
            <a:endParaRPr lang="en-GB">
              <a:latin typeface="Times New Roman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1"/>
            <a:ext cx="5367337" cy="4321175"/>
          </a:xfrm>
          <a:noFill/>
          <a:ln/>
        </p:spPr>
        <p:txBody>
          <a:bodyPr/>
          <a:lstStyle/>
          <a:p>
            <a:endParaRPr lang="en-GB" baseline="0" noProof="0" dirty="0" smtClean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CDD4E-CB66-CF40-8F01-17CAB6E19C21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CDD4E-CB66-CF40-8F01-17CAB6E19C21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87C984-037B-47F2-88F0-DB871E9379D7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118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4499C-B8ED-F842-9FB4-27DFDF4B54AA}" type="slidenum">
              <a:rPr lang="en-GB">
                <a:latin typeface="Times New Roman" charset="0"/>
              </a:rPr>
              <a:pPr/>
              <a:t>20</a:t>
            </a:fld>
            <a:endParaRPr lang="en-GB" dirty="0">
              <a:latin typeface="Times New Roman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6512" cy="3589337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2475"/>
            <a:ext cx="5365750" cy="4318000"/>
          </a:xfrm>
          <a:noFill/>
          <a:ln/>
        </p:spPr>
        <p:txBody>
          <a:bodyPr/>
          <a:lstStyle/>
          <a:p>
            <a:endParaRPr lang="fr-FR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186D9C-84C3-E443-9489-0A8C34067902}" type="slidenum">
              <a:rPr lang="en-GB">
                <a:latin typeface="Times New Roman" charset="0"/>
              </a:rPr>
              <a:pPr/>
              <a:t>2</a:t>
            </a:fld>
            <a:endParaRPr lang="en-GB">
              <a:latin typeface="Times New Roman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7337" cy="4321175"/>
          </a:xfrm>
          <a:noFill/>
          <a:ln/>
        </p:spPr>
        <p:txBody>
          <a:bodyPr/>
          <a:lstStyle/>
          <a:p>
            <a:endParaRPr lang="fr-FR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CDD4E-CB66-CF40-8F01-17CAB6E19C21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4143376" y="9120189"/>
            <a:ext cx="3170238" cy="4794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0849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3082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F79C35-92F2-E74D-8D94-E0583D502D80}" type="slidenum">
              <a:rPr lang="en-GB">
                <a:latin typeface="Times New Roman" charset="0"/>
              </a:rPr>
              <a:pPr/>
              <a:t>25</a:t>
            </a:fld>
            <a:endParaRPr lang="en-GB">
              <a:latin typeface="Times New Roman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7337" cy="4321175"/>
          </a:xfrm>
          <a:noFill/>
          <a:ln/>
        </p:spPr>
        <p:txBody>
          <a:bodyPr/>
          <a:lstStyle/>
          <a:p>
            <a:endParaRPr lang="fr-FR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dirty="0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41987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F00A36-DBD1-4CEF-9AF1-1E57D73A0ABD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/>
              <a:t>27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814547-E26A-BE40-A31F-6D326A9E93CB}" type="slidenum">
              <a:rPr lang="en-GB">
                <a:latin typeface="Times New Roman" charset="0"/>
              </a:rPr>
              <a:pPr/>
              <a:t>3</a:t>
            </a:fld>
            <a:endParaRPr lang="en-GB">
              <a:latin typeface="Times New Roman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725488"/>
            <a:ext cx="5114925" cy="358775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9" y="4559301"/>
            <a:ext cx="5367337" cy="4321175"/>
          </a:xfrm>
          <a:noFill/>
          <a:ln/>
        </p:spPr>
        <p:txBody>
          <a:bodyPr/>
          <a:lstStyle/>
          <a:p>
            <a:endParaRPr lang="en-GB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5826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9679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A4F777-A48A-9346-BE80-1977D9094C11}" type="slidenum">
              <a:rPr lang="en-GB">
                <a:latin typeface="Times New Roman" charset="0"/>
              </a:rPr>
              <a:pPr/>
              <a:t>35</a:t>
            </a:fld>
            <a:endParaRPr lang="en-GB">
              <a:latin typeface="Times New Roman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7337" cy="4321175"/>
          </a:xfrm>
          <a:noFill/>
          <a:ln/>
        </p:spPr>
        <p:txBody>
          <a:bodyPr/>
          <a:lstStyle/>
          <a:p>
            <a:endParaRPr lang="fr-FR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A4C7F0-DA7D-CB47-B990-9BCB1234DA70}" type="slidenum">
              <a:rPr lang="en-GB">
                <a:latin typeface="Times New Roman" charset="0"/>
              </a:rPr>
              <a:pPr/>
              <a:t>36</a:t>
            </a:fld>
            <a:endParaRPr lang="en-GB">
              <a:latin typeface="Times New Roman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1"/>
            <a:ext cx="5367337" cy="4321175"/>
          </a:xfrm>
          <a:noFill/>
          <a:ln/>
        </p:spPr>
        <p:txBody>
          <a:bodyPr/>
          <a:lstStyle/>
          <a:p>
            <a:endParaRPr lang="fr-FR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A4C7F0-DA7D-CB47-B990-9BCB1234DA70}" type="slidenum">
              <a:rPr lang="en-GB">
                <a:latin typeface="Times New Roman" charset="0"/>
              </a:rPr>
              <a:pPr/>
              <a:t>37</a:t>
            </a:fld>
            <a:endParaRPr lang="en-GB">
              <a:latin typeface="Times New Roman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1"/>
            <a:ext cx="5367337" cy="4321175"/>
          </a:xfrm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A4C7F0-DA7D-CB47-B990-9BCB1234DA70}" type="slidenum">
              <a:rPr lang="en-GB">
                <a:latin typeface="Times New Roman" charset="0"/>
              </a:rPr>
              <a:pPr/>
              <a:t>38</a:t>
            </a:fld>
            <a:endParaRPr lang="en-GB">
              <a:latin typeface="Times New Roman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1"/>
            <a:ext cx="5367337" cy="4321175"/>
          </a:xfrm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A4C7F0-DA7D-CB47-B990-9BCB1234DA70}" type="slidenum">
              <a:rPr lang="en-GB">
                <a:latin typeface="Times New Roman" charset="0"/>
              </a:rPr>
              <a:pPr/>
              <a:t>39</a:t>
            </a:fld>
            <a:endParaRPr lang="en-GB">
              <a:latin typeface="Times New Roman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1"/>
            <a:ext cx="5367337" cy="4321175"/>
          </a:xfrm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A4C7F0-DA7D-CB47-B990-9BCB1234DA70}" type="slidenum">
              <a:rPr lang="en-GB">
                <a:latin typeface="Times New Roman" charset="0"/>
              </a:rPr>
              <a:pPr/>
              <a:t>40</a:t>
            </a:fld>
            <a:endParaRPr lang="en-GB">
              <a:latin typeface="Times New Roman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1"/>
            <a:ext cx="5367337" cy="4321175"/>
          </a:xfrm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F6D000-5B1E-4A49-92AE-C99607911244}" type="slidenum">
              <a:rPr lang="en-GB">
                <a:latin typeface="Times New Roman" charset="0"/>
              </a:rPr>
              <a:pPr/>
              <a:t>4</a:t>
            </a:fld>
            <a:endParaRPr lang="en-GB">
              <a:latin typeface="Times New Roman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723900"/>
            <a:ext cx="5118100" cy="3590925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631" y="4559078"/>
            <a:ext cx="5368234" cy="4321383"/>
          </a:xfrm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596C25-6C83-7140-9A8E-0DE1C533CE7C}" type="slidenum">
              <a:rPr lang="en-GB">
                <a:latin typeface="Times New Roman" charset="0"/>
              </a:rPr>
              <a:pPr/>
              <a:t>43</a:t>
            </a:fld>
            <a:endParaRPr lang="en-GB">
              <a:latin typeface="Times New Roman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 cap="flat"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4163" cy="4321175"/>
          </a:xfrm>
          <a:noFill/>
          <a:ln/>
        </p:spPr>
        <p:txBody>
          <a:bodyPr/>
          <a:lstStyle/>
          <a:p>
            <a:endParaRPr lang="en-GB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7C2A09-584E-5A4F-81D6-DBBEBA2CCD46}" type="slidenum">
              <a:rPr lang="en-GB">
                <a:latin typeface="Times New Roman" charset="0"/>
              </a:rPr>
              <a:pPr/>
              <a:t>44</a:t>
            </a:fld>
            <a:endParaRPr lang="en-GB">
              <a:latin typeface="Times New Roman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 cap="flat"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4163" cy="4321175"/>
          </a:xfrm>
          <a:noFill/>
          <a:ln/>
        </p:spPr>
        <p:txBody>
          <a:bodyPr/>
          <a:lstStyle/>
          <a:p>
            <a:endParaRPr lang="en-GB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403789-8FD0-E743-A756-4F7A59D93633}" type="slidenum">
              <a:rPr lang="en-GB">
                <a:latin typeface="Times New Roman" charset="0"/>
              </a:rPr>
              <a:pPr/>
              <a:t>45</a:t>
            </a:fld>
            <a:endParaRPr lang="en-GB">
              <a:latin typeface="Times New Roman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7337" cy="4321175"/>
          </a:xfrm>
          <a:noFill/>
          <a:ln/>
        </p:spPr>
        <p:txBody>
          <a:bodyPr/>
          <a:lstStyle/>
          <a:p>
            <a:endParaRPr lang="fr-FR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725488"/>
            <a:ext cx="5113338" cy="358775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010B00-2CDF-694D-9F46-581D1AA72259}" type="slidenum">
              <a:rPr lang="en-GB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49</a:t>
            </a:fld>
            <a:endParaRPr lang="en-GB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1"/>
            <a:ext cx="5367337" cy="4321175"/>
          </a:xfrm>
          <a:noFill/>
          <a:ln/>
        </p:spPr>
        <p:txBody>
          <a:bodyPr/>
          <a:lstStyle/>
          <a:p>
            <a:endParaRPr lang="fr-FR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F6D000-5B1E-4A49-92AE-C99607911244}" type="slidenum">
              <a:rPr lang="en-GB">
                <a:latin typeface="Times New Roman" charset="0"/>
              </a:rPr>
              <a:pPr/>
              <a:t>5</a:t>
            </a:fld>
            <a:endParaRPr lang="en-GB">
              <a:latin typeface="Times New Roman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723900"/>
            <a:ext cx="5118100" cy="3590925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631" y="4559078"/>
            <a:ext cx="5368234" cy="4321383"/>
          </a:xfrm>
          <a:noFill/>
          <a:ln/>
        </p:spPr>
        <p:txBody>
          <a:bodyPr/>
          <a:lstStyle/>
          <a:p>
            <a:pPr eaLnBrk="1" hangingPunct="1"/>
            <a:endParaRPr lang="en-GB" b="1" baseline="0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831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CDD4E-CB66-CF40-8F01-17CAB6E19C21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96FF69-EF52-9943-89B1-713CA23AB760}" type="slidenum">
              <a:rPr lang="en-GB">
                <a:latin typeface="Times New Roman" charset="0"/>
              </a:rPr>
              <a:pPr/>
              <a:t>9</a:t>
            </a:fld>
            <a:endParaRPr lang="en-GB">
              <a:latin typeface="Times New Roman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1"/>
            <a:ext cx="5367337" cy="4321175"/>
          </a:xfrm>
          <a:noFill/>
          <a:ln/>
        </p:spPr>
        <p:txBody>
          <a:bodyPr/>
          <a:lstStyle/>
          <a:p>
            <a:endParaRPr lang="en-GB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193" y="2275414"/>
            <a:ext cx="8876189" cy="15700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6386" y="4150678"/>
            <a:ext cx="7309803" cy="1871874"/>
          </a:xfrm>
        </p:spPr>
        <p:txBody>
          <a:bodyPr/>
          <a:lstStyle>
            <a:lvl1pPr marL="0" indent="0" algn="ctr">
              <a:buNone/>
              <a:defRPr/>
            </a:lvl1pPr>
            <a:lvl2pPr marL="484293" indent="0" algn="ctr">
              <a:buNone/>
              <a:defRPr/>
            </a:lvl2pPr>
            <a:lvl3pPr marL="968589" indent="0" algn="ctr">
              <a:buNone/>
              <a:defRPr/>
            </a:lvl3pPr>
            <a:lvl4pPr marL="1452880" indent="0" algn="ctr">
              <a:buNone/>
              <a:defRPr/>
            </a:lvl4pPr>
            <a:lvl5pPr marL="1937174" indent="0" algn="ctr">
              <a:buNone/>
              <a:defRPr/>
            </a:lvl5pPr>
            <a:lvl6pPr marL="2421467" indent="0" algn="ctr">
              <a:buNone/>
              <a:defRPr/>
            </a:lvl6pPr>
            <a:lvl7pPr marL="2905759" indent="0" algn="ctr">
              <a:buNone/>
              <a:defRPr/>
            </a:lvl7pPr>
            <a:lvl8pPr marL="3390052" indent="0" algn="ctr">
              <a:buNone/>
              <a:defRPr/>
            </a:lvl8pPr>
            <a:lvl9pPr marL="387434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EC716-CE49-4D48-AA27-FE44D21FF6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350D9-A029-864C-A381-31115B4F4B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678" y="162777"/>
            <a:ext cx="3257865" cy="43948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2762921" y="162777"/>
            <a:ext cx="9599555" cy="439483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445BC-DC09-FB41-A154-4143C112C3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915C6-7E78-434C-AE91-6615FC8939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892" y="4706824"/>
            <a:ext cx="8876189" cy="1454772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892" y="3104540"/>
            <a:ext cx="8876189" cy="1602283"/>
          </a:xfrm>
        </p:spPr>
        <p:txBody>
          <a:bodyPr anchor="b"/>
          <a:lstStyle>
            <a:lvl1pPr marL="0" indent="0">
              <a:buNone/>
              <a:defRPr sz="2100"/>
            </a:lvl1pPr>
            <a:lvl2pPr marL="484293" indent="0">
              <a:buNone/>
              <a:defRPr sz="1900"/>
            </a:lvl2pPr>
            <a:lvl3pPr marL="968589" indent="0">
              <a:buNone/>
              <a:defRPr sz="1700"/>
            </a:lvl3pPr>
            <a:lvl4pPr marL="1452880" indent="0">
              <a:buNone/>
              <a:defRPr sz="1600"/>
            </a:lvl4pPr>
            <a:lvl5pPr marL="1937174" indent="0">
              <a:buNone/>
              <a:defRPr sz="1600"/>
            </a:lvl5pPr>
            <a:lvl6pPr marL="2421467" indent="0">
              <a:buNone/>
              <a:defRPr sz="1600"/>
            </a:lvl6pPr>
            <a:lvl7pPr marL="2905759" indent="0">
              <a:buNone/>
              <a:defRPr sz="1600"/>
            </a:lvl7pPr>
            <a:lvl8pPr marL="3390052" indent="0">
              <a:buNone/>
              <a:defRPr sz="1600"/>
            </a:lvl8pPr>
            <a:lvl9pPr marL="387434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F58A7-30F3-194E-8ED2-E953FDDFDC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92343" y="162777"/>
            <a:ext cx="4351073" cy="4394835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17459" y="162777"/>
            <a:ext cx="4351073" cy="4394835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D8A5E-2DC9-B641-B784-E343FD5C5A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129" y="293328"/>
            <a:ext cx="9398318" cy="12207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129" y="1639586"/>
            <a:ext cx="4613950" cy="68330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4293" indent="0">
              <a:buNone/>
              <a:defRPr sz="2100" b="1"/>
            </a:lvl2pPr>
            <a:lvl3pPr marL="968589" indent="0">
              <a:buNone/>
              <a:defRPr sz="1900" b="1"/>
            </a:lvl3pPr>
            <a:lvl4pPr marL="1452880" indent="0">
              <a:buNone/>
              <a:defRPr sz="1700" b="1"/>
            </a:lvl4pPr>
            <a:lvl5pPr marL="1937174" indent="0">
              <a:buNone/>
              <a:defRPr sz="1700" b="1"/>
            </a:lvl5pPr>
            <a:lvl6pPr marL="2421467" indent="0">
              <a:buNone/>
              <a:defRPr sz="1700" b="1"/>
            </a:lvl6pPr>
            <a:lvl7pPr marL="2905759" indent="0">
              <a:buNone/>
              <a:defRPr sz="1700" b="1"/>
            </a:lvl7pPr>
            <a:lvl8pPr marL="3390052" indent="0">
              <a:buNone/>
              <a:defRPr sz="1700" b="1"/>
            </a:lvl8pPr>
            <a:lvl9pPr marL="387434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129" y="2322887"/>
            <a:ext cx="4613950" cy="4220195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04683" y="1639586"/>
            <a:ext cx="4615764" cy="68330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4293" indent="0">
              <a:buNone/>
              <a:defRPr sz="2100" b="1"/>
            </a:lvl2pPr>
            <a:lvl3pPr marL="968589" indent="0">
              <a:buNone/>
              <a:defRPr sz="1900" b="1"/>
            </a:lvl3pPr>
            <a:lvl4pPr marL="1452880" indent="0">
              <a:buNone/>
              <a:defRPr sz="1700" b="1"/>
            </a:lvl4pPr>
            <a:lvl5pPr marL="1937174" indent="0">
              <a:buNone/>
              <a:defRPr sz="1700" b="1"/>
            </a:lvl5pPr>
            <a:lvl6pPr marL="2421467" indent="0">
              <a:buNone/>
              <a:defRPr sz="1700" b="1"/>
            </a:lvl6pPr>
            <a:lvl7pPr marL="2905759" indent="0">
              <a:buNone/>
              <a:defRPr sz="1700" b="1"/>
            </a:lvl7pPr>
            <a:lvl8pPr marL="3390052" indent="0">
              <a:buNone/>
              <a:defRPr sz="1700" b="1"/>
            </a:lvl8pPr>
            <a:lvl9pPr marL="387434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04683" y="2322887"/>
            <a:ext cx="4615764" cy="4220195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184E7-9C92-E64F-B527-410D44BFB1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E4F45-BD55-D84E-9488-941FA67A08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1F285-1A6B-E346-9D0A-A4EBC7A41A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139" y="291633"/>
            <a:ext cx="3435535" cy="124113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2758" y="291634"/>
            <a:ext cx="5837689" cy="6251450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2139" y="1532768"/>
            <a:ext cx="3435535" cy="5010316"/>
          </a:xfrm>
        </p:spPr>
        <p:txBody>
          <a:bodyPr/>
          <a:lstStyle>
            <a:lvl1pPr marL="0" indent="0">
              <a:buNone/>
              <a:defRPr sz="1600"/>
            </a:lvl1pPr>
            <a:lvl2pPr marL="484293" indent="0">
              <a:buNone/>
              <a:defRPr sz="1300"/>
            </a:lvl2pPr>
            <a:lvl3pPr marL="968589" indent="0">
              <a:buNone/>
              <a:defRPr sz="1100"/>
            </a:lvl3pPr>
            <a:lvl4pPr marL="1452880" indent="0">
              <a:buNone/>
              <a:defRPr sz="1000"/>
            </a:lvl4pPr>
            <a:lvl5pPr marL="1937174" indent="0">
              <a:buNone/>
              <a:defRPr sz="1000"/>
            </a:lvl5pPr>
            <a:lvl6pPr marL="2421467" indent="0">
              <a:buNone/>
              <a:defRPr sz="1000"/>
            </a:lvl6pPr>
            <a:lvl7pPr marL="2905759" indent="0">
              <a:buNone/>
              <a:defRPr sz="1000"/>
            </a:lvl7pPr>
            <a:lvl8pPr marL="3390052" indent="0">
              <a:buNone/>
              <a:defRPr sz="1000"/>
            </a:lvl8pPr>
            <a:lvl9pPr marL="387434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E0961-B325-704D-9E17-00EEFB82D8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6819" y="5127307"/>
            <a:ext cx="6265545" cy="60530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46819" y="654482"/>
            <a:ext cx="6265545" cy="4394835"/>
          </a:xfrm>
        </p:spPr>
        <p:txBody>
          <a:bodyPr/>
          <a:lstStyle>
            <a:lvl1pPr marL="0" indent="0">
              <a:buNone/>
              <a:defRPr sz="3400"/>
            </a:lvl1pPr>
            <a:lvl2pPr marL="484293" indent="0">
              <a:buNone/>
              <a:defRPr sz="3000"/>
            </a:lvl2pPr>
            <a:lvl3pPr marL="968589" indent="0">
              <a:buNone/>
              <a:defRPr sz="2600"/>
            </a:lvl3pPr>
            <a:lvl4pPr marL="1452880" indent="0">
              <a:buNone/>
              <a:defRPr sz="2100"/>
            </a:lvl4pPr>
            <a:lvl5pPr marL="1937174" indent="0">
              <a:buNone/>
              <a:defRPr sz="2100"/>
            </a:lvl5pPr>
            <a:lvl6pPr marL="2421467" indent="0">
              <a:buNone/>
              <a:defRPr sz="2100"/>
            </a:lvl6pPr>
            <a:lvl7pPr marL="2905759" indent="0">
              <a:buNone/>
              <a:defRPr sz="2100"/>
            </a:lvl7pPr>
            <a:lvl8pPr marL="3390052" indent="0">
              <a:buNone/>
              <a:defRPr sz="2100"/>
            </a:lvl8pPr>
            <a:lvl9pPr marL="3874345" indent="0">
              <a:buNone/>
              <a:defRPr sz="2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6819" y="5732615"/>
            <a:ext cx="6265545" cy="859637"/>
          </a:xfrm>
        </p:spPr>
        <p:txBody>
          <a:bodyPr/>
          <a:lstStyle>
            <a:lvl1pPr marL="0" indent="0">
              <a:buNone/>
              <a:defRPr sz="1600"/>
            </a:lvl1pPr>
            <a:lvl2pPr marL="484293" indent="0">
              <a:buNone/>
              <a:defRPr sz="1300"/>
            </a:lvl2pPr>
            <a:lvl3pPr marL="968589" indent="0">
              <a:buNone/>
              <a:defRPr sz="1100"/>
            </a:lvl3pPr>
            <a:lvl4pPr marL="1452880" indent="0">
              <a:buNone/>
              <a:defRPr sz="1000"/>
            </a:lvl4pPr>
            <a:lvl5pPr marL="1937174" indent="0">
              <a:buNone/>
              <a:defRPr sz="1000"/>
            </a:lvl5pPr>
            <a:lvl6pPr marL="2421467" indent="0">
              <a:buNone/>
              <a:defRPr sz="1000"/>
            </a:lvl6pPr>
            <a:lvl7pPr marL="2905759" indent="0">
              <a:buNone/>
              <a:defRPr sz="1000"/>
            </a:lvl7pPr>
            <a:lvl8pPr marL="3390052" indent="0">
              <a:buNone/>
              <a:defRPr sz="1000"/>
            </a:lvl8pPr>
            <a:lvl9pPr marL="387434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EB267-8E3C-1249-9477-5105A13D87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 rot="-5400000">
            <a:off x="-2541733" y="2623119"/>
            <a:ext cx="6388788" cy="1305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531" tIns="48764" rIns="97531" bIns="4876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92343" y="162777"/>
            <a:ext cx="8876189" cy="439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531" tIns="48764" rIns="97531" bIns="487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3193" y="6673638"/>
            <a:ext cx="2175536" cy="48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7531" tIns="48764" rIns="97531" bIns="48764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600">
                <a:solidFill>
                  <a:srgbClr val="393939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67880" y="6673638"/>
            <a:ext cx="3306815" cy="48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7531" tIns="48764" rIns="97531" bIns="48764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rgbClr val="393939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83846" y="6673638"/>
            <a:ext cx="2175536" cy="48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7531" tIns="48764" rIns="97531" bIns="4876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600">
                <a:solidFill>
                  <a:srgbClr val="393939"/>
                </a:solidFill>
                <a:latin typeface="+mn-lt"/>
              </a:defRPr>
            </a:lvl1pPr>
          </a:lstStyle>
          <a:p>
            <a:pPr>
              <a:defRPr/>
            </a:pPr>
            <a:fld id="{CFAB3FF7-E10F-A646-9E9B-AD930F176F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1" name="Picture 7" descr="LogoMediumJpe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9296794" y="6460005"/>
            <a:ext cx="1160286" cy="59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6"/>
          <p:cNvSpPr txBox="1">
            <a:spLocks noChangeArrowheads="1"/>
          </p:cNvSpPr>
          <p:nvPr userDrawn="1"/>
        </p:nvSpPr>
        <p:spPr bwMode="auto">
          <a:xfrm rot="16200000">
            <a:off x="8762711" y="4714793"/>
            <a:ext cx="3042466" cy="2824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6858" tIns="48429" rIns="96858" bIns="48429">
            <a:prstTxWarp prst="textNoShape">
              <a:avLst/>
            </a:prstTxWarp>
            <a:spAutoFit/>
          </a:bodyPr>
          <a:lstStyle/>
          <a:p>
            <a:r>
              <a:rPr lang="fr-FR" sz="1200" dirty="0">
                <a:solidFill>
                  <a:schemeClr val="bg2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rPr>
              <a:t>© Pentacle </a:t>
            </a:r>
            <a:r>
              <a:rPr lang="fr-FR" sz="1200" dirty="0" smtClean="0">
                <a:solidFill>
                  <a:schemeClr val="bg2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rPr>
              <a:t>2015 </a:t>
            </a:r>
            <a:r>
              <a:rPr lang="fr-FR" sz="1200" dirty="0">
                <a:solidFill>
                  <a:schemeClr val="bg2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rPr>
              <a:t>Obeng / Colomb / Gillet</a:t>
            </a:r>
          </a:p>
        </p:txBody>
      </p:sp>
      <p:sp>
        <p:nvSpPr>
          <p:cNvPr id="15" name="Rectangle 19"/>
          <p:cNvSpPr>
            <a:spLocks noChangeArrowheads="1"/>
          </p:cNvSpPr>
          <p:nvPr userDrawn="1"/>
        </p:nvSpPr>
        <p:spPr bwMode="auto">
          <a:xfrm>
            <a:off x="0" y="7058528"/>
            <a:ext cx="10442575" cy="298535"/>
          </a:xfrm>
          <a:prstGeom prst="rect">
            <a:avLst/>
          </a:prstGeom>
          <a:solidFill>
            <a:srgbClr val="5F5F5F"/>
          </a:solidFill>
          <a:ln w="9525">
            <a:noFill/>
            <a:miter lim="800000"/>
            <a:headEnd/>
            <a:tailEnd/>
          </a:ln>
          <a:effectLst/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GB" sz="1300" dirty="0" smtClean="0">
                <a:solidFill>
                  <a:schemeClr val="bg1"/>
                </a:solidFill>
                <a:latin typeface="+mj-lt"/>
              </a:rPr>
              <a:t>P  R  O  V  O  K  I  N  G   </a:t>
            </a:r>
            <a:r>
              <a:rPr lang="en-GB" sz="1300" dirty="0">
                <a:solidFill>
                  <a:schemeClr val="bg1"/>
                </a:solidFill>
                <a:latin typeface="+mj-lt"/>
              </a:rPr>
              <a:t>–</a:t>
            </a:r>
            <a:r>
              <a:rPr lang="en-GB" sz="1300" dirty="0" smtClean="0">
                <a:solidFill>
                  <a:schemeClr val="bg1"/>
                </a:solidFill>
                <a:latin typeface="+mj-lt"/>
              </a:rPr>
              <a:t>   I  N  S  P  I  R  I  N  </a:t>
            </a:r>
            <a:r>
              <a:rPr lang="en-GB" sz="1300" dirty="0">
                <a:solidFill>
                  <a:schemeClr val="bg1"/>
                </a:solidFill>
                <a:latin typeface="+mj-lt"/>
              </a:rPr>
              <a:t>G</a:t>
            </a:r>
            <a:r>
              <a:rPr lang="en-GB" sz="1300" dirty="0" smtClean="0">
                <a:solidFill>
                  <a:schemeClr val="bg1"/>
                </a:solidFill>
                <a:latin typeface="+mj-lt"/>
              </a:rPr>
              <a:t>   –   </a:t>
            </a:r>
            <a:r>
              <a:rPr lang="en-GB" sz="1300" dirty="0" smtClean="0">
                <a:solidFill>
                  <a:srgbClr val="33CC33"/>
                </a:solidFill>
                <a:latin typeface="+mj-lt"/>
              </a:rPr>
              <a:t>E  D  U  C  A  T  I  N  </a:t>
            </a:r>
            <a:r>
              <a:rPr lang="en-GB" sz="1300" dirty="0">
                <a:solidFill>
                  <a:srgbClr val="33CC33"/>
                </a:solidFill>
                <a:latin typeface="+mj-lt"/>
              </a:rPr>
              <a:t>G</a:t>
            </a:r>
            <a:r>
              <a:rPr lang="en-GB" sz="1300" dirty="0" smtClean="0">
                <a:solidFill>
                  <a:srgbClr val="33CC33"/>
                </a:solidFill>
                <a:latin typeface="+mj-lt"/>
              </a:rPr>
              <a:t>  </a:t>
            </a:r>
            <a:r>
              <a:rPr lang="en-GB" sz="1300" dirty="0" smtClean="0">
                <a:solidFill>
                  <a:schemeClr val="bg1"/>
                </a:solidFill>
                <a:latin typeface="+mj-lt"/>
              </a:rPr>
              <a:t> –   E  N  A  B  L  I  N  </a:t>
            </a:r>
            <a:r>
              <a:rPr lang="en-GB" sz="1300" dirty="0">
                <a:solidFill>
                  <a:schemeClr val="bg1"/>
                </a:solidFill>
                <a:latin typeface="+mj-lt"/>
              </a:rPr>
              <a:t>G </a:t>
            </a:r>
            <a:r>
              <a:rPr lang="en-GB" sz="1300" dirty="0" smtClean="0">
                <a:solidFill>
                  <a:schemeClr val="bg1"/>
                </a:solidFill>
                <a:latin typeface="+mj-lt"/>
              </a:rPr>
              <a:t>  -   </a:t>
            </a:r>
            <a:r>
              <a:rPr lang="en-GB" sz="1300" dirty="0">
                <a:solidFill>
                  <a:schemeClr val="bg1"/>
                </a:solidFill>
                <a:latin typeface="+mj-lt"/>
              </a:rPr>
              <a:t>F</a:t>
            </a:r>
            <a:r>
              <a:rPr lang="en-GB" sz="1300" dirty="0" smtClean="0">
                <a:solidFill>
                  <a:schemeClr val="bg1"/>
                </a:solidFill>
                <a:latin typeface="+mj-lt"/>
              </a:rPr>
              <a:t>  A  C  I  L  I  T  A  T  I  N G</a:t>
            </a:r>
            <a:endParaRPr lang="en-GB" sz="13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162647" y="0"/>
            <a:ext cx="1272265" cy="14301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700">
          <a:solidFill>
            <a:srgbClr val="393939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700">
          <a:solidFill>
            <a:srgbClr val="393939"/>
          </a:solidFill>
          <a:latin typeface="Trebuchet MS" pitchFamily="-65" charset="0"/>
          <a:ea typeface="ＭＳ Ｐゴシック" pitchFamily="-110" charset="-128"/>
          <a:cs typeface="ＭＳ Ｐゴシック" pitchFamily="-110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700">
          <a:solidFill>
            <a:srgbClr val="393939"/>
          </a:solidFill>
          <a:latin typeface="Trebuchet MS" pitchFamily="-65" charset="0"/>
          <a:ea typeface="ＭＳ Ｐゴシック" pitchFamily="-110" charset="-128"/>
          <a:cs typeface="ＭＳ Ｐゴシック" pitchFamily="-110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700">
          <a:solidFill>
            <a:srgbClr val="393939"/>
          </a:solidFill>
          <a:latin typeface="Trebuchet MS" pitchFamily="-65" charset="0"/>
          <a:ea typeface="ＭＳ Ｐゴシック" pitchFamily="-110" charset="-128"/>
          <a:cs typeface="ＭＳ Ｐゴシック" pitchFamily="-110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700">
          <a:solidFill>
            <a:srgbClr val="393939"/>
          </a:solidFill>
          <a:latin typeface="Trebuchet MS" pitchFamily="-65" charset="0"/>
          <a:ea typeface="ＭＳ Ｐゴシック" pitchFamily="-110" charset="-128"/>
          <a:cs typeface="ＭＳ Ｐゴシック" pitchFamily="-110" charset="-128"/>
        </a:defRPr>
      </a:lvl5pPr>
      <a:lvl6pPr marL="484293" algn="r" rtl="0" eaLnBrk="0" fontAlgn="base" hangingPunct="0">
        <a:spcBef>
          <a:spcPct val="0"/>
        </a:spcBef>
        <a:spcAft>
          <a:spcPct val="0"/>
        </a:spcAft>
        <a:defRPr sz="4700">
          <a:solidFill>
            <a:srgbClr val="393939"/>
          </a:solidFill>
          <a:latin typeface="Trebuchet MS" pitchFamily="-65" charset="0"/>
        </a:defRPr>
      </a:lvl6pPr>
      <a:lvl7pPr marL="968589" algn="r" rtl="0" eaLnBrk="0" fontAlgn="base" hangingPunct="0">
        <a:spcBef>
          <a:spcPct val="0"/>
        </a:spcBef>
        <a:spcAft>
          <a:spcPct val="0"/>
        </a:spcAft>
        <a:defRPr sz="4700">
          <a:solidFill>
            <a:srgbClr val="393939"/>
          </a:solidFill>
          <a:latin typeface="Trebuchet MS" pitchFamily="-65" charset="0"/>
        </a:defRPr>
      </a:lvl7pPr>
      <a:lvl8pPr marL="1452880" algn="r" rtl="0" eaLnBrk="0" fontAlgn="base" hangingPunct="0">
        <a:spcBef>
          <a:spcPct val="0"/>
        </a:spcBef>
        <a:spcAft>
          <a:spcPct val="0"/>
        </a:spcAft>
        <a:defRPr sz="4700">
          <a:solidFill>
            <a:srgbClr val="393939"/>
          </a:solidFill>
          <a:latin typeface="Trebuchet MS" pitchFamily="-65" charset="0"/>
        </a:defRPr>
      </a:lvl8pPr>
      <a:lvl9pPr marL="1937174" algn="r" rtl="0" eaLnBrk="0" fontAlgn="base" hangingPunct="0">
        <a:spcBef>
          <a:spcPct val="0"/>
        </a:spcBef>
        <a:spcAft>
          <a:spcPct val="0"/>
        </a:spcAft>
        <a:defRPr sz="4700">
          <a:solidFill>
            <a:srgbClr val="393939"/>
          </a:solidFill>
          <a:latin typeface="Trebuchet MS" pitchFamily="-65" charset="0"/>
        </a:defRPr>
      </a:lvl9pPr>
    </p:titleStyle>
    <p:bodyStyle>
      <a:lvl1pPr marL="363219" indent="-363219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rgbClr val="393939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86977" indent="-302682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rgbClr val="393939"/>
          </a:solidFill>
          <a:latin typeface="+mn-lt"/>
          <a:ea typeface="ＭＳ Ｐゴシック" pitchFamily="-65" charset="-128"/>
        </a:defRPr>
      </a:lvl2pPr>
      <a:lvl3pPr marL="1210732" indent="-242148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rgbClr val="393939"/>
          </a:solidFill>
          <a:latin typeface="+mn-lt"/>
          <a:ea typeface="ＭＳ Ｐゴシック" pitchFamily="-65" charset="-128"/>
        </a:defRPr>
      </a:lvl3pPr>
      <a:lvl4pPr marL="1695026" indent="-242148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rgbClr val="393939"/>
          </a:solidFill>
          <a:latin typeface="+mn-lt"/>
          <a:ea typeface="ＭＳ Ｐゴシック" pitchFamily="-65" charset="-128"/>
        </a:defRPr>
      </a:lvl4pPr>
      <a:lvl5pPr marL="2179320" indent="-242148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393939"/>
          </a:solidFill>
          <a:latin typeface="+mn-lt"/>
          <a:ea typeface="ＭＳ Ｐゴシック" pitchFamily="-65" charset="-128"/>
        </a:defRPr>
      </a:lvl5pPr>
      <a:lvl6pPr marL="2663607" indent="-242148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393939"/>
          </a:solidFill>
          <a:latin typeface="+mn-lt"/>
          <a:ea typeface="ＭＳ Ｐゴシック" pitchFamily="-65" charset="-128"/>
        </a:defRPr>
      </a:lvl6pPr>
      <a:lvl7pPr marL="3147906" indent="-242148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393939"/>
          </a:solidFill>
          <a:latin typeface="+mn-lt"/>
          <a:ea typeface="ＭＳ Ｐゴシック" pitchFamily="-65" charset="-128"/>
        </a:defRPr>
      </a:lvl7pPr>
      <a:lvl8pPr marL="3632198" indent="-242148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393939"/>
          </a:solidFill>
          <a:latin typeface="+mn-lt"/>
          <a:ea typeface="ＭＳ Ｐゴシック" pitchFamily="-65" charset="-128"/>
        </a:defRPr>
      </a:lvl8pPr>
      <a:lvl9pPr marL="4116493" indent="-242148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393939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8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4293" algn="l" defTabSz="48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8589" algn="l" defTabSz="48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2880" algn="l" defTabSz="48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7174" algn="l" defTabSz="48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21467" algn="l" defTabSz="48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5759" algn="l" defTabSz="48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90052" algn="l" defTabSz="48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345" algn="l" defTabSz="48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23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27.png"/><Relationship Id="rId1" Type="http://schemas.microsoft.com/office/2007/relationships/media" Target="../media/media4.m4v"/><Relationship Id="rId2" Type="http://schemas.openxmlformats.org/officeDocument/2006/relationships/video" Target="../media/media4.m4v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1.jpeg"/><Relationship Id="rId5" Type="http://schemas.openxmlformats.org/officeDocument/2006/relationships/image" Target="../media/image40.jpe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5.xml"/><Relationship Id="rId5" Type="http://schemas.openxmlformats.org/officeDocument/2006/relationships/image" Target="../media/image49.png"/><Relationship Id="rId1" Type="http://schemas.microsoft.com/office/2007/relationships/media" Target="file://localhost/Users/colombbruno/Documents/PENTACLE/CLIENTS%202012/DANONE/DANONE%20KUALA%20LUMPUR%20OCTOBRE%202012/Movies/Engagement%20at%20Singapore%20Airlines.MOV" TargetMode="External"/><Relationship Id="rId2" Type="http://schemas.openxmlformats.org/officeDocument/2006/relationships/video" Target="file://localhost/Users/colombbruno/Documents/PENTACLE/CLIENTS%202012/DANONE/DANONE%20KUALA%20LUMPUR%20OCTOBRE%202012/Movies/Engagement%20at%20Singapore%20Airlines.MOV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5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0442575" cy="732472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6858" tIns="48429" rIns="96858" bIns="48429" numCol="1" rtlCol="0" anchor="t" anchorCtr="0" compatLnSpc="1">
            <a:prstTxWarp prst="textNoShape">
              <a:avLst/>
            </a:prstTxWarp>
          </a:bodyPr>
          <a:lstStyle/>
          <a:p>
            <a:pPr defTabSz="968589"/>
            <a:endParaRPr lang="en-US" dirty="0">
              <a:latin typeface="Times New Roman" pitchFamily="-65" charset="0"/>
            </a:endParaRPr>
          </a:p>
        </p:txBody>
      </p:sp>
      <p:pic>
        <p:nvPicPr>
          <p:cNvPr id="5" name="Picture 4" descr="Title-Warning-1---Doing-mo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212" y="3379011"/>
            <a:ext cx="966531" cy="566704"/>
          </a:xfrm>
          <a:prstGeom prst="rect">
            <a:avLst/>
          </a:prstGeom>
        </p:spPr>
      </p:pic>
      <p:pic>
        <p:nvPicPr>
          <p:cNvPr id="2" name="02 Light My Fir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6345" y="7053333"/>
            <a:ext cx="236735" cy="23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86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766239" y="1871875"/>
            <a:ext cx="1218300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400" dirty="0">
                <a:solidFill>
                  <a:srgbClr val="990033"/>
                </a:solidFill>
                <a:latin typeface="Trebuchet MS" charset="0"/>
              </a:rPr>
              <a:t>75%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766239" y="3662362"/>
            <a:ext cx="3480858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400" dirty="0">
                <a:solidFill>
                  <a:srgbClr val="990033"/>
                </a:solidFill>
                <a:latin typeface="Trebuchet MS" charset="0"/>
              </a:rPr>
              <a:t>1/300,000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285380" y="4557606"/>
            <a:ext cx="3480858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400" dirty="0" smtClean="0">
                <a:solidFill>
                  <a:srgbClr val="990033"/>
                </a:solidFill>
                <a:latin typeface="Trebuchet MS" charset="0"/>
              </a:rPr>
              <a:t>80,400,000</a:t>
            </a:r>
            <a:endParaRPr lang="en-GB" sz="3400" dirty="0">
              <a:solidFill>
                <a:srgbClr val="990033"/>
              </a:solidFill>
              <a:latin typeface="Trebuchet MS" charset="0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198360" y="2360190"/>
            <a:ext cx="2958730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400" dirty="0" smtClean="0">
                <a:solidFill>
                  <a:srgbClr val="990033"/>
                </a:solidFill>
                <a:latin typeface="Trebuchet MS" charset="0"/>
              </a:rPr>
              <a:t>163,011</a:t>
            </a:r>
            <a:endParaRPr lang="en-GB" sz="3400" dirty="0">
              <a:solidFill>
                <a:srgbClr val="990033"/>
              </a:solidFill>
              <a:latin typeface="Trebuchet MS" charset="0"/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1689666" y="2892589"/>
            <a:ext cx="2958730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400" dirty="0" smtClean="0">
                <a:solidFill>
                  <a:srgbClr val="990033"/>
                </a:solidFill>
                <a:latin typeface="Trebuchet MS" charset="0"/>
              </a:rPr>
              <a:t>23,618</a:t>
            </a:r>
            <a:endParaRPr lang="en-GB" sz="3400" dirty="0">
              <a:solidFill>
                <a:srgbClr val="990033"/>
              </a:solidFill>
              <a:latin typeface="Trebuchet MS" charset="0"/>
            </a:endParaRPr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title"/>
          </p:nvPr>
        </p:nvSpPr>
        <p:spPr>
          <a:xfrm>
            <a:off x="11" y="11"/>
            <a:ext cx="8509973" cy="893549"/>
          </a:xfrm>
        </p:spPr>
        <p:txBody>
          <a:bodyPr/>
          <a:lstStyle/>
          <a:p>
            <a:pPr algn="l"/>
            <a:r>
              <a:rPr lang="en-GB" dirty="0">
                <a:solidFill>
                  <a:srgbClr val="006600"/>
                </a:solidFill>
                <a:latin typeface="Trebuchet MS"/>
                <a:ea typeface="ＭＳ Ｐゴシック" charset="-128"/>
                <a:cs typeface="Trebuchet MS"/>
              </a:rPr>
              <a:t> My favourite statistics </a:t>
            </a:r>
          </a:p>
        </p:txBody>
      </p:sp>
      <p:pic>
        <p:nvPicPr>
          <p:cNvPr id="18440" name="Picture 8" descr="eo_cg-cHANGE-alley-H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28103" y="1"/>
            <a:ext cx="1914472" cy="704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380_1280"/>
          <p:cNvPicPr>
            <a:picLocks noChangeAspect="1" noChangeArrowheads="1"/>
          </p:cNvPicPr>
          <p:nvPr/>
        </p:nvPicPr>
        <p:blipFill>
          <a:blip r:embed="rId3">
            <a:lum bright="12000" contrast="12000"/>
          </a:blip>
          <a:srcRect t="1689"/>
          <a:stretch>
            <a:fillRect/>
          </a:stretch>
        </p:blipFill>
        <p:spPr bwMode="auto">
          <a:xfrm>
            <a:off x="0" y="8"/>
            <a:ext cx="10442575" cy="768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l" eaLnBrk="0" hangingPunct="0"/>
            <a:endParaRPr lang="fr-FR" sz="42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21508" name="Picture 4" descr="Airbus-artic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403" y="4657655"/>
            <a:ext cx="3453665" cy="266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Team work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Worker found dead at desk for 5 days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23556" name="Picture 4" descr="turk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404" y="620571"/>
            <a:ext cx="8140133" cy="588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Super-Market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Check-Out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24580" name="Picture 4" descr="Supermark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991" y="817260"/>
            <a:ext cx="7065055" cy="495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3" name="Picture 5" descr="supermark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989" y="817261"/>
            <a:ext cx="7072306" cy="496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 rot="16202787">
            <a:off x="-3691566" y="3689281"/>
            <a:ext cx="8430995" cy="104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2231" tIns="51116" rIns="102231" bIns="51116" anchor="ctr"/>
          <a:lstStyle/>
          <a:p>
            <a:pPr algn="r" eaLnBrk="0" hangingPunct="0">
              <a:spcAft>
                <a:spcPts val="0"/>
              </a:spcAft>
            </a:pPr>
            <a:r>
              <a:rPr lang="en-GB" sz="7300" dirty="0" smtClean="0">
                <a:solidFill>
                  <a:srgbClr val="008000"/>
                </a:solidFill>
                <a:latin typeface="Trebuchet MS" charset="0"/>
              </a:rPr>
              <a:t>Change </a:t>
            </a:r>
            <a:r>
              <a:rPr lang="en-GB" sz="7300" dirty="0">
                <a:solidFill>
                  <a:srgbClr val="008000"/>
                </a:solidFill>
                <a:latin typeface="Trebuchet MS" charset="0"/>
              </a:rPr>
              <a:t>Killers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392344" y="0"/>
            <a:ext cx="9415228" cy="4180557"/>
          </a:xfrm>
          <a:prstGeom prst="rect">
            <a:avLst/>
          </a:prstGeom>
          <a:noFill/>
        </p:spPr>
        <p:txBody>
          <a:bodyPr wrap="square" lIns="101526" tIns="50763" rIns="101526" bIns="50763" rtlCol="0">
            <a:spAutoFit/>
          </a:bodyPr>
          <a:lstStyle/>
          <a:p>
            <a:pPr marL="761444" indent="-761444" algn="l">
              <a:buSzPct val="100000"/>
              <a:buBlip>
                <a:blip r:embed="rId3"/>
              </a:buBlip>
            </a:pPr>
            <a:r>
              <a:rPr lang="fr-FR" sz="5300" dirty="0" err="1">
                <a:solidFill>
                  <a:srgbClr val="5C5C5C"/>
                </a:solidFill>
                <a:latin typeface="Arial"/>
                <a:cs typeface="Arial"/>
              </a:rPr>
              <a:t>Lack</a:t>
            </a:r>
            <a:r>
              <a:rPr lang="fr-FR" sz="5300" dirty="0">
                <a:solidFill>
                  <a:srgbClr val="5C5C5C"/>
                </a:solidFill>
                <a:latin typeface="Arial"/>
                <a:cs typeface="Arial"/>
              </a:rPr>
              <a:t> of Engagement </a:t>
            </a:r>
          </a:p>
          <a:p>
            <a:pPr marL="761444" indent="-761444" algn="l">
              <a:buSzPct val="100000"/>
              <a:buBlip>
                <a:blip r:embed="rId3"/>
              </a:buBlip>
            </a:pPr>
            <a:r>
              <a:rPr lang="fr-FR" sz="5300" dirty="0" smtClean="0">
                <a:solidFill>
                  <a:srgbClr val="5C5C5C"/>
                </a:solidFill>
                <a:latin typeface="Arial"/>
                <a:cs typeface="Arial"/>
              </a:rPr>
              <a:t>Voice </a:t>
            </a:r>
            <a:r>
              <a:rPr lang="fr-FR" sz="5300" dirty="0">
                <a:solidFill>
                  <a:srgbClr val="5C5C5C"/>
                </a:solidFill>
                <a:latin typeface="Arial"/>
                <a:cs typeface="Arial"/>
              </a:rPr>
              <a:t>of </a:t>
            </a:r>
            <a:r>
              <a:rPr lang="fr-FR" sz="5300" dirty="0" err="1">
                <a:solidFill>
                  <a:srgbClr val="5C5C5C"/>
                </a:solidFill>
                <a:latin typeface="Arial"/>
                <a:cs typeface="Arial"/>
              </a:rPr>
              <a:t>Judgement</a:t>
            </a:r>
            <a:endParaRPr lang="fr-FR" sz="5300" dirty="0">
              <a:solidFill>
                <a:srgbClr val="5C5C5C"/>
              </a:solidFill>
              <a:latin typeface="Arial"/>
              <a:cs typeface="Arial"/>
            </a:endParaRPr>
          </a:p>
          <a:p>
            <a:pPr marL="761444" indent="-761444" algn="l">
              <a:buSzPct val="100000"/>
              <a:buBlip>
                <a:blip r:embed="rId3"/>
              </a:buBlip>
            </a:pPr>
            <a:r>
              <a:rPr lang="fr-FR" sz="5300" dirty="0" err="1" smtClean="0">
                <a:solidFill>
                  <a:srgbClr val="5C5C5C"/>
                </a:solidFill>
                <a:latin typeface="Arial"/>
                <a:cs typeface="Arial"/>
              </a:rPr>
              <a:t>Fear</a:t>
            </a:r>
            <a:r>
              <a:rPr lang="fr-FR" sz="5300" dirty="0" smtClean="0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lang="fr-FR" sz="5300" dirty="0">
                <a:solidFill>
                  <a:srgbClr val="5C5C5C"/>
                </a:solidFill>
                <a:latin typeface="Arial"/>
                <a:cs typeface="Arial"/>
              </a:rPr>
              <a:t>of </a:t>
            </a:r>
            <a:r>
              <a:rPr lang="fr-FR" sz="5300" dirty="0" err="1">
                <a:solidFill>
                  <a:srgbClr val="5C5C5C"/>
                </a:solidFill>
                <a:latin typeface="Arial"/>
                <a:cs typeface="Arial"/>
              </a:rPr>
              <a:t>Failure</a:t>
            </a:r>
            <a:endParaRPr lang="fr-FR" sz="5300" dirty="0">
              <a:solidFill>
                <a:srgbClr val="5C5C5C"/>
              </a:solidFill>
              <a:latin typeface="Arial"/>
              <a:cs typeface="Arial"/>
            </a:endParaRPr>
          </a:p>
          <a:p>
            <a:pPr marL="761444" indent="-761444" algn="l">
              <a:buSzPct val="100000"/>
              <a:buBlip>
                <a:blip r:embed="rId3"/>
              </a:buBlip>
            </a:pPr>
            <a:r>
              <a:rPr lang="fr-FR" sz="5300" dirty="0" err="1">
                <a:solidFill>
                  <a:srgbClr val="5C5C5C"/>
                </a:solidFill>
                <a:latin typeface="Arial"/>
                <a:cs typeface="Arial"/>
              </a:rPr>
              <a:t>Lack</a:t>
            </a:r>
            <a:r>
              <a:rPr lang="fr-FR" sz="5300" dirty="0">
                <a:solidFill>
                  <a:srgbClr val="5C5C5C"/>
                </a:solidFill>
                <a:latin typeface="Arial"/>
                <a:cs typeface="Arial"/>
              </a:rPr>
              <a:t> of </a:t>
            </a:r>
            <a:r>
              <a:rPr lang="fr-FR" sz="3100" dirty="0">
                <a:solidFill>
                  <a:srgbClr val="5C5C5C"/>
                </a:solidFill>
                <a:latin typeface="Arial"/>
                <a:cs typeface="Arial"/>
              </a:rPr>
              <a:t>real</a:t>
            </a:r>
            <a:r>
              <a:rPr lang="fr-FR" sz="5300" dirty="0">
                <a:solidFill>
                  <a:srgbClr val="5C5C5C"/>
                </a:solidFill>
                <a:latin typeface="Arial"/>
                <a:cs typeface="Arial"/>
              </a:rPr>
              <a:t> Sharing</a:t>
            </a:r>
          </a:p>
          <a:p>
            <a:pPr marL="761444" indent="-761444" algn="l">
              <a:buSzPct val="100000"/>
              <a:buBlip>
                <a:blip r:embed="rId3"/>
              </a:buBlip>
            </a:pPr>
            <a:r>
              <a:rPr lang="fr-FR" sz="5300" dirty="0" smtClean="0">
                <a:solidFill>
                  <a:srgbClr val="5C5C5C"/>
                </a:solidFill>
                <a:latin typeface="Arial"/>
                <a:cs typeface="Arial"/>
              </a:rPr>
              <a:t>Expertise</a:t>
            </a:r>
            <a:endParaRPr lang="fr-FR" sz="5300" dirty="0">
              <a:solidFill>
                <a:srgbClr val="5C5C5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758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0"/>
            <a:ext cx="9991151" cy="1383559"/>
          </a:xfrm>
        </p:spPr>
        <p:txBody>
          <a:bodyPr/>
          <a:lstStyle/>
          <a:p>
            <a:pPr>
              <a:buFontTx/>
              <a:buNone/>
            </a:pPr>
            <a:r>
              <a:rPr lang="en-GB" sz="3000" dirty="0" smtClean="0">
                <a:solidFill>
                  <a:schemeClr val="bg2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Shift happens! … </a:t>
            </a:r>
            <a:br>
              <a:rPr lang="en-GB" sz="3000" dirty="0" smtClean="0">
                <a:solidFill>
                  <a:schemeClr val="bg2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</a:br>
            <a:r>
              <a:rPr lang="en-GB" sz="3000" dirty="0" smtClean="0">
                <a:solidFill>
                  <a:schemeClr val="bg2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In which context do we operate now?  </a:t>
            </a:r>
            <a:endParaRPr lang="en-GB" sz="3000" dirty="0">
              <a:solidFill>
                <a:schemeClr val="bg2">
                  <a:lumMod val="75000"/>
                </a:schemeClr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iftHappen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288" y="614363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What about you? 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Hopes &amp; Fears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32772" name="Picture 4" descr="Hopes-and-Fears-1-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383" y="739260"/>
            <a:ext cx="7976967" cy="474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What about you? 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Hopes &amp; Fears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36" y="895244"/>
            <a:ext cx="7720014" cy="4998500"/>
          </a:xfrm>
          <a:prstGeom prst="rect">
            <a:avLst/>
          </a:prstGeom>
        </p:spPr>
      </p:pic>
      <p:sp>
        <p:nvSpPr>
          <p:cNvPr id="9" name="AutoShape 7"/>
          <p:cNvSpPr>
            <a:spLocks noChangeAspect="1" noChangeArrowheads="1"/>
          </p:cNvSpPr>
          <p:nvPr/>
        </p:nvSpPr>
        <p:spPr bwMode="auto">
          <a:xfrm>
            <a:off x="6613640" y="2034656"/>
            <a:ext cx="2638649" cy="1261815"/>
          </a:xfrm>
          <a:prstGeom prst="irregularSeal2">
            <a:avLst/>
          </a:prstGeom>
          <a:solidFill>
            <a:srgbClr val="9900CC"/>
          </a:solidFill>
          <a:ln w="9525">
            <a:noFill/>
            <a:miter lim="800000"/>
            <a:headEnd/>
            <a:tailEnd/>
          </a:ln>
        </p:spPr>
        <p:txBody>
          <a:bodyPr wrap="none" lIns="79421" tIns="39711" rIns="79421" bIns="39711" anchor="ctr">
            <a:prstTxWarp prst="textNoShape">
              <a:avLst/>
            </a:prstTxWarp>
          </a:bodyPr>
          <a:lstStyle/>
          <a:p>
            <a:pPr defTabSz="793707"/>
            <a:r>
              <a:rPr lang="en-GB" sz="1700" b="1" dirty="0">
                <a:solidFill>
                  <a:schemeClr val="bg1"/>
                </a:solidFill>
                <a:latin typeface="Arial" charset="0"/>
              </a:rPr>
              <a:t>Influencing</a:t>
            </a:r>
          </a:p>
          <a:p>
            <a:pPr defTabSz="793707"/>
            <a:r>
              <a:rPr lang="en-GB" sz="1700" b="1" dirty="0">
                <a:solidFill>
                  <a:schemeClr val="bg1"/>
                </a:solidFill>
                <a:latin typeface="Arial" charset="0"/>
              </a:rPr>
              <a:t>Inside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602287" y="982663"/>
            <a:ext cx="1295400" cy="609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393" tIns="45697" rIns="91393" bIns="45697" numCol="1" rtlCol="0" anchor="t" anchorCtr="0" compatLnSpc="1">
            <a:prstTxWarp prst="textNoShape">
              <a:avLst/>
            </a:prstTxWarp>
          </a:bodyPr>
          <a:lstStyle/>
          <a:p>
            <a:pPr defTabSz="913932"/>
            <a:endParaRPr lang="fr-FR" sz="2400" dirty="0">
              <a:latin typeface="Times New Roman" pitchFamily="-65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endParaRPr lang="fr-FR" sz="42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83972" name="Picture 5" descr="j03958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4548" y="893559"/>
            <a:ext cx="7309803" cy="5130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10442575" cy="9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92" tIns="51096" rIns="102192" bIns="51096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6700" dirty="0">
                <a:solidFill>
                  <a:srgbClr val="5F5F5F"/>
                </a:solidFill>
                <a:latin typeface="Trebuchet MS" charset="0"/>
              </a:rPr>
              <a:t>Learning to </a:t>
            </a:r>
            <a:r>
              <a:rPr lang="en-GB" sz="6700" dirty="0">
                <a:solidFill>
                  <a:srgbClr val="FFA937"/>
                </a:solidFill>
                <a:latin typeface="Trebuchet MS" charset="0"/>
              </a:rPr>
              <a:t>T</a:t>
            </a:r>
            <a:r>
              <a:rPr lang="en-GB" sz="6700" dirty="0">
                <a:solidFill>
                  <a:srgbClr val="5F5F5F"/>
                </a:solidFill>
                <a:latin typeface="Trebuchet MS" charset="0"/>
              </a:rPr>
              <a:t>r</a:t>
            </a:r>
            <a:r>
              <a:rPr lang="en-GB" sz="6700" dirty="0">
                <a:solidFill>
                  <a:srgbClr val="A7D534"/>
                </a:solidFill>
                <a:latin typeface="Trebuchet MS" charset="0"/>
              </a:rPr>
              <a:t>a</a:t>
            </a:r>
            <a:r>
              <a:rPr lang="en-GB" sz="6700" dirty="0">
                <a:solidFill>
                  <a:srgbClr val="9D599F"/>
                </a:solidFill>
                <a:latin typeface="Trebuchet MS" charset="0"/>
              </a:rPr>
              <a:t>n</a:t>
            </a:r>
            <a:r>
              <a:rPr lang="en-GB" sz="6700" dirty="0">
                <a:solidFill>
                  <a:srgbClr val="D1363D"/>
                </a:solidFill>
                <a:latin typeface="Trebuchet MS" charset="0"/>
              </a:rPr>
              <a:t>s</a:t>
            </a:r>
            <a:r>
              <a:rPr lang="en-GB" sz="6700" dirty="0">
                <a:solidFill>
                  <a:srgbClr val="AFDCFF"/>
                </a:solidFill>
                <a:latin typeface="Trebuchet MS" charset="0"/>
              </a:rPr>
              <a:t>f</a:t>
            </a:r>
            <a:r>
              <a:rPr lang="en-GB" sz="6700" dirty="0">
                <a:solidFill>
                  <a:srgbClr val="A7D534"/>
                </a:solidFill>
                <a:latin typeface="Trebuchet MS" charset="0"/>
              </a:rPr>
              <a:t>o</a:t>
            </a:r>
            <a:r>
              <a:rPr lang="en-GB" sz="6700" dirty="0">
                <a:solidFill>
                  <a:srgbClr val="162874"/>
                </a:solidFill>
                <a:latin typeface="Trebuchet MS" charset="0"/>
              </a:rPr>
              <a:t>r</a:t>
            </a:r>
            <a:r>
              <a:rPr lang="en-GB" sz="6700" dirty="0">
                <a:solidFill>
                  <a:srgbClr val="D1363D"/>
                </a:solidFill>
                <a:latin typeface="Trebuchet MS" charset="0"/>
              </a:rPr>
              <a:t>m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 rot="5400000">
            <a:off x="-991664" y="3276558"/>
            <a:ext cx="2808233" cy="65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101487" tIns="50743" rIns="101487" bIns="50743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GB" sz="3600" dirty="0" smtClean="0">
                <a:solidFill>
                  <a:schemeClr val="bg2">
                    <a:lumMod val="50000"/>
                  </a:schemeClr>
                </a:solidFill>
                <a:latin typeface="Trebuchet MS" charset="0"/>
              </a:rPr>
              <a:t>Juliette ROY</a:t>
            </a:r>
            <a:endParaRPr lang="en-GB" sz="3600" dirty="0">
              <a:solidFill>
                <a:schemeClr val="bg2">
                  <a:lumMod val="50000"/>
                </a:schemeClr>
              </a:solidFill>
              <a:latin typeface="Trebuchet MS" charset="0"/>
            </a:endParaRP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3" y="6590562"/>
            <a:ext cx="2928709" cy="4410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101487" tIns="50743" rIns="101487" bIns="50743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GB" sz="2200" dirty="0" smtClean="0">
                <a:solidFill>
                  <a:srgbClr val="5F5F5F"/>
                </a:solidFill>
                <a:latin typeface="Trebuchet MS" charset="0"/>
              </a:rPr>
              <a:t>June </a:t>
            </a:r>
            <a:r>
              <a:rPr lang="en-GB" sz="2200" dirty="0" smtClean="0">
                <a:solidFill>
                  <a:srgbClr val="5F5F5F"/>
                </a:solidFill>
                <a:latin typeface="Trebuchet MS" charset="0"/>
              </a:rPr>
              <a:t>17, 2015 – </a:t>
            </a:r>
            <a:r>
              <a:rPr lang="en-GB" sz="2200" dirty="0" smtClean="0">
                <a:solidFill>
                  <a:srgbClr val="5F5F5F"/>
                </a:solidFill>
                <a:latin typeface="Trebuchet MS" charset="0"/>
              </a:rPr>
              <a:t>Rome </a:t>
            </a:r>
            <a:endParaRPr lang="en-GB" sz="1800" dirty="0">
              <a:solidFill>
                <a:srgbClr val="5F5F5F"/>
              </a:solidFill>
              <a:latin typeface="Trebuchet MS" charset="0"/>
            </a:endParaRP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7" y="1380175"/>
            <a:ext cx="5886142" cy="65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101487" tIns="50743" rIns="101487" bIns="50743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GB" sz="3600" i="1" dirty="0" smtClean="0">
                <a:solidFill>
                  <a:schemeClr val="bg2">
                    <a:lumMod val="75000"/>
                  </a:schemeClr>
                </a:solidFill>
                <a:latin typeface="Trebuchet MS" charset="0"/>
              </a:rPr>
              <a:t>Managing Change … really?</a:t>
            </a:r>
            <a:endParaRPr lang="en-GB" i="1" dirty="0">
              <a:solidFill>
                <a:schemeClr val="bg2">
                  <a:lumMod val="75000"/>
                </a:schemeClr>
              </a:solidFill>
              <a:latin typeface="Trebuchet MS" charset="0"/>
            </a:endParaRPr>
          </a:p>
        </p:txBody>
      </p:sp>
      <p:pic>
        <p:nvPicPr>
          <p:cNvPr id="1536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388" y="2124510"/>
            <a:ext cx="3743735" cy="311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AutoShape 9" descr="_1_08B87A8C08B8783800456FCAC1257474"/>
          <p:cNvSpPr>
            <a:spLocks noChangeAspect="1" noChangeArrowheads="1"/>
          </p:cNvSpPr>
          <p:nvPr/>
        </p:nvSpPr>
        <p:spPr bwMode="auto">
          <a:xfrm>
            <a:off x="5047245" y="3499591"/>
            <a:ext cx="348086" cy="32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487" tIns="50743" rIns="101487" bIns="5074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8" name="Rectangle 12"/>
          <p:cNvSpPr>
            <a:spLocks noChangeArrowheads="1"/>
          </p:cNvSpPr>
          <p:nvPr/>
        </p:nvSpPr>
        <p:spPr bwMode="auto">
          <a:xfrm>
            <a:off x="0" y="1058016"/>
            <a:ext cx="8615124" cy="384888"/>
          </a:xfrm>
          <a:prstGeom prst="rect">
            <a:avLst/>
          </a:prstGeom>
          <a:solidFill>
            <a:srgbClr val="5F5F5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101487" tIns="50743" rIns="101487" bIns="5074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9" name="AutoShape 14" descr="_1_0B56DC2C0B56D688003AEE67C12574D4"/>
          <p:cNvSpPr>
            <a:spLocks noChangeAspect="1" noChangeArrowheads="1"/>
          </p:cNvSpPr>
          <p:nvPr/>
        </p:nvSpPr>
        <p:spPr bwMode="auto">
          <a:xfrm>
            <a:off x="5047245" y="3499591"/>
            <a:ext cx="348086" cy="32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487" tIns="50743" rIns="101487" bIns="50743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Stakholde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137" y="2522963"/>
            <a:ext cx="4351073" cy="271286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2759287" y="2759286"/>
            <a:ext cx="6388788" cy="870215"/>
          </a:xfrm>
          <a:noFill/>
        </p:spPr>
        <p:txBody>
          <a:bodyPr/>
          <a:lstStyle/>
          <a:p>
            <a:r>
              <a:rPr lang="en-GB" i="1" dirty="0">
                <a:solidFill>
                  <a:srgbClr val="5F5F5F"/>
                </a:solidFill>
                <a:ea typeface="ＭＳ Ｐゴシック" charset="-128"/>
                <a:cs typeface="ＭＳ Ｐゴシック" charset="-128"/>
              </a:rPr>
              <a:t>Oh my God!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2968" y="0"/>
            <a:ext cx="6907328" cy="4844153"/>
          </a:xfrm>
          <a:noFill/>
        </p:spPr>
        <p:txBody>
          <a:bodyPr/>
          <a:lstStyle/>
          <a:p>
            <a:pPr>
              <a:buFontTx/>
              <a:buNone/>
            </a:pPr>
            <a:r>
              <a:rPr lang="en-GB" sz="8500" dirty="0">
                <a:solidFill>
                  <a:srgbClr val="CC99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GB" sz="8500" dirty="0">
                <a:solidFill>
                  <a:schemeClr val="bg2"/>
                </a:solidFill>
                <a:ea typeface="ＭＳ Ｐゴシック" charset="-128"/>
                <a:cs typeface="ＭＳ Ｐゴシック" charset="-128"/>
              </a:rPr>
              <a:t>the hell</a:t>
            </a:r>
            <a:r>
              <a:rPr lang="en-GB" sz="8500" dirty="0">
                <a:solidFill>
                  <a:srgbClr val="CC9900"/>
                </a:solidFill>
                <a:ea typeface="ＭＳ Ｐゴシック" charset="-128"/>
                <a:cs typeface="ＭＳ Ｐゴシック" charset="-128"/>
              </a:rPr>
              <a:t> is </a:t>
            </a:r>
            <a:r>
              <a:rPr lang="en-GB" sz="8500" dirty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happening </a:t>
            </a:r>
            <a:r>
              <a:rPr lang="en-GB" sz="8500" dirty="0">
                <a:solidFill>
                  <a:srgbClr val="339933"/>
                </a:solidFill>
                <a:ea typeface="ＭＳ Ｐゴシック" charset="-128"/>
                <a:cs typeface="ＭＳ Ｐゴシック" charset="-128"/>
              </a:rPr>
              <a:t>here</a:t>
            </a:r>
            <a:r>
              <a:rPr lang="en-GB" sz="8500" dirty="0">
                <a:solidFill>
                  <a:srgbClr val="CC9900"/>
                </a:solidFill>
                <a:ea typeface="ＭＳ Ｐゴシック" charset="-128"/>
                <a:cs typeface="ＭＳ Ｐゴシック" charset="-128"/>
              </a:rPr>
              <a:t>?</a:t>
            </a:r>
            <a:endParaRPr lang="en-GB" sz="9300" dirty="0">
              <a:solidFill>
                <a:srgbClr val="8000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Oval 2"/>
          <p:cNvSpPr>
            <a:spLocks noChangeArrowheads="1"/>
          </p:cNvSpPr>
          <p:nvPr/>
        </p:nvSpPr>
        <p:spPr bwMode="auto">
          <a:xfrm rot="7860000">
            <a:off x="5567948" y="2266887"/>
            <a:ext cx="4069292" cy="2384026"/>
          </a:xfrm>
          <a:prstGeom prst="ellipse">
            <a:avLst/>
          </a:prstGeom>
          <a:solidFill>
            <a:srgbClr val="DDDDDD"/>
          </a:solidFill>
          <a:ln w="25400">
            <a:noFill/>
            <a:round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79" name="Oval 3"/>
          <p:cNvSpPr>
            <a:spLocks noChangeArrowheads="1"/>
          </p:cNvSpPr>
          <p:nvPr/>
        </p:nvSpPr>
        <p:spPr bwMode="auto">
          <a:xfrm rot="9960000">
            <a:off x="1729552" y="4399922"/>
            <a:ext cx="4358325" cy="1770142"/>
          </a:xfrm>
          <a:prstGeom prst="ellipse">
            <a:avLst/>
          </a:prstGeom>
          <a:solidFill>
            <a:srgbClr val="DDDDDD"/>
          </a:solidFill>
          <a:ln w="25400">
            <a:noFill/>
            <a:round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>
            <a:off x="1711422" y="5283306"/>
            <a:ext cx="0" cy="47983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 type="stealth" w="med" len="lg"/>
            <a:tailEnd type="stealth" w="med" len="lg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2764745" y="5346032"/>
            <a:ext cx="0" cy="44084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 type="stealth" w="med" len="lg"/>
            <a:tailEnd type="stealth" w="med" len="lg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3818066" y="5312124"/>
            <a:ext cx="0" cy="31537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 type="stealth" w="med" len="lg"/>
            <a:tailEnd type="stealth" w="med" len="lg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4873202" y="5129015"/>
            <a:ext cx="0" cy="193291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 type="stealth" w="med" len="lg"/>
            <a:tailEnd type="stealth" w="med" len="lg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>
            <a:off x="7048738" y="4232066"/>
            <a:ext cx="0" cy="31537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 type="stealth" w="med" len="lg"/>
            <a:tailEnd type="stealth" w="med" len="lg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7570867" y="3743748"/>
            <a:ext cx="0" cy="56461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 type="stealth" w="med" len="lg"/>
            <a:tailEnd type="stealth" w="med" len="lg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>
            <a:off x="8180017" y="2034656"/>
            <a:ext cx="0" cy="1910872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 type="stealth" w="med" len="lg"/>
            <a:tailEnd type="stealth" w="med" len="lg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7" name="Freeform 11"/>
          <p:cNvSpPr>
            <a:spLocks/>
          </p:cNvSpPr>
          <p:nvPr/>
        </p:nvSpPr>
        <p:spPr bwMode="auto">
          <a:xfrm>
            <a:off x="1827454" y="1790493"/>
            <a:ext cx="6272797" cy="4026904"/>
          </a:xfrm>
          <a:custGeom>
            <a:avLst/>
            <a:gdLst>
              <a:gd name="T0" fmla="*/ 0 w 3460"/>
              <a:gd name="T1" fmla="*/ 2147483647 h 2375"/>
              <a:gd name="T2" fmla="*/ 2147483647 w 3460"/>
              <a:gd name="T3" fmla="*/ 2147483647 h 2375"/>
              <a:gd name="T4" fmla="*/ 2147483647 w 3460"/>
              <a:gd name="T5" fmla="*/ 2147483647 h 2375"/>
              <a:gd name="T6" fmla="*/ 2147483647 w 3460"/>
              <a:gd name="T7" fmla="*/ 2147483647 h 2375"/>
              <a:gd name="T8" fmla="*/ 2147483647 w 3460"/>
              <a:gd name="T9" fmla="*/ 2147483647 h 2375"/>
              <a:gd name="T10" fmla="*/ 2147483647 w 3460"/>
              <a:gd name="T11" fmla="*/ 2147483647 h 2375"/>
              <a:gd name="T12" fmla="*/ 2147483647 w 3460"/>
              <a:gd name="T13" fmla="*/ 2147483647 h 2375"/>
              <a:gd name="T14" fmla="*/ 2147483647 w 3460"/>
              <a:gd name="T15" fmla="*/ 2147483647 h 2375"/>
              <a:gd name="T16" fmla="*/ 2147483647 w 3460"/>
              <a:gd name="T17" fmla="*/ 2147483647 h 2375"/>
              <a:gd name="T18" fmla="*/ 2147483647 w 3460"/>
              <a:gd name="T19" fmla="*/ 2147483647 h 2375"/>
              <a:gd name="T20" fmla="*/ 2147483647 w 3460"/>
              <a:gd name="T21" fmla="*/ 2147483647 h 2375"/>
              <a:gd name="T22" fmla="*/ 2147483647 w 3460"/>
              <a:gd name="T23" fmla="*/ 2147483647 h 2375"/>
              <a:gd name="T24" fmla="*/ 2147483647 w 3460"/>
              <a:gd name="T25" fmla="*/ 2147483647 h 2375"/>
              <a:gd name="T26" fmla="*/ 2147483647 w 3460"/>
              <a:gd name="T27" fmla="*/ 2147483647 h 2375"/>
              <a:gd name="T28" fmla="*/ 2147483647 w 3460"/>
              <a:gd name="T29" fmla="*/ 2147483647 h 2375"/>
              <a:gd name="T30" fmla="*/ 2147483647 w 3460"/>
              <a:gd name="T31" fmla="*/ 2147483647 h 2375"/>
              <a:gd name="T32" fmla="*/ 2147483647 w 3460"/>
              <a:gd name="T33" fmla="*/ 2147483647 h 2375"/>
              <a:gd name="T34" fmla="*/ 2147483647 w 3460"/>
              <a:gd name="T35" fmla="*/ 2147483647 h 2375"/>
              <a:gd name="T36" fmla="*/ 2147483647 w 3460"/>
              <a:gd name="T37" fmla="*/ 2147483647 h 2375"/>
              <a:gd name="T38" fmla="*/ 2147483647 w 3460"/>
              <a:gd name="T39" fmla="*/ 2147483647 h 2375"/>
              <a:gd name="T40" fmla="*/ 2147483647 w 3460"/>
              <a:gd name="T41" fmla="*/ 2147483647 h 2375"/>
              <a:gd name="T42" fmla="*/ 2147483647 w 3460"/>
              <a:gd name="T43" fmla="*/ 2147483647 h 2375"/>
              <a:gd name="T44" fmla="*/ 2147483647 w 3460"/>
              <a:gd name="T45" fmla="*/ 2147483647 h 2375"/>
              <a:gd name="T46" fmla="*/ 2147483647 w 3460"/>
              <a:gd name="T47" fmla="*/ 2147483647 h 2375"/>
              <a:gd name="T48" fmla="*/ 2147483647 w 3460"/>
              <a:gd name="T49" fmla="*/ 2147483647 h 2375"/>
              <a:gd name="T50" fmla="*/ 2147483647 w 3460"/>
              <a:gd name="T51" fmla="*/ 2147483647 h 2375"/>
              <a:gd name="T52" fmla="*/ 2147483647 w 3460"/>
              <a:gd name="T53" fmla="*/ 2147483647 h 2375"/>
              <a:gd name="T54" fmla="*/ 2147483647 w 3460"/>
              <a:gd name="T55" fmla="*/ 2147483647 h 2375"/>
              <a:gd name="T56" fmla="*/ 2147483647 w 3460"/>
              <a:gd name="T57" fmla="*/ 2147483647 h 2375"/>
              <a:gd name="T58" fmla="*/ 2147483647 w 3460"/>
              <a:gd name="T59" fmla="*/ 2147483647 h 2375"/>
              <a:gd name="T60" fmla="*/ 2147483647 w 3460"/>
              <a:gd name="T61" fmla="*/ 2147483647 h 2375"/>
              <a:gd name="T62" fmla="*/ 2147483647 w 3460"/>
              <a:gd name="T63" fmla="*/ 2147483647 h 2375"/>
              <a:gd name="T64" fmla="*/ 2147483647 w 3460"/>
              <a:gd name="T65" fmla="*/ 0 h 237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460"/>
              <a:gd name="T100" fmla="*/ 0 h 2375"/>
              <a:gd name="T101" fmla="*/ 3460 w 3460"/>
              <a:gd name="T102" fmla="*/ 2375 h 237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460" h="2375">
                <a:moveTo>
                  <a:pt x="0" y="2356"/>
                </a:moveTo>
                <a:lnTo>
                  <a:pt x="14" y="2359"/>
                </a:lnTo>
                <a:lnTo>
                  <a:pt x="59" y="2363"/>
                </a:lnTo>
                <a:lnTo>
                  <a:pt x="129" y="2368"/>
                </a:lnTo>
                <a:lnTo>
                  <a:pt x="227" y="2373"/>
                </a:lnTo>
                <a:lnTo>
                  <a:pt x="346" y="2374"/>
                </a:lnTo>
                <a:lnTo>
                  <a:pt x="486" y="2371"/>
                </a:lnTo>
                <a:lnTo>
                  <a:pt x="645" y="2361"/>
                </a:lnTo>
                <a:lnTo>
                  <a:pt x="820" y="2342"/>
                </a:lnTo>
                <a:lnTo>
                  <a:pt x="1009" y="2314"/>
                </a:lnTo>
                <a:lnTo>
                  <a:pt x="1212" y="2275"/>
                </a:lnTo>
                <a:lnTo>
                  <a:pt x="1424" y="2221"/>
                </a:lnTo>
                <a:lnTo>
                  <a:pt x="1645" y="2151"/>
                </a:lnTo>
                <a:lnTo>
                  <a:pt x="1871" y="2066"/>
                </a:lnTo>
                <a:lnTo>
                  <a:pt x="2102" y="1960"/>
                </a:lnTo>
                <a:lnTo>
                  <a:pt x="2333" y="1834"/>
                </a:lnTo>
                <a:lnTo>
                  <a:pt x="2565" y="1685"/>
                </a:lnTo>
                <a:lnTo>
                  <a:pt x="2755" y="1541"/>
                </a:lnTo>
                <a:lnTo>
                  <a:pt x="2918" y="1393"/>
                </a:lnTo>
                <a:lnTo>
                  <a:pt x="3053" y="1246"/>
                </a:lnTo>
                <a:lnTo>
                  <a:pt x="3166" y="1099"/>
                </a:lnTo>
                <a:lnTo>
                  <a:pt x="3255" y="956"/>
                </a:lnTo>
                <a:lnTo>
                  <a:pt x="3325" y="816"/>
                </a:lnTo>
                <a:lnTo>
                  <a:pt x="3378" y="682"/>
                </a:lnTo>
                <a:lnTo>
                  <a:pt x="3416" y="556"/>
                </a:lnTo>
                <a:lnTo>
                  <a:pt x="3439" y="438"/>
                </a:lnTo>
                <a:lnTo>
                  <a:pt x="3453" y="332"/>
                </a:lnTo>
                <a:lnTo>
                  <a:pt x="3459" y="238"/>
                </a:lnTo>
                <a:lnTo>
                  <a:pt x="3459" y="156"/>
                </a:lnTo>
                <a:lnTo>
                  <a:pt x="3454" y="90"/>
                </a:lnTo>
                <a:lnTo>
                  <a:pt x="3449" y="42"/>
                </a:lnTo>
                <a:lnTo>
                  <a:pt x="3443" y="11"/>
                </a:lnTo>
                <a:lnTo>
                  <a:pt x="3442" y="0"/>
                </a:lnTo>
              </a:path>
            </a:pathLst>
          </a:custGeom>
          <a:noFill/>
          <a:ln w="76200" cap="rnd">
            <a:solidFill>
              <a:srgbClr val="990033"/>
            </a:solidFill>
            <a:round/>
            <a:headEnd type="none" w="sm" len="sm"/>
            <a:tailEnd type="none" w="sm" len="sm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8" name="Freeform 12"/>
          <p:cNvSpPr>
            <a:spLocks/>
          </p:cNvSpPr>
          <p:nvPr/>
        </p:nvSpPr>
        <p:spPr bwMode="auto">
          <a:xfrm>
            <a:off x="1827457" y="3255433"/>
            <a:ext cx="7025170" cy="2029560"/>
          </a:xfrm>
          <a:custGeom>
            <a:avLst/>
            <a:gdLst>
              <a:gd name="T0" fmla="*/ 0 w 3875"/>
              <a:gd name="T1" fmla="*/ 2147483647 h 1197"/>
              <a:gd name="T2" fmla="*/ 2147483647 w 3875"/>
              <a:gd name="T3" fmla="*/ 2147483647 h 1197"/>
              <a:gd name="T4" fmla="*/ 2147483647 w 3875"/>
              <a:gd name="T5" fmla="*/ 2147483647 h 1197"/>
              <a:gd name="T6" fmla="*/ 2147483647 w 3875"/>
              <a:gd name="T7" fmla="*/ 2147483647 h 1197"/>
              <a:gd name="T8" fmla="*/ 2147483647 w 3875"/>
              <a:gd name="T9" fmla="*/ 2147483647 h 1197"/>
              <a:gd name="T10" fmla="*/ 2147483647 w 3875"/>
              <a:gd name="T11" fmla="*/ 2147483647 h 1197"/>
              <a:gd name="T12" fmla="*/ 2147483647 w 3875"/>
              <a:gd name="T13" fmla="*/ 2147483647 h 1197"/>
              <a:gd name="T14" fmla="*/ 2147483647 w 3875"/>
              <a:gd name="T15" fmla="*/ 2147483647 h 1197"/>
              <a:gd name="T16" fmla="*/ 2147483647 w 3875"/>
              <a:gd name="T17" fmla="*/ 2147483647 h 1197"/>
              <a:gd name="T18" fmla="*/ 2147483647 w 3875"/>
              <a:gd name="T19" fmla="*/ 2147483647 h 1197"/>
              <a:gd name="T20" fmla="*/ 2147483647 w 3875"/>
              <a:gd name="T21" fmla="*/ 2147483647 h 1197"/>
              <a:gd name="T22" fmla="*/ 2147483647 w 3875"/>
              <a:gd name="T23" fmla="*/ 2147483647 h 1197"/>
              <a:gd name="T24" fmla="*/ 2147483647 w 3875"/>
              <a:gd name="T25" fmla="*/ 2147483647 h 1197"/>
              <a:gd name="T26" fmla="*/ 2147483647 w 3875"/>
              <a:gd name="T27" fmla="*/ 2147483647 h 1197"/>
              <a:gd name="T28" fmla="*/ 2147483647 w 3875"/>
              <a:gd name="T29" fmla="*/ 2147483647 h 1197"/>
              <a:gd name="T30" fmla="*/ 2147483647 w 3875"/>
              <a:gd name="T31" fmla="*/ 2147483647 h 1197"/>
              <a:gd name="T32" fmla="*/ 2147483647 w 3875"/>
              <a:gd name="T33" fmla="*/ 2147483647 h 1197"/>
              <a:gd name="T34" fmla="*/ 2147483647 w 3875"/>
              <a:gd name="T35" fmla="*/ 2147483647 h 1197"/>
              <a:gd name="T36" fmla="*/ 2147483647 w 3875"/>
              <a:gd name="T37" fmla="*/ 2147483647 h 1197"/>
              <a:gd name="T38" fmla="*/ 2147483647 w 3875"/>
              <a:gd name="T39" fmla="*/ 2147483647 h 1197"/>
              <a:gd name="T40" fmla="*/ 2147483647 w 3875"/>
              <a:gd name="T41" fmla="*/ 2147483647 h 1197"/>
              <a:gd name="T42" fmla="*/ 2147483647 w 3875"/>
              <a:gd name="T43" fmla="*/ 2147483647 h 1197"/>
              <a:gd name="T44" fmla="*/ 2147483647 w 3875"/>
              <a:gd name="T45" fmla="*/ 2147483647 h 1197"/>
              <a:gd name="T46" fmla="*/ 2147483647 w 3875"/>
              <a:gd name="T47" fmla="*/ 2147483647 h 1197"/>
              <a:gd name="T48" fmla="*/ 2147483647 w 3875"/>
              <a:gd name="T49" fmla="*/ 2147483647 h 1197"/>
              <a:gd name="T50" fmla="*/ 2147483647 w 3875"/>
              <a:gd name="T51" fmla="*/ 2147483647 h 1197"/>
              <a:gd name="T52" fmla="*/ 2147483647 w 3875"/>
              <a:gd name="T53" fmla="*/ 2147483647 h 1197"/>
              <a:gd name="T54" fmla="*/ 2147483647 w 3875"/>
              <a:gd name="T55" fmla="*/ 2147483647 h 1197"/>
              <a:gd name="T56" fmla="*/ 2147483647 w 3875"/>
              <a:gd name="T57" fmla="*/ 2147483647 h 1197"/>
              <a:gd name="T58" fmla="*/ 2147483647 w 3875"/>
              <a:gd name="T59" fmla="*/ 2147483647 h 1197"/>
              <a:gd name="T60" fmla="*/ 2147483647 w 3875"/>
              <a:gd name="T61" fmla="*/ 2147483647 h 1197"/>
              <a:gd name="T62" fmla="*/ 2147483647 w 3875"/>
              <a:gd name="T63" fmla="*/ 2147483647 h 1197"/>
              <a:gd name="T64" fmla="*/ 2147483647 w 3875"/>
              <a:gd name="T65" fmla="*/ 0 h 119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875"/>
              <a:gd name="T100" fmla="*/ 0 h 1197"/>
              <a:gd name="T101" fmla="*/ 3875 w 3875"/>
              <a:gd name="T102" fmla="*/ 1197 h 119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875" h="1197">
                <a:moveTo>
                  <a:pt x="0" y="1137"/>
                </a:moveTo>
                <a:lnTo>
                  <a:pt x="10" y="1140"/>
                </a:lnTo>
                <a:lnTo>
                  <a:pt x="45" y="1147"/>
                </a:lnTo>
                <a:lnTo>
                  <a:pt x="101" y="1157"/>
                </a:lnTo>
                <a:lnTo>
                  <a:pt x="180" y="1166"/>
                </a:lnTo>
                <a:lnTo>
                  <a:pt x="277" y="1177"/>
                </a:lnTo>
                <a:lnTo>
                  <a:pt x="393" y="1186"/>
                </a:lnTo>
                <a:lnTo>
                  <a:pt x="529" y="1193"/>
                </a:lnTo>
                <a:lnTo>
                  <a:pt x="683" y="1196"/>
                </a:lnTo>
                <a:lnTo>
                  <a:pt x="853" y="1194"/>
                </a:lnTo>
                <a:lnTo>
                  <a:pt x="1040" y="1185"/>
                </a:lnTo>
                <a:lnTo>
                  <a:pt x="1241" y="1168"/>
                </a:lnTo>
                <a:lnTo>
                  <a:pt x="1457" y="1142"/>
                </a:lnTo>
                <a:lnTo>
                  <a:pt x="1685" y="1106"/>
                </a:lnTo>
                <a:lnTo>
                  <a:pt x="1927" y="1057"/>
                </a:lnTo>
                <a:lnTo>
                  <a:pt x="2181" y="995"/>
                </a:lnTo>
                <a:lnTo>
                  <a:pt x="2445" y="918"/>
                </a:lnTo>
                <a:lnTo>
                  <a:pt x="2650" y="850"/>
                </a:lnTo>
                <a:lnTo>
                  <a:pt x="2834" y="777"/>
                </a:lnTo>
                <a:lnTo>
                  <a:pt x="3001" y="702"/>
                </a:lnTo>
                <a:lnTo>
                  <a:pt x="3151" y="626"/>
                </a:lnTo>
                <a:lnTo>
                  <a:pt x="3283" y="549"/>
                </a:lnTo>
                <a:lnTo>
                  <a:pt x="3400" y="472"/>
                </a:lnTo>
                <a:lnTo>
                  <a:pt x="3501" y="398"/>
                </a:lnTo>
                <a:lnTo>
                  <a:pt x="3588" y="326"/>
                </a:lnTo>
                <a:lnTo>
                  <a:pt x="3662" y="260"/>
                </a:lnTo>
                <a:lnTo>
                  <a:pt x="3723" y="197"/>
                </a:lnTo>
                <a:lnTo>
                  <a:pt x="3771" y="142"/>
                </a:lnTo>
                <a:lnTo>
                  <a:pt x="3810" y="94"/>
                </a:lnTo>
                <a:lnTo>
                  <a:pt x="3839" y="55"/>
                </a:lnTo>
                <a:lnTo>
                  <a:pt x="3859" y="25"/>
                </a:lnTo>
                <a:lnTo>
                  <a:pt x="3869" y="7"/>
                </a:lnTo>
                <a:lnTo>
                  <a:pt x="3874" y="0"/>
                </a:lnTo>
              </a:path>
            </a:pathLst>
          </a:custGeom>
          <a:noFill/>
          <a:ln w="76200" cap="rnd">
            <a:solidFill>
              <a:srgbClr val="008000"/>
            </a:solidFill>
            <a:round/>
            <a:headEnd type="none" w="sm" len="sm"/>
            <a:tailEnd type="none" w="sm" len="sm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7657896" y="6103941"/>
            <a:ext cx="930379" cy="49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519" tIns="48759" rIns="97519" bIns="48759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GB" dirty="0">
                <a:solidFill>
                  <a:schemeClr val="tx2"/>
                </a:solidFill>
                <a:latin typeface="Trebuchet MS" charset="0"/>
              </a:rPr>
              <a:t>Time</a:t>
            </a:r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 flipH="1">
            <a:off x="1044258" y="5127308"/>
            <a:ext cx="60915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stealth" w="med" len="lg"/>
            <a:tailEnd type="none" w="sm" len="sm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91" name="Line 15"/>
          <p:cNvSpPr>
            <a:spLocks noChangeShapeType="1"/>
          </p:cNvSpPr>
          <p:nvPr/>
        </p:nvSpPr>
        <p:spPr bwMode="auto">
          <a:xfrm flipH="1">
            <a:off x="8092996" y="1627717"/>
            <a:ext cx="12183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 type="none" w="sm" len="sm"/>
            <a:tailEnd type="stealth" w="med" len="lg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 rot="-5400000">
            <a:off x="8199892" y="2277908"/>
            <a:ext cx="2480608" cy="498580"/>
          </a:xfrm>
          <a:prstGeom prst="rect">
            <a:avLst/>
          </a:prstGeom>
          <a:solidFill>
            <a:srgbClr val="990033"/>
          </a:solidFill>
          <a:ln w="9525">
            <a:noFill/>
            <a:miter lim="800000"/>
            <a:headEnd/>
            <a:tailEnd/>
          </a:ln>
        </p:spPr>
        <p:txBody>
          <a:bodyPr wrap="none" lIns="97519" tIns="48759" rIns="97519" bIns="48759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GB" dirty="0">
                <a:solidFill>
                  <a:schemeClr val="bg1"/>
                </a:solidFill>
                <a:latin typeface="Trebuchet MS" charset="0"/>
              </a:rPr>
              <a:t>Pace of Change</a:t>
            </a:r>
          </a:p>
        </p:txBody>
      </p:sp>
      <p:sp>
        <p:nvSpPr>
          <p:cNvPr id="50193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2486337" y="2685736"/>
            <a:ext cx="2775623" cy="471360"/>
          </a:xfrm>
          <a:noFill/>
        </p:spPr>
        <p:txBody>
          <a:bodyPr lIns="0" tIns="0" rIns="0" bIns="0"/>
          <a:lstStyle/>
          <a:p>
            <a:pPr marL="0" indent="0" defTabSz="400167">
              <a:lnSpc>
                <a:spcPct val="90000"/>
              </a:lnSpc>
              <a:spcBef>
                <a:spcPct val="0"/>
              </a:spcBef>
              <a:buNone/>
            </a:pPr>
            <a:r>
              <a:rPr lang="en-GB" sz="3100" b="1" dirty="0">
                <a:solidFill>
                  <a:srgbClr val="006600"/>
                </a:solidFill>
                <a:latin typeface="Trebuchet MS"/>
                <a:ea typeface="ＭＳ Ｐゴシック" charset="-128"/>
                <a:cs typeface="Trebuchet MS"/>
              </a:rPr>
              <a:t>Old World</a:t>
            </a: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4661863" y="1302173"/>
            <a:ext cx="2697665" cy="56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00167" eaLnBrk="0" hangingPunct="0"/>
            <a:r>
              <a:rPr lang="en-GB" sz="3100" b="1" dirty="0">
                <a:solidFill>
                  <a:srgbClr val="006600"/>
                </a:solidFill>
                <a:latin typeface="Trebuchet MS"/>
                <a:cs typeface="Trebuchet MS"/>
              </a:rPr>
              <a:t>New World</a:t>
            </a:r>
          </a:p>
        </p:txBody>
      </p:sp>
      <p:sp>
        <p:nvSpPr>
          <p:cNvPr id="50195" name="Freeform 19"/>
          <p:cNvSpPr>
            <a:spLocks/>
          </p:cNvSpPr>
          <p:nvPr/>
        </p:nvSpPr>
        <p:spPr bwMode="auto">
          <a:xfrm>
            <a:off x="3132775" y="3336830"/>
            <a:ext cx="1432228" cy="1510725"/>
          </a:xfrm>
          <a:custGeom>
            <a:avLst/>
            <a:gdLst>
              <a:gd name="T0" fmla="*/ 0 w 790"/>
              <a:gd name="T1" fmla="*/ 0 h 891"/>
              <a:gd name="T2" fmla="*/ 2147483647 w 790"/>
              <a:gd name="T3" fmla="*/ 2147483647 h 891"/>
              <a:gd name="T4" fmla="*/ 2147483647 w 790"/>
              <a:gd name="T5" fmla="*/ 2147483647 h 891"/>
              <a:gd name="T6" fmla="*/ 2147483647 w 790"/>
              <a:gd name="T7" fmla="*/ 2147483647 h 891"/>
              <a:gd name="T8" fmla="*/ 2147483647 w 790"/>
              <a:gd name="T9" fmla="*/ 2147483647 h 891"/>
              <a:gd name="T10" fmla="*/ 2147483647 w 790"/>
              <a:gd name="T11" fmla="*/ 2147483647 h 891"/>
              <a:gd name="T12" fmla="*/ 2147483647 w 790"/>
              <a:gd name="T13" fmla="*/ 2147483647 h 891"/>
              <a:gd name="T14" fmla="*/ 0 w 790"/>
              <a:gd name="T15" fmla="*/ 0 h 89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90"/>
              <a:gd name="T25" fmla="*/ 0 h 891"/>
              <a:gd name="T26" fmla="*/ 790 w 790"/>
              <a:gd name="T27" fmla="*/ 891 h 89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90" h="891">
                <a:moveTo>
                  <a:pt x="0" y="0"/>
                </a:moveTo>
                <a:lnTo>
                  <a:pt x="575" y="490"/>
                </a:lnTo>
                <a:lnTo>
                  <a:pt x="403" y="499"/>
                </a:lnTo>
                <a:lnTo>
                  <a:pt x="789" y="890"/>
                </a:lnTo>
                <a:lnTo>
                  <a:pt x="189" y="441"/>
                </a:lnTo>
                <a:lnTo>
                  <a:pt x="395" y="441"/>
                </a:lnTo>
                <a:lnTo>
                  <a:pt x="9" y="8"/>
                </a:lnTo>
                <a:lnTo>
                  <a:pt x="0" y="0"/>
                </a:lnTo>
              </a:path>
            </a:pathLst>
          </a:custGeom>
          <a:solidFill>
            <a:srgbClr val="006600"/>
          </a:solidFill>
          <a:ln w="25400" cap="rnd">
            <a:solidFill>
              <a:srgbClr val="006600"/>
            </a:solidFill>
            <a:round/>
            <a:headEnd type="none" w="sm" len="sm"/>
            <a:tailEnd type="none" w="sm" len="sm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96" name="Freeform 20"/>
          <p:cNvSpPr>
            <a:spLocks/>
          </p:cNvSpPr>
          <p:nvPr/>
        </p:nvSpPr>
        <p:spPr bwMode="auto">
          <a:xfrm>
            <a:off x="5520425" y="1939707"/>
            <a:ext cx="1434041" cy="1510725"/>
          </a:xfrm>
          <a:custGeom>
            <a:avLst/>
            <a:gdLst>
              <a:gd name="T0" fmla="*/ 0 w 791"/>
              <a:gd name="T1" fmla="*/ 0 h 891"/>
              <a:gd name="T2" fmla="*/ 2147483647 w 791"/>
              <a:gd name="T3" fmla="*/ 2147483647 h 891"/>
              <a:gd name="T4" fmla="*/ 2147483647 w 791"/>
              <a:gd name="T5" fmla="*/ 2147483647 h 891"/>
              <a:gd name="T6" fmla="*/ 2147483647 w 791"/>
              <a:gd name="T7" fmla="*/ 2147483647 h 891"/>
              <a:gd name="T8" fmla="*/ 2147483647 w 791"/>
              <a:gd name="T9" fmla="*/ 2147483647 h 891"/>
              <a:gd name="T10" fmla="*/ 2147483647 w 791"/>
              <a:gd name="T11" fmla="*/ 2147483647 h 891"/>
              <a:gd name="T12" fmla="*/ 2147483647 w 791"/>
              <a:gd name="T13" fmla="*/ 2147483647 h 891"/>
              <a:gd name="T14" fmla="*/ 0 w 791"/>
              <a:gd name="T15" fmla="*/ 0 h 89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91"/>
              <a:gd name="T25" fmla="*/ 0 h 891"/>
              <a:gd name="T26" fmla="*/ 791 w 791"/>
              <a:gd name="T27" fmla="*/ 891 h 89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91" h="891">
                <a:moveTo>
                  <a:pt x="0" y="0"/>
                </a:moveTo>
                <a:lnTo>
                  <a:pt x="575" y="490"/>
                </a:lnTo>
                <a:lnTo>
                  <a:pt x="404" y="499"/>
                </a:lnTo>
                <a:lnTo>
                  <a:pt x="790" y="890"/>
                </a:lnTo>
                <a:lnTo>
                  <a:pt x="189" y="441"/>
                </a:lnTo>
                <a:lnTo>
                  <a:pt x="395" y="441"/>
                </a:lnTo>
                <a:lnTo>
                  <a:pt x="9" y="8"/>
                </a:lnTo>
                <a:lnTo>
                  <a:pt x="0" y="0"/>
                </a:lnTo>
              </a:path>
            </a:pathLst>
          </a:custGeom>
          <a:solidFill>
            <a:srgbClr val="006600"/>
          </a:solidFill>
          <a:ln w="25400" cap="rnd">
            <a:solidFill>
              <a:srgbClr val="006600"/>
            </a:solidFill>
            <a:round/>
            <a:headEnd type="none" w="sm" len="sm"/>
            <a:tailEnd type="none" w="sm" len="sm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97" name="Line 21"/>
          <p:cNvSpPr>
            <a:spLocks noChangeShapeType="1"/>
          </p:cNvSpPr>
          <p:nvPr/>
        </p:nvSpPr>
        <p:spPr bwMode="auto">
          <a:xfrm flipV="1">
            <a:off x="1827451" y="976630"/>
            <a:ext cx="0" cy="5371465"/>
          </a:xfrm>
          <a:prstGeom prst="line">
            <a:avLst/>
          </a:prstGeom>
          <a:noFill/>
          <a:ln w="57150">
            <a:solidFill>
              <a:srgbClr val="990033"/>
            </a:solidFill>
            <a:round/>
            <a:headEnd type="none" w="sm" len="sm"/>
            <a:tailEnd type="triangle" w="med" len="med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>
            <a:off x="1827450" y="6348095"/>
            <a:ext cx="5830438" cy="0"/>
          </a:xfrm>
          <a:prstGeom prst="line">
            <a:avLst/>
          </a:prstGeom>
          <a:noFill/>
          <a:ln w="57150">
            <a:solidFill>
              <a:srgbClr val="990033"/>
            </a:solidFill>
            <a:round/>
            <a:headEnd type="none" w="sm" len="sm"/>
            <a:tailEnd type="triangle" w="med" len="med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99" name="Rectangle 2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What’s Up Doc?</a:t>
            </a:r>
          </a:p>
        </p:txBody>
      </p:sp>
      <p:sp>
        <p:nvSpPr>
          <p:cNvPr id="351256" name="AutoShape 24"/>
          <p:cNvSpPr>
            <a:spLocks noChangeArrowheads="1"/>
          </p:cNvSpPr>
          <p:nvPr/>
        </p:nvSpPr>
        <p:spPr bwMode="auto">
          <a:xfrm>
            <a:off x="2262558" y="5045926"/>
            <a:ext cx="435107" cy="406929"/>
          </a:xfrm>
          <a:prstGeom prst="star5">
            <a:avLst/>
          </a:prstGeom>
          <a:solidFill>
            <a:srgbClr val="FFFF00"/>
          </a:solidFill>
          <a:ln w="38100">
            <a:solidFill>
              <a:srgbClr val="0099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Times New Roman" pitchFamily="-65" charset="0"/>
            </a:endParaRPr>
          </a:p>
        </p:txBody>
      </p:sp>
      <p:sp>
        <p:nvSpPr>
          <p:cNvPr id="50201" name="Rectangle 25"/>
          <p:cNvSpPr>
            <a:spLocks noChangeArrowheads="1"/>
          </p:cNvSpPr>
          <p:nvPr/>
        </p:nvSpPr>
        <p:spPr bwMode="auto">
          <a:xfrm rot="-7495">
            <a:off x="1740429" y="6348096"/>
            <a:ext cx="2262558" cy="56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Past</a:t>
            </a:r>
          </a:p>
        </p:txBody>
      </p:sp>
      <p:sp>
        <p:nvSpPr>
          <p:cNvPr id="50202" name="Rectangle 26"/>
          <p:cNvSpPr>
            <a:spLocks noChangeArrowheads="1"/>
          </p:cNvSpPr>
          <p:nvPr/>
        </p:nvSpPr>
        <p:spPr bwMode="auto">
          <a:xfrm rot="-7495">
            <a:off x="5047245" y="6348096"/>
            <a:ext cx="2262558" cy="56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Now</a:t>
            </a:r>
          </a:p>
        </p:txBody>
      </p:sp>
      <p:sp>
        <p:nvSpPr>
          <p:cNvPr id="50203" name="Rectangle 27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Change &amp; Innovation </a:t>
            </a:r>
          </a:p>
        </p:txBody>
      </p:sp>
      <p:sp>
        <p:nvSpPr>
          <p:cNvPr id="50204" name="Rectangle 28"/>
          <p:cNvSpPr>
            <a:spLocks noChangeArrowheads="1"/>
          </p:cNvSpPr>
          <p:nvPr/>
        </p:nvSpPr>
        <p:spPr bwMode="auto">
          <a:xfrm rot="-5400000">
            <a:off x="-288515" y="4392253"/>
            <a:ext cx="2665555" cy="49858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lIns="97519" tIns="48759" rIns="97519" bIns="48759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GB" dirty="0">
                <a:solidFill>
                  <a:schemeClr val="bg1"/>
                </a:solidFill>
                <a:latin typeface="Trebuchet MS" charset="0"/>
              </a:rPr>
              <a:t>Rate of Learning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Implications</a:t>
            </a:r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What’s Up?</a:t>
            </a:r>
          </a:p>
        </p:txBody>
      </p:sp>
      <p:sp>
        <p:nvSpPr>
          <p:cNvPr id="60420" name="Line 5"/>
          <p:cNvSpPr>
            <a:spLocks noChangeShapeType="1"/>
          </p:cNvSpPr>
          <p:nvPr/>
        </p:nvSpPr>
        <p:spPr bwMode="auto">
          <a:xfrm flipH="1">
            <a:off x="4786180" y="1336084"/>
            <a:ext cx="5441" cy="5012011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 type="none" w="sm" len="sm"/>
            <a:tailEnd type="none" w="sm" len="sm"/>
          </a:ln>
        </p:spPr>
        <p:txBody>
          <a:bodyPr lIns="96858" tIns="48429" rIns="96858" bIns="484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305331" y="1220798"/>
            <a:ext cx="3440973" cy="4072683"/>
          </a:xfrm>
          <a:noFill/>
        </p:spPr>
        <p:txBody>
          <a:bodyPr lIns="0" tIns="0" rIns="0" bIns="0"/>
          <a:lstStyle/>
          <a:p>
            <a:pPr marL="0" indent="0" defTabSz="400214">
              <a:spcBef>
                <a:spcPct val="0"/>
              </a:spcBef>
              <a:buNone/>
            </a:pPr>
            <a:r>
              <a:rPr lang="en-GB" sz="3000" b="1" dirty="0">
                <a:solidFill>
                  <a:srgbClr val="990033"/>
                </a:solidFill>
                <a:ea typeface="ＭＳ Ｐゴシック" charset="-128"/>
                <a:cs typeface="ＭＳ Ｐゴシック" charset="-128"/>
              </a:rPr>
              <a:t>Old World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Hierarchy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Dependence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Clients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Change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Local </a:t>
            </a:r>
            <a:r>
              <a:rPr lang="en-GB" sz="2600" dirty="0" err="1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vs</a:t>
            </a: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 Central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More-of-the-Same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Strategy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Best Practice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Management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Convincing - Directing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Efficiency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…</a:t>
            </a:r>
          </a:p>
        </p:txBody>
      </p:sp>
      <p:sp>
        <p:nvSpPr>
          <p:cNvPr id="60422" name="Rectangle 7"/>
          <p:cNvSpPr>
            <a:spLocks noChangeArrowheads="1"/>
          </p:cNvSpPr>
          <p:nvPr/>
        </p:nvSpPr>
        <p:spPr bwMode="auto">
          <a:xfrm>
            <a:off x="4960223" y="1220795"/>
            <a:ext cx="4960223" cy="537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 defTabSz="400214" eaLnBrk="0" hangingPunct="0"/>
            <a:r>
              <a:rPr lang="en-GB" sz="3000" b="1" dirty="0">
                <a:solidFill>
                  <a:srgbClr val="006600"/>
                </a:solidFill>
                <a:latin typeface="Trebuchet MS" charset="0"/>
              </a:rPr>
              <a:t>New World</a:t>
            </a:r>
          </a:p>
          <a:p>
            <a:pPr algn="l" defTabSz="400214"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Virtual Teams</a:t>
            </a:r>
          </a:p>
          <a:p>
            <a:pPr algn="l" defTabSz="400214"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Interdependence</a:t>
            </a:r>
          </a:p>
          <a:p>
            <a:pPr algn="l" defTabSz="400214"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Stakeholders</a:t>
            </a:r>
          </a:p>
          <a:p>
            <a:pPr algn="l" defTabSz="400214"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Alterations </a:t>
            </a:r>
          </a:p>
          <a:p>
            <a:pPr algn="l" defTabSz="400214"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Global &amp; Virtual</a:t>
            </a:r>
          </a:p>
          <a:p>
            <a:pPr algn="l" defTabSz="400214"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Different</a:t>
            </a:r>
          </a:p>
          <a:p>
            <a:pPr algn="l" defTabSz="400214" eaLnBrk="0" hangingPunct="0"/>
            <a:r>
              <a:rPr lang="en-GB" dirty="0" err="1">
                <a:solidFill>
                  <a:srgbClr val="990033"/>
                </a:solidFill>
                <a:latin typeface="Trebuchet MS" charset="0"/>
              </a:rPr>
              <a:t>Strategie</a:t>
            </a:r>
            <a:r>
              <a:rPr lang="en-GB" dirty="0">
                <a:solidFill>
                  <a:srgbClr val="990033"/>
                </a:solidFill>
                <a:latin typeface="Trebuchet MS" charset="0"/>
              </a:rPr>
              <a:t> AND Biz Model</a:t>
            </a:r>
          </a:p>
          <a:p>
            <a:pPr algn="l" defTabSz="400214"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Innovation</a:t>
            </a:r>
          </a:p>
          <a:p>
            <a:pPr algn="l" defTabSz="400214"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Leadership</a:t>
            </a:r>
          </a:p>
          <a:p>
            <a:pPr algn="l" defTabSz="400214"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Influencing</a:t>
            </a:r>
          </a:p>
          <a:p>
            <a:pPr algn="l" defTabSz="400214"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Efficiency AND Differentiation</a:t>
            </a:r>
          </a:p>
          <a:p>
            <a:pPr algn="l" defTabSz="400214"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…</a:t>
            </a:r>
          </a:p>
        </p:txBody>
      </p:sp>
    </p:spTree>
  </p:cSld>
  <p:clrMapOvr>
    <a:masterClrMapping/>
  </p:clrMapOvr>
  <p:transition xmlns:p14="http://schemas.microsoft.com/office/powerpoint/2010/main" spd="slow" advClick="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 rot="-5397213">
            <a:off x="-2828779" y="3559557"/>
            <a:ext cx="6266709" cy="60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231" tIns="51116" rIns="102231" bIns="51116" anchor="ctr"/>
          <a:lstStyle/>
          <a:p>
            <a:pPr algn="r" eaLnBrk="0" hangingPunct="0"/>
            <a:r>
              <a:rPr lang="en-GB" sz="4400" dirty="0" err="1" smtClean="0">
                <a:solidFill>
                  <a:srgbClr val="AA4D00"/>
                </a:solidFill>
                <a:latin typeface="Trebuchet MS" charset="0"/>
              </a:rPr>
              <a:t>NewWorld</a:t>
            </a:r>
            <a:endParaRPr lang="en-GB" sz="4400" dirty="0">
              <a:solidFill>
                <a:srgbClr val="AA4D00"/>
              </a:solidFill>
              <a:latin typeface="Trebuchet MS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0"/>
            <a:ext cx="10442575" cy="73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231" tIns="51116" rIns="102231" bIns="51116" anchor="ctr"/>
          <a:lstStyle/>
          <a:p>
            <a:pPr algn="l" eaLnBrk="0" hangingPunct="0"/>
            <a:r>
              <a:rPr lang="en-GB" sz="4000" dirty="0">
                <a:solidFill>
                  <a:schemeClr val="bg2"/>
                </a:solidFill>
                <a:latin typeface="Trebuchet MS" charset="0"/>
              </a:rPr>
              <a:t>Recruitment @ Heineken …</a:t>
            </a:r>
            <a:endParaRPr lang="en-GB" sz="44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3" name="Heineken - The Candidate Compr - Wi-Fi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788" y="876554"/>
            <a:ext cx="9689075" cy="545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65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Old-New-world2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107" y="539667"/>
            <a:ext cx="10442575" cy="6215358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 rot="16202787">
            <a:off x="-2828779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231" tIns="51116" rIns="102231" bIns="51116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400" dirty="0">
                <a:solidFill>
                  <a:srgbClr val="008000"/>
                </a:solidFill>
                <a:latin typeface="Trebuchet MS" charset="0"/>
              </a:rPr>
              <a:t>Implications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0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231" tIns="51116" rIns="102231" bIns="51116" anchor="ctr">
            <a:prstTxWarp prst="textNoShape">
              <a:avLst/>
            </a:prstTxWarp>
          </a:bodyPr>
          <a:lstStyle/>
          <a:p>
            <a:pPr eaLnBrk="0" hangingPunct="0"/>
            <a:r>
              <a:rPr lang="en-GB" sz="4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rebuchet MS" charset="0"/>
              </a:rPr>
              <a:t>OldWorld/NewWorld</a:t>
            </a:r>
            <a:endParaRPr lang="en-GB" sz="4400" dirty="0">
              <a:solidFill>
                <a:schemeClr val="tx1">
                  <a:lumMod val="50000"/>
                  <a:lumOff val="50000"/>
                </a:schemeClr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508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What is</a:t>
            </a: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really going on in the New World?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57348" name="Picture 4" descr="soccer-flippe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390" y="739265"/>
            <a:ext cx="7153889" cy="450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 advClick="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 rot="-5400000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Exercise 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 err="1">
                <a:solidFill>
                  <a:schemeClr val="bg2"/>
                </a:solidFill>
                <a:latin typeface="Trebuchet MS" charset="0"/>
              </a:rPr>
              <a:t>Workpad</a:t>
            </a:r>
            <a:endParaRPr lang="en-GB" sz="38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57" y="1058016"/>
            <a:ext cx="7720014" cy="4998500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/>
        </p:nvSpPr>
        <p:spPr>
          <a:xfrm rot="21136878">
            <a:off x="1827488" y="2579693"/>
            <a:ext cx="6125982" cy="2534975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858" tIns="48429" rIns="96858" bIns="48429" rtlCol="0" anchor="ctr"/>
          <a:lstStyle/>
          <a:p>
            <a:pPr algn="ctr"/>
            <a:r>
              <a:rPr lang="fr-FR" dirty="0" smtClean="0"/>
              <a:t>TEAMS ?</a:t>
            </a:r>
          </a:p>
          <a:p>
            <a:pPr algn="ctr"/>
            <a:r>
              <a:rPr lang="fr-FR" dirty="0" smtClean="0"/>
              <a:t>LEADERSHIP ?</a:t>
            </a:r>
          </a:p>
          <a:p>
            <a:pPr algn="ctr"/>
            <a:r>
              <a:rPr lang="fr-FR" dirty="0" smtClean="0"/>
              <a:t>HR? STRATEGY? CUSTOMER?</a:t>
            </a:r>
          </a:p>
          <a:p>
            <a:pPr algn="ctr"/>
            <a:r>
              <a:rPr lang="fr-FR" dirty="0" smtClean="0"/>
              <a:t>ORGANIZATION ?</a:t>
            </a:r>
          </a:p>
          <a:p>
            <a:pPr algn="ctr"/>
            <a:r>
              <a:rPr lang="fr-FR" dirty="0" smtClean="0"/>
              <a:t>DECISION MAKING ?</a:t>
            </a:r>
          </a:p>
          <a:p>
            <a:pPr algn="ctr"/>
            <a:r>
              <a:rPr lang="fr-FR" dirty="0" smtClean="0"/>
              <a:t>…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970587" y="1135068"/>
            <a:ext cx="1187400" cy="681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393" tIns="45697" rIns="91393" bIns="45697" numCol="1" rtlCol="0" anchor="t" anchorCtr="0" compatLnSpc="1">
            <a:prstTxWarp prst="textNoShape">
              <a:avLst/>
            </a:prstTxWarp>
          </a:bodyPr>
          <a:lstStyle/>
          <a:p>
            <a:pPr defTabSz="913932"/>
            <a:endParaRPr lang="fr-FR" sz="2400" dirty="0">
              <a:latin typeface="Times New Roman" pitchFamily="-65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4198" y="259419"/>
            <a:ext cx="5569373" cy="640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453" y="569701"/>
            <a:ext cx="1055135" cy="1058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90488"/>
            <a:ext cx="2199105" cy="220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33264" y="286547"/>
            <a:ext cx="5569373" cy="640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38608" y="5154436"/>
            <a:ext cx="1055135" cy="1058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5975" y="2929890"/>
            <a:ext cx="2144717" cy="215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4524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5400000">
            <a:off x="-7818842" y="-75373"/>
            <a:ext cx="6470174" cy="696172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OUR LEARNINGS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696172" y="244158"/>
            <a:ext cx="8760160" cy="6755024"/>
            <a:chOff x="609600" y="228600"/>
            <a:chExt cx="7670800" cy="63246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400" y="457201"/>
              <a:ext cx="7366000" cy="569932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09600" y="228600"/>
              <a:ext cx="3200400" cy="632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Rectangle à coins arrondis 7"/>
          <p:cNvSpPr/>
          <p:nvPr/>
        </p:nvSpPr>
        <p:spPr>
          <a:xfrm>
            <a:off x="1218300" y="488316"/>
            <a:ext cx="2871708" cy="211603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01526" tIns="50763" rIns="101526" bIns="50763" rtlCol="0" anchor="ctr"/>
          <a:lstStyle/>
          <a:p>
            <a:pPr algn="ctr"/>
            <a:r>
              <a:rPr lang="fr-FR" sz="4000" b="1" dirty="0">
                <a:solidFill>
                  <a:srgbClr val="800000"/>
                </a:solidFill>
              </a:rPr>
              <a:t>WHY TO CHANGE?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957236" y="5353523"/>
            <a:ext cx="1479365" cy="12387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01526" tIns="50763" rIns="101526" bIns="50763" rtlCol="0" anchor="ctr"/>
          <a:lstStyle/>
          <a:p>
            <a:pPr algn="ctr"/>
            <a:r>
              <a:rPr lang="fr-FR" sz="2000" b="1" dirty="0" smtClean="0">
                <a:solidFill>
                  <a:srgbClr val="800000"/>
                </a:solidFill>
              </a:rPr>
              <a:t>WHAT TO CHANGE?</a:t>
            </a:r>
            <a:endParaRPr lang="fr-FR" sz="2000" b="1" dirty="0">
              <a:solidFill>
                <a:srgbClr val="800000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2610644" y="5353523"/>
            <a:ext cx="1479365" cy="12387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01526" tIns="50763" rIns="101526" bIns="50763" rtlCol="0" anchor="ctr"/>
          <a:lstStyle/>
          <a:p>
            <a:pPr algn="ctr"/>
            <a:r>
              <a:rPr lang="fr-FR" sz="2000" b="1" dirty="0" smtClean="0">
                <a:solidFill>
                  <a:srgbClr val="800000"/>
                </a:solidFill>
              </a:rPr>
              <a:t>HOW TO CHANGE?</a:t>
            </a:r>
            <a:endParaRPr lang="fr-FR" sz="2000" b="1" dirty="0">
              <a:solidFill>
                <a:srgbClr val="800000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044258" y="4313450"/>
            <a:ext cx="2871708" cy="8362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01526" tIns="50763" rIns="101526" bIns="50763" rtlCol="0" anchor="ctr"/>
          <a:lstStyle/>
          <a:p>
            <a:pPr algn="ctr"/>
            <a:r>
              <a:rPr lang="fr-FR" sz="2400" b="1" dirty="0">
                <a:solidFill>
                  <a:srgbClr val="800000"/>
                </a:solidFill>
              </a:rPr>
              <a:t>WHO TO CHANGE?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1044258" y="2929891"/>
            <a:ext cx="2871708" cy="108044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01526" tIns="50763" rIns="101526" bIns="50763" rtlCol="0" anchor="ctr"/>
          <a:lstStyle/>
          <a:p>
            <a:pPr algn="ctr"/>
            <a:r>
              <a:rPr lang="fr-FR" sz="2700" b="1" dirty="0">
                <a:solidFill>
                  <a:srgbClr val="800000"/>
                </a:solidFill>
              </a:rPr>
              <a:t>WHERE TO GO?</a:t>
            </a:r>
          </a:p>
        </p:txBody>
      </p:sp>
    </p:spTree>
    <p:extLst>
      <p:ext uri="{BB962C8B-B14F-4D97-AF65-F5344CB8AC3E}">
        <p14:creationId xmlns:p14="http://schemas.microsoft.com/office/powerpoint/2010/main" val="211390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7531" tIns="48764" rIns="97531" bIns="48764" anchor="ctr"/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Change</a:t>
            </a: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7531" tIns="48764" rIns="97531" bIns="48764" anchor="ctr"/>
          <a:lstStyle/>
          <a:p>
            <a:pPr algn="l" eaLnBrk="0" hangingPunct="0"/>
            <a:r>
              <a:rPr lang="en-GB" sz="3800" dirty="0" smtClean="0">
                <a:solidFill>
                  <a:schemeClr val="bg2"/>
                </a:solidFill>
                <a:latin typeface="Trebuchet MS" charset="0"/>
              </a:rPr>
              <a:t>A little trick …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36372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title"/>
          </p:nvPr>
        </p:nvSpPr>
        <p:spPr>
          <a:xfrm>
            <a:off x="5" y="5"/>
            <a:ext cx="8509973" cy="893549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chemeClr val="bg2">
                    <a:lumMod val="75000"/>
                  </a:schemeClr>
                </a:solidFill>
                <a:ea typeface="ＭＳ Ｐゴシック" charset="-128"/>
              </a:rPr>
              <a:t>Parrots</a:t>
            </a:r>
            <a:r>
              <a:rPr lang="en-GB" dirty="0" smtClean="0">
                <a:solidFill>
                  <a:schemeClr val="bg2">
                    <a:lumMod val="75000"/>
                  </a:schemeClr>
                </a:solidFill>
                <a:latin typeface="Trebuchet MS"/>
                <a:ea typeface="ＭＳ Ｐゴシック" charset="-128"/>
                <a:cs typeface="Trebuchet MS"/>
              </a:rPr>
              <a:t> </a:t>
            </a:r>
            <a:endParaRPr lang="en-GB" dirty="0">
              <a:solidFill>
                <a:schemeClr val="bg2">
                  <a:lumMod val="75000"/>
                </a:schemeClr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130051" name="Rectangle 9"/>
          <p:cNvSpPr>
            <a:spLocks noChangeArrowheads="1"/>
          </p:cNvSpPr>
          <p:nvPr/>
        </p:nvSpPr>
        <p:spPr bwMode="auto">
          <a:xfrm rot="-5397213">
            <a:off x="-2828779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91" tIns="51095" rIns="102191" bIns="51095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charset="0"/>
              </a:rPr>
              <a:t>About</a:t>
            </a:r>
            <a:endParaRPr lang="en-GB" sz="4400" dirty="0">
              <a:solidFill>
                <a:schemeClr val="bg2">
                  <a:lumMod val="60000"/>
                  <a:lumOff val="40000"/>
                </a:schemeClr>
              </a:solidFill>
              <a:latin typeface="Trebuchet MS" charset="0"/>
            </a:endParaRPr>
          </a:p>
        </p:txBody>
      </p:sp>
      <p:pic>
        <p:nvPicPr>
          <p:cNvPr id="130052" name="Picture 10" descr="parro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702" y="2661995"/>
            <a:ext cx="804948" cy="76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6165" name="Picture 5" descr="30928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6950" y="893549"/>
            <a:ext cx="4302123" cy="538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4" name="Picture 6" descr="2274046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9797" y="893555"/>
            <a:ext cx="2719421" cy="165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9777092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7531" tIns="48764" rIns="97531" bIns="48764" anchor="ctr"/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Change</a:t>
            </a: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7531" tIns="48764" rIns="97531" bIns="48764" anchor="ctr"/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Which </a:t>
            </a:r>
            <a:r>
              <a:rPr lang="en-GB" sz="3800" dirty="0" smtClean="0">
                <a:solidFill>
                  <a:schemeClr val="bg2"/>
                </a:solidFill>
                <a:latin typeface="Trebuchet MS" charset="0"/>
              </a:rPr>
              <a:t>line is the longest?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73754" name="Line 26"/>
          <p:cNvSpPr>
            <a:spLocks noChangeShapeType="1"/>
          </p:cNvSpPr>
          <p:nvPr/>
        </p:nvSpPr>
        <p:spPr bwMode="auto">
          <a:xfrm>
            <a:off x="1870963" y="2777292"/>
            <a:ext cx="642871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3755" name="Line 27"/>
          <p:cNvSpPr>
            <a:spLocks noChangeShapeType="1"/>
          </p:cNvSpPr>
          <p:nvPr/>
        </p:nvSpPr>
        <p:spPr bwMode="auto">
          <a:xfrm>
            <a:off x="2248064" y="5045922"/>
            <a:ext cx="5757919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3756" name="Freeform 28"/>
          <p:cNvSpPr>
            <a:spLocks/>
          </p:cNvSpPr>
          <p:nvPr/>
        </p:nvSpPr>
        <p:spPr bwMode="auto">
          <a:xfrm>
            <a:off x="1845585" y="4720378"/>
            <a:ext cx="404288" cy="652783"/>
          </a:xfrm>
          <a:custGeom>
            <a:avLst/>
            <a:gdLst>
              <a:gd name="T0" fmla="*/ 0 w 223"/>
              <a:gd name="T1" fmla="*/ 0 h 385"/>
              <a:gd name="T2" fmla="*/ 222 w 223"/>
              <a:gd name="T3" fmla="*/ 192 h 385"/>
              <a:gd name="T4" fmla="*/ 0 w 223"/>
              <a:gd name="T5" fmla="*/ 384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3" h="385">
                <a:moveTo>
                  <a:pt x="0" y="0"/>
                </a:moveTo>
                <a:lnTo>
                  <a:pt x="222" y="192"/>
                </a:lnTo>
                <a:lnTo>
                  <a:pt x="0" y="384"/>
                </a:lnTo>
              </a:path>
            </a:pathLst>
          </a:custGeom>
          <a:noFill/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3757" name="Freeform 29"/>
          <p:cNvSpPr>
            <a:spLocks/>
          </p:cNvSpPr>
          <p:nvPr/>
        </p:nvSpPr>
        <p:spPr bwMode="auto">
          <a:xfrm>
            <a:off x="8005974" y="4720378"/>
            <a:ext cx="402475" cy="652783"/>
          </a:xfrm>
          <a:custGeom>
            <a:avLst/>
            <a:gdLst>
              <a:gd name="T0" fmla="*/ 221 w 222"/>
              <a:gd name="T1" fmla="*/ 0 h 385"/>
              <a:gd name="T2" fmla="*/ 0 w 222"/>
              <a:gd name="T3" fmla="*/ 192 h 385"/>
              <a:gd name="T4" fmla="*/ 221 w 222"/>
              <a:gd name="T5" fmla="*/ 384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" h="385">
                <a:moveTo>
                  <a:pt x="221" y="0"/>
                </a:moveTo>
                <a:lnTo>
                  <a:pt x="0" y="192"/>
                </a:lnTo>
                <a:lnTo>
                  <a:pt x="221" y="384"/>
                </a:lnTo>
              </a:path>
            </a:pathLst>
          </a:custGeom>
          <a:noFill/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3758" name="Freeform 30"/>
          <p:cNvSpPr>
            <a:spLocks/>
          </p:cNvSpPr>
          <p:nvPr/>
        </p:nvSpPr>
        <p:spPr bwMode="auto">
          <a:xfrm>
            <a:off x="1870965" y="2451748"/>
            <a:ext cx="402475" cy="652783"/>
          </a:xfrm>
          <a:custGeom>
            <a:avLst/>
            <a:gdLst>
              <a:gd name="T0" fmla="*/ 221 w 222"/>
              <a:gd name="T1" fmla="*/ 0 h 385"/>
              <a:gd name="T2" fmla="*/ 0 w 222"/>
              <a:gd name="T3" fmla="*/ 192 h 385"/>
              <a:gd name="T4" fmla="*/ 221 w 222"/>
              <a:gd name="T5" fmla="*/ 384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" h="385">
                <a:moveTo>
                  <a:pt x="221" y="0"/>
                </a:moveTo>
                <a:lnTo>
                  <a:pt x="0" y="192"/>
                </a:lnTo>
                <a:lnTo>
                  <a:pt x="221" y="384"/>
                </a:lnTo>
              </a:path>
            </a:pathLst>
          </a:custGeom>
          <a:noFill/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3759" name="Freeform 31"/>
          <p:cNvSpPr>
            <a:spLocks/>
          </p:cNvSpPr>
          <p:nvPr/>
        </p:nvSpPr>
        <p:spPr bwMode="auto">
          <a:xfrm>
            <a:off x="7875448" y="2451748"/>
            <a:ext cx="404288" cy="652783"/>
          </a:xfrm>
          <a:custGeom>
            <a:avLst/>
            <a:gdLst>
              <a:gd name="T0" fmla="*/ 0 w 223"/>
              <a:gd name="T1" fmla="*/ 0 h 385"/>
              <a:gd name="T2" fmla="*/ 222 w 223"/>
              <a:gd name="T3" fmla="*/ 192 h 385"/>
              <a:gd name="T4" fmla="*/ 0 w 223"/>
              <a:gd name="T5" fmla="*/ 384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3" h="385">
                <a:moveTo>
                  <a:pt x="0" y="0"/>
                </a:moveTo>
                <a:lnTo>
                  <a:pt x="222" y="192"/>
                </a:lnTo>
                <a:lnTo>
                  <a:pt x="0" y="384"/>
                </a:lnTo>
              </a:path>
            </a:pathLst>
          </a:custGeom>
          <a:noFill/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694803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7531" tIns="48764" rIns="97531" bIns="48764" anchor="ctr"/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413713263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7531" tIns="48764" rIns="97531" bIns="48764" anchor="ctr"/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Change</a:t>
            </a: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7531" tIns="48764" rIns="97531" bIns="48764" anchor="ctr"/>
          <a:lstStyle/>
          <a:p>
            <a:pPr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The Upper one is 10% Longer !!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75780" name="Line 4"/>
          <p:cNvSpPr>
            <a:spLocks noChangeShapeType="1"/>
          </p:cNvSpPr>
          <p:nvPr/>
        </p:nvSpPr>
        <p:spPr bwMode="auto">
          <a:xfrm flipV="1">
            <a:off x="1914473" y="2756955"/>
            <a:ext cx="6483099" cy="1017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5781" name="Line 5"/>
          <p:cNvSpPr>
            <a:spLocks noChangeShapeType="1"/>
          </p:cNvSpPr>
          <p:nvPr/>
        </p:nvSpPr>
        <p:spPr bwMode="auto">
          <a:xfrm>
            <a:off x="2248064" y="5045922"/>
            <a:ext cx="594646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5782" name="Freeform 6"/>
          <p:cNvSpPr>
            <a:spLocks/>
          </p:cNvSpPr>
          <p:nvPr/>
        </p:nvSpPr>
        <p:spPr bwMode="auto">
          <a:xfrm>
            <a:off x="1845585" y="4720378"/>
            <a:ext cx="404288" cy="652783"/>
          </a:xfrm>
          <a:custGeom>
            <a:avLst/>
            <a:gdLst>
              <a:gd name="T0" fmla="*/ 0 w 223"/>
              <a:gd name="T1" fmla="*/ 0 h 385"/>
              <a:gd name="T2" fmla="*/ 222 w 223"/>
              <a:gd name="T3" fmla="*/ 192 h 385"/>
              <a:gd name="T4" fmla="*/ 0 w 223"/>
              <a:gd name="T5" fmla="*/ 384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3" h="385">
                <a:moveTo>
                  <a:pt x="0" y="0"/>
                </a:moveTo>
                <a:lnTo>
                  <a:pt x="222" y="192"/>
                </a:lnTo>
                <a:lnTo>
                  <a:pt x="0" y="384"/>
                </a:lnTo>
              </a:path>
            </a:pathLst>
          </a:custGeom>
          <a:noFill/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5783" name="Freeform 7"/>
          <p:cNvSpPr>
            <a:spLocks/>
          </p:cNvSpPr>
          <p:nvPr/>
        </p:nvSpPr>
        <p:spPr bwMode="auto">
          <a:xfrm>
            <a:off x="8114751" y="4720378"/>
            <a:ext cx="402475" cy="652783"/>
          </a:xfrm>
          <a:custGeom>
            <a:avLst/>
            <a:gdLst>
              <a:gd name="T0" fmla="*/ 221 w 222"/>
              <a:gd name="T1" fmla="*/ 0 h 385"/>
              <a:gd name="T2" fmla="*/ 0 w 222"/>
              <a:gd name="T3" fmla="*/ 192 h 385"/>
              <a:gd name="T4" fmla="*/ 221 w 222"/>
              <a:gd name="T5" fmla="*/ 384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" h="385">
                <a:moveTo>
                  <a:pt x="221" y="0"/>
                </a:moveTo>
                <a:lnTo>
                  <a:pt x="0" y="192"/>
                </a:lnTo>
                <a:lnTo>
                  <a:pt x="221" y="384"/>
                </a:lnTo>
              </a:path>
            </a:pathLst>
          </a:custGeom>
          <a:noFill/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5784" name="Freeform 8"/>
          <p:cNvSpPr>
            <a:spLocks/>
          </p:cNvSpPr>
          <p:nvPr/>
        </p:nvSpPr>
        <p:spPr bwMode="auto">
          <a:xfrm>
            <a:off x="1914472" y="2441577"/>
            <a:ext cx="402475" cy="652783"/>
          </a:xfrm>
          <a:custGeom>
            <a:avLst/>
            <a:gdLst>
              <a:gd name="T0" fmla="*/ 221 w 222"/>
              <a:gd name="T1" fmla="*/ 0 h 385"/>
              <a:gd name="T2" fmla="*/ 0 w 222"/>
              <a:gd name="T3" fmla="*/ 192 h 385"/>
              <a:gd name="T4" fmla="*/ 221 w 222"/>
              <a:gd name="T5" fmla="*/ 384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" h="385">
                <a:moveTo>
                  <a:pt x="221" y="0"/>
                </a:moveTo>
                <a:lnTo>
                  <a:pt x="0" y="192"/>
                </a:lnTo>
                <a:lnTo>
                  <a:pt x="221" y="384"/>
                </a:lnTo>
              </a:path>
            </a:pathLst>
          </a:custGeom>
          <a:noFill/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5785" name="Freeform 9"/>
          <p:cNvSpPr>
            <a:spLocks/>
          </p:cNvSpPr>
          <p:nvPr/>
        </p:nvSpPr>
        <p:spPr bwMode="auto">
          <a:xfrm>
            <a:off x="8005978" y="2441577"/>
            <a:ext cx="404288" cy="652783"/>
          </a:xfrm>
          <a:custGeom>
            <a:avLst/>
            <a:gdLst>
              <a:gd name="T0" fmla="*/ 0 w 223"/>
              <a:gd name="T1" fmla="*/ 0 h 385"/>
              <a:gd name="T2" fmla="*/ 222 w 223"/>
              <a:gd name="T3" fmla="*/ 192 h 385"/>
              <a:gd name="T4" fmla="*/ 0 w 223"/>
              <a:gd name="T5" fmla="*/ 384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3" h="385">
                <a:moveTo>
                  <a:pt x="0" y="0"/>
                </a:moveTo>
                <a:lnTo>
                  <a:pt x="222" y="192"/>
                </a:lnTo>
                <a:lnTo>
                  <a:pt x="0" y="384"/>
                </a:lnTo>
              </a:path>
            </a:pathLst>
          </a:custGeom>
          <a:noFill/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5786" name="Rectangle 10"/>
          <p:cNvSpPr>
            <a:spLocks noChangeArrowheads="1"/>
          </p:cNvSpPr>
          <p:nvPr/>
        </p:nvSpPr>
        <p:spPr bwMode="auto">
          <a:xfrm>
            <a:off x="783193" y="895245"/>
            <a:ext cx="8789167" cy="73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7531" tIns="48764" rIns="97531" bIns="48764" anchor="ctr"/>
          <a:lstStyle/>
          <a:p>
            <a:pPr eaLnBrk="0" hangingPunct="0"/>
            <a:r>
              <a:rPr lang="en-GB" sz="3800" dirty="0">
                <a:solidFill>
                  <a:srgbClr val="990033"/>
                </a:solidFill>
                <a:latin typeface="Trebuchet MS" charset="0"/>
              </a:rPr>
              <a:t>Why did you say </a:t>
            </a:r>
            <a:r>
              <a:rPr lang="ja-JP" altLang="en-GB" sz="3800" dirty="0">
                <a:solidFill>
                  <a:srgbClr val="990033"/>
                </a:solidFill>
                <a:latin typeface="Arial"/>
              </a:rPr>
              <a:t>“</a:t>
            </a:r>
            <a:r>
              <a:rPr lang="en-GB" sz="3800" dirty="0">
                <a:solidFill>
                  <a:srgbClr val="990033"/>
                </a:solidFill>
                <a:latin typeface="Trebuchet MS" charset="0"/>
              </a:rPr>
              <a:t>same</a:t>
            </a:r>
            <a:r>
              <a:rPr lang="ja-JP" altLang="en-GB" sz="3800" dirty="0">
                <a:solidFill>
                  <a:srgbClr val="990033"/>
                </a:solidFill>
                <a:latin typeface="Arial"/>
              </a:rPr>
              <a:t>”</a:t>
            </a:r>
            <a:r>
              <a:rPr lang="en-GB" sz="3800" dirty="0">
                <a:solidFill>
                  <a:srgbClr val="990033"/>
                </a:solidFill>
                <a:latin typeface="Trebuchet MS" charset="0"/>
              </a:rPr>
              <a:t>?</a:t>
            </a:r>
            <a:endParaRPr lang="en-GB" sz="4200" dirty="0">
              <a:solidFill>
                <a:srgbClr val="990033"/>
              </a:solidFill>
              <a:latin typeface="Trebuchet MS" charset="0"/>
            </a:endParaRPr>
          </a:p>
        </p:txBody>
      </p:sp>
      <p:sp>
        <p:nvSpPr>
          <p:cNvPr id="75787" name="Rectangle 11"/>
          <p:cNvSpPr>
            <a:spLocks noChangeArrowheads="1"/>
          </p:cNvSpPr>
          <p:nvPr/>
        </p:nvSpPr>
        <p:spPr bwMode="auto">
          <a:xfrm>
            <a:off x="783193" y="3580976"/>
            <a:ext cx="8789167" cy="73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7531" tIns="48764" rIns="97531" bIns="48764" anchor="ctr"/>
          <a:lstStyle/>
          <a:p>
            <a:pPr algn="ctr" eaLnBrk="0" hangingPunct="0"/>
            <a:r>
              <a:rPr lang="en-GB" sz="3800" dirty="0">
                <a:solidFill>
                  <a:srgbClr val="990033"/>
                </a:solidFill>
                <a:latin typeface="Trebuchet MS" charset="0"/>
              </a:rPr>
              <a:t>Knowledge</a:t>
            </a:r>
            <a:r>
              <a:rPr lang="en-GB" sz="3800" dirty="0" smtClean="0">
                <a:solidFill>
                  <a:srgbClr val="990033"/>
                </a:solidFill>
                <a:latin typeface="Trebuchet MS" charset="0"/>
              </a:rPr>
              <a:t> = Liability</a:t>
            </a:r>
            <a:endParaRPr lang="en-GB" sz="4200" dirty="0">
              <a:solidFill>
                <a:srgbClr val="990033"/>
              </a:solidFill>
              <a:latin typeface="Trebuchet MS" charset="0"/>
            </a:endParaRPr>
          </a:p>
        </p:txBody>
      </p:sp>
      <p:sp>
        <p:nvSpPr>
          <p:cNvPr id="75788" name="Line 12"/>
          <p:cNvSpPr>
            <a:spLocks noChangeShapeType="1"/>
          </p:cNvSpPr>
          <p:nvPr/>
        </p:nvSpPr>
        <p:spPr bwMode="auto">
          <a:xfrm>
            <a:off x="1914472" y="2034646"/>
            <a:ext cx="0" cy="3825134"/>
          </a:xfrm>
          <a:prstGeom prst="line">
            <a:avLst/>
          </a:prstGeom>
          <a:noFill/>
          <a:ln w="38100">
            <a:solidFill>
              <a:srgbClr val="4D4D4D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5789" name="Line 13"/>
          <p:cNvSpPr>
            <a:spLocks noChangeShapeType="1"/>
          </p:cNvSpPr>
          <p:nvPr/>
        </p:nvSpPr>
        <p:spPr bwMode="auto">
          <a:xfrm>
            <a:off x="8441081" y="1871874"/>
            <a:ext cx="0" cy="3825134"/>
          </a:xfrm>
          <a:prstGeom prst="line">
            <a:avLst/>
          </a:prstGeom>
          <a:noFill/>
          <a:ln w="38100">
            <a:solidFill>
              <a:srgbClr val="4D4D4D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73390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Stakeholders</a:t>
            </a: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endParaRPr lang="fr-FR" sz="4200" dirty="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 rot="-5460000">
            <a:off x="2207753" y="2875098"/>
            <a:ext cx="2606043" cy="9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latin typeface="Trebuchet MS" charset="0"/>
              </a:rPr>
              <a:t>Innovation </a:t>
            </a:r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 rot="-60000">
            <a:off x="3901462" y="4411790"/>
            <a:ext cx="4441721" cy="9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latin typeface="Trebuchet MS" charset="0"/>
              </a:rPr>
              <a:t>Change</a:t>
            </a:r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 rot="5340000">
            <a:off x="1900073" y="4439864"/>
            <a:ext cx="1914263" cy="1044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latin typeface="Trebuchet MS" charset="0"/>
              </a:rPr>
              <a:t>Threat</a:t>
            </a:r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 rot="-60000">
            <a:off x="3118269" y="5144264"/>
            <a:ext cx="5134266" cy="49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000" dirty="0">
                <a:solidFill>
                  <a:srgbClr val="008000"/>
                </a:solidFill>
                <a:latin typeface="Trebuchet MS" charset="0"/>
              </a:rPr>
              <a:t>Hunters - Gatherers</a:t>
            </a:r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Psychology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75785" name="Picture 9" descr="austr_ar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8484" y="1970216"/>
            <a:ext cx="4425404" cy="259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26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Stakeholders</a:t>
            </a:r>
          </a:p>
        </p:txBody>
      </p:sp>
      <p:sp>
        <p:nvSpPr>
          <p:cNvPr id="76803" name="Rectangle 1027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endParaRPr lang="fr-FR" sz="4200" dirty="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76804" name="Rectangle 1028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Psychology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76805" name="Rectangle 1029"/>
          <p:cNvSpPr>
            <a:spLocks noChangeArrowheads="1"/>
          </p:cNvSpPr>
          <p:nvPr/>
        </p:nvSpPr>
        <p:spPr bwMode="auto">
          <a:xfrm rot="12559">
            <a:off x="979001" y="2007517"/>
            <a:ext cx="8965023" cy="89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latin typeface="Trebuchet MS" charset="0"/>
              </a:rPr>
              <a:t>How to Deal with Stake Holders </a:t>
            </a:r>
          </a:p>
        </p:txBody>
      </p:sp>
      <p:sp>
        <p:nvSpPr>
          <p:cNvPr id="76806" name="Rectangle 1030"/>
          <p:cNvSpPr>
            <a:spLocks noChangeArrowheads="1"/>
          </p:cNvSpPr>
          <p:nvPr/>
        </p:nvSpPr>
        <p:spPr bwMode="auto">
          <a:xfrm rot="5419505">
            <a:off x="6056563" y="3500309"/>
            <a:ext cx="3336819" cy="1653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000" dirty="0">
                <a:solidFill>
                  <a:srgbClr val="008000"/>
                </a:solidFill>
                <a:latin typeface="Trebuchet MS" charset="0"/>
              </a:rPr>
              <a:t>When you have</a:t>
            </a:r>
          </a:p>
          <a:p>
            <a:pPr algn="l" eaLnBrk="0" hangingPunct="0"/>
            <a:endParaRPr lang="en-GB" sz="3000" dirty="0">
              <a:solidFill>
                <a:srgbClr val="008000"/>
              </a:solidFill>
              <a:latin typeface="Trebuchet MS" charset="0"/>
            </a:endParaRPr>
          </a:p>
          <a:p>
            <a:pPr algn="l" eaLnBrk="0" hangingPunct="0"/>
            <a:r>
              <a:rPr lang="en-GB" sz="3000" dirty="0">
                <a:solidFill>
                  <a:srgbClr val="008000"/>
                </a:solidFill>
                <a:latin typeface="Trebuchet MS" charset="0"/>
              </a:rPr>
              <a:t>Value Proposition</a:t>
            </a:r>
          </a:p>
        </p:txBody>
      </p:sp>
      <p:sp>
        <p:nvSpPr>
          <p:cNvPr id="76807" name="Rectangle 1031"/>
          <p:cNvSpPr>
            <a:spLocks noChangeArrowheads="1"/>
          </p:cNvSpPr>
          <p:nvPr/>
        </p:nvSpPr>
        <p:spPr bwMode="auto">
          <a:xfrm rot="-5460000">
            <a:off x="6786213" y="3118748"/>
            <a:ext cx="1790488" cy="87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3000" dirty="0">
                <a:solidFill>
                  <a:srgbClr val="008000"/>
                </a:solidFill>
                <a:latin typeface="Trebuchet MS" charset="0"/>
              </a:rPr>
              <a:t>a Good</a:t>
            </a:r>
          </a:p>
        </p:txBody>
      </p:sp>
      <p:pic>
        <p:nvPicPr>
          <p:cNvPr id="76808" name="Picture 1032" descr="Dracu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0388" y="2739993"/>
            <a:ext cx="3644024" cy="288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Enhancement Tools</a:t>
            </a: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 err="1">
                <a:solidFill>
                  <a:schemeClr val="bg2"/>
                </a:solidFill>
                <a:latin typeface="Trebuchet MS" charset="0"/>
              </a:rPr>
              <a:t>Workpads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57" y="976630"/>
            <a:ext cx="7720014" cy="4998500"/>
          </a:xfrm>
          <a:prstGeom prst="rect">
            <a:avLst/>
          </a:prstGeom>
        </p:spPr>
      </p:pic>
      <p:sp>
        <p:nvSpPr>
          <p:cNvPr id="77829" name="AutoShape 6"/>
          <p:cNvSpPr>
            <a:spLocks noChangeArrowheads="1"/>
          </p:cNvSpPr>
          <p:nvPr/>
        </p:nvSpPr>
        <p:spPr bwMode="auto">
          <a:xfrm>
            <a:off x="3219794" y="5045921"/>
            <a:ext cx="3683910" cy="1761664"/>
          </a:xfrm>
          <a:prstGeom prst="irregularSeal2">
            <a:avLst/>
          </a:prstGeom>
          <a:solidFill>
            <a:srgbClr val="9900CC"/>
          </a:solidFill>
          <a:ln w="9525">
            <a:noFill/>
            <a:miter lim="800000"/>
            <a:headEnd/>
            <a:tailEnd/>
          </a:ln>
        </p:spPr>
        <p:txBody>
          <a:bodyPr wrap="none" lIns="79421" tIns="39711" rIns="79421" bIns="39711" anchor="ctr">
            <a:prstTxWarp prst="textNoShape">
              <a:avLst/>
            </a:prstTxWarp>
          </a:bodyPr>
          <a:lstStyle/>
          <a:p>
            <a:pPr defTabSz="793707"/>
            <a:r>
              <a:rPr lang="en-GB" sz="2100" b="1" dirty="0">
                <a:solidFill>
                  <a:schemeClr val="bg1"/>
                </a:solidFill>
                <a:latin typeface="Arial" charset="0"/>
              </a:rPr>
              <a:t>Influencing</a:t>
            </a:r>
          </a:p>
          <a:p>
            <a:pPr defTabSz="793707"/>
            <a:r>
              <a:rPr lang="en-GB" sz="2100" b="1" dirty="0">
                <a:solidFill>
                  <a:schemeClr val="bg1"/>
                </a:solidFill>
                <a:latin typeface="Arial" charset="0"/>
              </a:rPr>
              <a:t>Inside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7179270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1957983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2" name="Line 4"/>
          <p:cNvSpPr>
            <a:spLocks noChangeShapeType="1"/>
          </p:cNvSpPr>
          <p:nvPr/>
        </p:nvSpPr>
        <p:spPr bwMode="auto">
          <a:xfrm>
            <a:off x="3219794" y="1871874"/>
            <a:ext cx="3915966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3" name="Line 5"/>
          <p:cNvSpPr>
            <a:spLocks noChangeShapeType="1"/>
          </p:cNvSpPr>
          <p:nvPr/>
        </p:nvSpPr>
        <p:spPr bwMode="auto">
          <a:xfrm flipH="1">
            <a:off x="3219794" y="1871874"/>
            <a:ext cx="3828944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6744853" y="1318971"/>
            <a:ext cx="1653408" cy="52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19" tIns="48759" rIns="97519" bIns="48759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800" dirty="0" smtClean="0">
                <a:solidFill>
                  <a:srgbClr val="990033"/>
                </a:solidFill>
                <a:latin typeface="Arial" charset="0"/>
              </a:rPr>
              <a:t>WHAT</a:t>
            </a:r>
            <a:endParaRPr lang="en-GB" sz="2800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63504" name="Rectangle 20"/>
          <p:cNvSpPr>
            <a:spLocks noChangeArrowheads="1"/>
          </p:cNvSpPr>
          <p:nvPr/>
        </p:nvSpPr>
        <p:spPr bwMode="auto">
          <a:xfrm rot="-5397213">
            <a:off x="-3031396" y="3800215"/>
            <a:ext cx="6671942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3800" dirty="0" err="1">
                <a:solidFill>
                  <a:srgbClr val="008000"/>
                </a:solidFill>
                <a:latin typeface="Trebuchet MS" charset="0"/>
              </a:rPr>
              <a:t>NewWorld</a:t>
            </a:r>
            <a:r>
              <a:rPr lang="en-GB" sz="3800" dirty="0">
                <a:solidFill>
                  <a:srgbClr val="008000"/>
                </a:solidFill>
                <a:latin typeface="Trebuchet MS" charset="0"/>
              </a:rPr>
              <a:t> Change/Projects</a:t>
            </a:r>
          </a:p>
        </p:txBody>
      </p:sp>
      <p:sp>
        <p:nvSpPr>
          <p:cNvPr id="63505" name="Rectangle 21"/>
          <p:cNvSpPr>
            <a:spLocks noChangeArrowheads="1"/>
          </p:cNvSpPr>
          <p:nvPr/>
        </p:nvSpPr>
        <p:spPr bwMode="auto">
          <a:xfrm>
            <a:off x="3627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Types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2051221" y="5522612"/>
            <a:ext cx="1653408" cy="52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19" tIns="48759" rIns="97519" bIns="48759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800" dirty="0" smtClean="0">
                <a:solidFill>
                  <a:srgbClr val="990033"/>
                </a:solidFill>
                <a:latin typeface="Arial" charset="0"/>
              </a:rPr>
              <a:t>WHAT</a:t>
            </a:r>
            <a:endParaRPr lang="en-GB" sz="2800" dirty="0">
              <a:solidFill>
                <a:srgbClr val="990033"/>
              </a:solidFill>
              <a:latin typeface="Arial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2051221" y="5522617"/>
            <a:ext cx="1678270" cy="52319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113382" y="5522617"/>
            <a:ext cx="1678270" cy="52319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7023875" y="5522612"/>
            <a:ext cx="1653408" cy="52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19" tIns="48759" rIns="97519" bIns="48759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800" dirty="0" smtClean="0">
                <a:solidFill>
                  <a:srgbClr val="990033"/>
                </a:solidFill>
                <a:latin typeface="Arial" charset="0"/>
              </a:rPr>
              <a:t>HOW</a:t>
            </a:r>
            <a:endParaRPr lang="en-GB" sz="2800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2051221" y="1337054"/>
            <a:ext cx="1653408" cy="52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19" tIns="48759" rIns="97519" bIns="48759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800" dirty="0" smtClean="0">
                <a:solidFill>
                  <a:srgbClr val="990033"/>
                </a:solidFill>
                <a:latin typeface="Arial" charset="0"/>
              </a:rPr>
              <a:t>HOW</a:t>
            </a:r>
            <a:endParaRPr lang="en-GB" sz="2800" dirty="0">
              <a:solidFill>
                <a:srgbClr val="990033"/>
              </a:solidFill>
              <a:latin typeface="Arial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1989068" y="1337060"/>
            <a:ext cx="1678270" cy="52319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2051221" y="1337060"/>
            <a:ext cx="1678270" cy="52319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1739582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7179270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1957983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2" name="Line 4"/>
          <p:cNvSpPr>
            <a:spLocks noChangeShapeType="1"/>
          </p:cNvSpPr>
          <p:nvPr/>
        </p:nvSpPr>
        <p:spPr bwMode="auto">
          <a:xfrm>
            <a:off x="3219794" y="1871874"/>
            <a:ext cx="3915966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3" name="Line 5"/>
          <p:cNvSpPr>
            <a:spLocks noChangeShapeType="1"/>
          </p:cNvSpPr>
          <p:nvPr/>
        </p:nvSpPr>
        <p:spPr bwMode="auto">
          <a:xfrm flipH="1">
            <a:off x="3219794" y="1871874"/>
            <a:ext cx="3828944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3499" name="Picture 13" descr="PB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5546" y="2929898"/>
            <a:ext cx="1827451" cy="138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0" name="Text Box 14"/>
          <p:cNvSpPr txBox="1">
            <a:spLocks noChangeArrowheads="1"/>
          </p:cNvSpPr>
          <p:nvPr/>
        </p:nvSpPr>
        <p:spPr bwMode="auto">
          <a:xfrm>
            <a:off x="8180017" y="3011284"/>
            <a:ext cx="2349579" cy="7441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6847" tIns="48422" rIns="96847" bIns="48422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sz="2100" b="1" dirty="0">
                <a:solidFill>
                  <a:srgbClr val="008000"/>
                </a:solidFill>
                <a:latin typeface="Arial" charset="0"/>
              </a:rPr>
              <a:t>PAINT</a:t>
            </a:r>
            <a:br>
              <a:rPr lang="en-GB" sz="2100" b="1" dirty="0">
                <a:solidFill>
                  <a:srgbClr val="008000"/>
                </a:solidFill>
                <a:latin typeface="Arial" charset="0"/>
              </a:rPr>
            </a:br>
            <a:r>
              <a:rPr lang="en-GB" sz="2100" b="1" dirty="0">
                <a:solidFill>
                  <a:srgbClr val="008000"/>
                </a:solidFill>
                <a:latin typeface="Arial" charset="0"/>
              </a:rPr>
              <a:t>BY NUMBERS</a:t>
            </a:r>
          </a:p>
        </p:txBody>
      </p:sp>
      <p:sp>
        <p:nvSpPr>
          <p:cNvPr id="63503" name="Text Box 19"/>
          <p:cNvSpPr txBox="1">
            <a:spLocks noChangeArrowheads="1"/>
          </p:cNvSpPr>
          <p:nvPr/>
        </p:nvSpPr>
        <p:spPr bwMode="auto">
          <a:xfrm>
            <a:off x="4002987" y="6022555"/>
            <a:ext cx="2349579" cy="42100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6847" tIns="48422" rIns="96847" bIns="48422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100" b="1" dirty="0">
                <a:solidFill>
                  <a:srgbClr val="008000"/>
                </a:solidFill>
                <a:latin typeface="Arial" charset="0"/>
              </a:rPr>
              <a:t>MOVIE</a:t>
            </a:r>
          </a:p>
        </p:txBody>
      </p:sp>
      <p:sp>
        <p:nvSpPr>
          <p:cNvPr id="63504" name="Rectangle 20"/>
          <p:cNvSpPr>
            <a:spLocks noChangeArrowheads="1"/>
          </p:cNvSpPr>
          <p:nvPr/>
        </p:nvSpPr>
        <p:spPr bwMode="auto">
          <a:xfrm rot="-5397213">
            <a:off x="-3031396" y="3800215"/>
            <a:ext cx="6671942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3800" dirty="0" err="1">
                <a:solidFill>
                  <a:srgbClr val="008000"/>
                </a:solidFill>
                <a:latin typeface="Trebuchet MS" charset="0"/>
              </a:rPr>
              <a:t>NewWorld</a:t>
            </a:r>
            <a:r>
              <a:rPr lang="en-GB" sz="3800" dirty="0">
                <a:solidFill>
                  <a:srgbClr val="008000"/>
                </a:solidFill>
                <a:latin typeface="Trebuchet MS" charset="0"/>
              </a:rPr>
              <a:t> Change/Projects</a:t>
            </a:r>
          </a:p>
        </p:txBody>
      </p:sp>
      <p:sp>
        <p:nvSpPr>
          <p:cNvPr id="63505" name="Rectangle 21"/>
          <p:cNvSpPr>
            <a:spLocks noChangeArrowheads="1"/>
          </p:cNvSpPr>
          <p:nvPr/>
        </p:nvSpPr>
        <p:spPr bwMode="auto">
          <a:xfrm>
            <a:off x="3627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Types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7179270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957983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6744853" y="1318971"/>
            <a:ext cx="1653408" cy="52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19" tIns="48759" rIns="97519" bIns="48759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800" dirty="0" smtClean="0">
                <a:solidFill>
                  <a:srgbClr val="990033"/>
                </a:solidFill>
                <a:latin typeface="Arial" charset="0"/>
              </a:rPr>
              <a:t>WHAT</a:t>
            </a:r>
            <a:endParaRPr lang="en-GB" sz="2800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7023875" y="5522612"/>
            <a:ext cx="1653408" cy="52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19" tIns="48759" rIns="97519" bIns="48759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800" dirty="0" smtClean="0">
                <a:solidFill>
                  <a:srgbClr val="990033"/>
                </a:solidFill>
                <a:latin typeface="Arial" charset="0"/>
              </a:rPr>
              <a:t>HOW</a:t>
            </a:r>
            <a:endParaRPr lang="en-GB" sz="2800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044260" y="1383565"/>
            <a:ext cx="3306815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dirty="0">
                <a:solidFill>
                  <a:srgbClr val="990033"/>
                </a:solidFill>
                <a:latin typeface="Arial" charset="0"/>
              </a:rPr>
              <a:t>Don’t Know HOW</a:t>
            </a: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1044257" y="5452853"/>
            <a:ext cx="3132773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>
                <a:solidFill>
                  <a:srgbClr val="990033"/>
                </a:solidFill>
                <a:latin typeface="Arial" charset="0"/>
              </a:rPr>
              <a:t>Don’t Know WHAT</a:t>
            </a:r>
          </a:p>
        </p:txBody>
      </p:sp>
    </p:spTree>
    <p:extLst>
      <p:ext uri="{BB962C8B-B14F-4D97-AF65-F5344CB8AC3E}">
        <p14:creationId xmlns:p14="http://schemas.microsoft.com/office/powerpoint/2010/main" val="275079432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7179270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1957983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2" name="Line 4"/>
          <p:cNvSpPr>
            <a:spLocks noChangeShapeType="1"/>
          </p:cNvSpPr>
          <p:nvPr/>
        </p:nvSpPr>
        <p:spPr bwMode="auto">
          <a:xfrm>
            <a:off x="3219794" y="1871874"/>
            <a:ext cx="3915966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3" name="Line 5"/>
          <p:cNvSpPr>
            <a:spLocks noChangeShapeType="1"/>
          </p:cNvSpPr>
          <p:nvPr/>
        </p:nvSpPr>
        <p:spPr bwMode="auto">
          <a:xfrm flipH="1">
            <a:off x="3219794" y="1871874"/>
            <a:ext cx="3828944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3499" name="Picture 13" descr="PB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5546" y="2929898"/>
            <a:ext cx="1827451" cy="138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0" name="Text Box 14"/>
          <p:cNvSpPr txBox="1">
            <a:spLocks noChangeArrowheads="1"/>
          </p:cNvSpPr>
          <p:nvPr/>
        </p:nvSpPr>
        <p:spPr bwMode="auto">
          <a:xfrm>
            <a:off x="8180017" y="3011284"/>
            <a:ext cx="2349579" cy="7441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6847" tIns="48422" rIns="96847" bIns="48422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sz="2100" b="1" dirty="0">
                <a:solidFill>
                  <a:srgbClr val="008000"/>
                </a:solidFill>
                <a:latin typeface="Arial" charset="0"/>
              </a:rPr>
              <a:t>PAINT</a:t>
            </a:r>
            <a:br>
              <a:rPr lang="en-GB" sz="2100" b="1" dirty="0">
                <a:solidFill>
                  <a:srgbClr val="008000"/>
                </a:solidFill>
                <a:latin typeface="Arial" charset="0"/>
              </a:rPr>
            </a:br>
            <a:r>
              <a:rPr lang="en-GB" sz="2100" b="1" dirty="0">
                <a:solidFill>
                  <a:srgbClr val="008000"/>
                </a:solidFill>
                <a:latin typeface="Arial" charset="0"/>
              </a:rPr>
              <a:t>BY NUMBERS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4090011" y="813861"/>
            <a:ext cx="2349579" cy="2099076"/>
            <a:chOff x="2368" y="480"/>
            <a:chExt cx="1296" cy="1238"/>
          </a:xfrm>
        </p:grpSpPr>
        <p:pic>
          <p:nvPicPr>
            <p:cNvPr id="63506" name="Picture 16" descr="ques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88" y="768"/>
              <a:ext cx="626" cy="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07" name="Text Box 17"/>
            <p:cNvSpPr txBox="1">
              <a:spLocks noChangeArrowheads="1"/>
            </p:cNvSpPr>
            <p:nvPr/>
          </p:nvSpPr>
          <p:spPr bwMode="auto">
            <a:xfrm>
              <a:off x="2368" y="480"/>
              <a:ext cx="1296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100" b="1" dirty="0">
                  <a:solidFill>
                    <a:srgbClr val="008000"/>
                  </a:solidFill>
                  <a:latin typeface="Arial" charset="0"/>
                </a:rPr>
                <a:t>QUEST</a:t>
              </a:r>
            </a:p>
          </p:txBody>
        </p:sp>
      </p:grpSp>
      <p:sp>
        <p:nvSpPr>
          <p:cNvPr id="63503" name="Text Box 19"/>
          <p:cNvSpPr txBox="1">
            <a:spLocks noChangeArrowheads="1"/>
          </p:cNvSpPr>
          <p:nvPr/>
        </p:nvSpPr>
        <p:spPr bwMode="auto">
          <a:xfrm>
            <a:off x="4002987" y="6022555"/>
            <a:ext cx="2349579" cy="42100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6847" tIns="48422" rIns="96847" bIns="48422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100" b="1" dirty="0">
                <a:solidFill>
                  <a:srgbClr val="008000"/>
                </a:solidFill>
                <a:latin typeface="Arial" charset="0"/>
              </a:rPr>
              <a:t>MOVIE</a:t>
            </a:r>
          </a:p>
        </p:txBody>
      </p:sp>
      <p:sp>
        <p:nvSpPr>
          <p:cNvPr id="63504" name="Rectangle 20"/>
          <p:cNvSpPr>
            <a:spLocks noChangeArrowheads="1"/>
          </p:cNvSpPr>
          <p:nvPr/>
        </p:nvSpPr>
        <p:spPr bwMode="auto">
          <a:xfrm rot="-5397213">
            <a:off x="-3031396" y="3800215"/>
            <a:ext cx="6671942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3800" dirty="0" err="1">
                <a:solidFill>
                  <a:srgbClr val="008000"/>
                </a:solidFill>
                <a:latin typeface="Trebuchet MS" charset="0"/>
              </a:rPr>
              <a:t>NewWorld</a:t>
            </a:r>
            <a:r>
              <a:rPr lang="en-GB" sz="3800" dirty="0">
                <a:solidFill>
                  <a:srgbClr val="008000"/>
                </a:solidFill>
                <a:latin typeface="Trebuchet MS" charset="0"/>
              </a:rPr>
              <a:t> Change/Projects</a:t>
            </a:r>
          </a:p>
        </p:txBody>
      </p:sp>
      <p:sp>
        <p:nvSpPr>
          <p:cNvPr id="63505" name="Rectangle 21"/>
          <p:cNvSpPr>
            <a:spLocks noChangeArrowheads="1"/>
          </p:cNvSpPr>
          <p:nvPr/>
        </p:nvSpPr>
        <p:spPr bwMode="auto">
          <a:xfrm>
            <a:off x="3627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Types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7179270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957983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6744853" y="1318971"/>
            <a:ext cx="1653408" cy="52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19" tIns="48759" rIns="97519" bIns="48759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800" dirty="0" smtClean="0">
                <a:solidFill>
                  <a:srgbClr val="990033"/>
                </a:solidFill>
                <a:latin typeface="Arial" charset="0"/>
              </a:rPr>
              <a:t>WHAT</a:t>
            </a:r>
            <a:endParaRPr lang="en-GB" sz="2800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7023875" y="5522612"/>
            <a:ext cx="1653408" cy="52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19" tIns="48759" rIns="97519" bIns="48759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800" dirty="0" smtClean="0">
                <a:solidFill>
                  <a:srgbClr val="990033"/>
                </a:solidFill>
                <a:latin typeface="Arial" charset="0"/>
              </a:rPr>
              <a:t>HOW</a:t>
            </a:r>
            <a:endParaRPr lang="en-GB" sz="2800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044260" y="1383565"/>
            <a:ext cx="3306815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dirty="0">
                <a:solidFill>
                  <a:srgbClr val="990033"/>
                </a:solidFill>
                <a:latin typeface="Arial" charset="0"/>
              </a:rPr>
              <a:t>Don’t Know HOW</a:t>
            </a: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1044257" y="5452853"/>
            <a:ext cx="3132773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>
                <a:solidFill>
                  <a:srgbClr val="990033"/>
                </a:solidFill>
                <a:latin typeface="Arial" charset="0"/>
              </a:rPr>
              <a:t>Don’t Know WHAT</a:t>
            </a:r>
          </a:p>
        </p:txBody>
      </p:sp>
    </p:spTree>
    <p:extLst>
      <p:ext uri="{BB962C8B-B14F-4D97-AF65-F5344CB8AC3E}">
        <p14:creationId xmlns:p14="http://schemas.microsoft.com/office/powerpoint/2010/main" val="258199711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7179270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1957983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2" name="Line 4"/>
          <p:cNvSpPr>
            <a:spLocks noChangeShapeType="1"/>
          </p:cNvSpPr>
          <p:nvPr/>
        </p:nvSpPr>
        <p:spPr bwMode="auto">
          <a:xfrm>
            <a:off x="3219794" y="1871874"/>
            <a:ext cx="3915966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3" name="Line 5"/>
          <p:cNvSpPr>
            <a:spLocks noChangeShapeType="1"/>
          </p:cNvSpPr>
          <p:nvPr/>
        </p:nvSpPr>
        <p:spPr bwMode="auto">
          <a:xfrm flipH="1">
            <a:off x="3219794" y="1871874"/>
            <a:ext cx="3828944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3499" name="Picture 13" descr="PB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5546" y="2929898"/>
            <a:ext cx="1827451" cy="138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0" name="Text Box 14"/>
          <p:cNvSpPr txBox="1">
            <a:spLocks noChangeArrowheads="1"/>
          </p:cNvSpPr>
          <p:nvPr/>
        </p:nvSpPr>
        <p:spPr bwMode="auto">
          <a:xfrm>
            <a:off x="8180017" y="3011284"/>
            <a:ext cx="2349579" cy="7441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6847" tIns="48422" rIns="96847" bIns="48422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sz="2100" b="1" dirty="0">
                <a:solidFill>
                  <a:srgbClr val="008000"/>
                </a:solidFill>
                <a:latin typeface="Arial" charset="0"/>
              </a:rPr>
              <a:t>PAINT</a:t>
            </a:r>
            <a:br>
              <a:rPr lang="en-GB" sz="2100" b="1" dirty="0">
                <a:solidFill>
                  <a:srgbClr val="008000"/>
                </a:solidFill>
                <a:latin typeface="Arial" charset="0"/>
              </a:rPr>
            </a:br>
            <a:r>
              <a:rPr lang="en-GB" sz="2100" b="1" dirty="0">
                <a:solidFill>
                  <a:srgbClr val="008000"/>
                </a:solidFill>
                <a:latin typeface="Arial" charset="0"/>
              </a:rPr>
              <a:t>BY NUMBERS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4090011" y="813861"/>
            <a:ext cx="2349579" cy="2099076"/>
            <a:chOff x="2368" y="480"/>
            <a:chExt cx="1296" cy="1238"/>
          </a:xfrm>
        </p:grpSpPr>
        <p:pic>
          <p:nvPicPr>
            <p:cNvPr id="63506" name="Picture 16" descr="ques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88" y="768"/>
              <a:ext cx="626" cy="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07" name="Text Box 17"/>
            <p:cNvSpPr txBox="1">
              <a:spLocks noChangeArrowheads="1"/>
            </p:cNvSpPr>
            <p:nvPr/>
          </p:nvSpPr>
          <p:spPr bwMode="auto">
            <a:xfrm>
              <a:off x="2368" y="480"/>
              <a:ext cx="1296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100" b="1" dirty="0">
                  <a:solidFill>
                    <a:srgbClr val="008000"/>
                  </a:solidFill>
                  <a:latin typeface="Arial" charset="0"/>
                </a:rPr>
                <a:t>QUEST</a:t>
              </a:r>
            </a:p>
          </p:txBody>
        </p:sp>
      </p:grpSp>
      <p:pic>
        <p:nvPicPr>
          <p:cNvPr id="63502" name="Picture 18" descr="movi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2138" y="4394837"/>
            <a:ext cx="1147596" cy="162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3" name="Text Box 19"/>
          <p:cNvSpPr txBox="1">
            <a:spLocks noChangeArrowheads="1"/>
          </p:cNvSpPr>
          <p:nvPr/>
        </p:nvSpPr>
        <p:spPr bwMode="auto">
          <a:xfrm>
            <a:off x="4002987" y="6022555"/>
            <a:ext cx="2349579" cy="42100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6847" tIns="48422" rIns="96847" bIns="48422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100" b="1" dirty="0">
                <a:solidFill>
                  <a:srgbClr val="008000"/>
                </a:solidFill>
                <a:latin typeface="Arial" charset="0"/>
              </a:rPr>
              <a:t>MOVIE</a:t>
            </a:r>
          </a:p>
        </p:txBody>
      </p:sp>
      <p:sp>
        <p:nvSpPr>
          <p:cNvPr id="63504" name="Rectangle 20"/>
          <p:cNvSpPr>
            <a:spLocks noChangeArrowheads="1"/>
          </p:cNvSpPr>
          <p:nvPr/>
        </p:nvSpPr>
        <p:spPr bwMode="auto">
          <a:xfrm rot="-5397213">
            <a:off x="-3031396" y="3800215"/>
            <a:ext cx="6671942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3800" dirty="0" err="1">
                <a:solidFill>
                  <a:srgbClr val="008000"/>
                </a:solidFill>
                <a:latin typeface="Trebuchet MS" charset="0"/>
              </a:rPr>
              <a:t>NewWorld</a:t>
            </a:r>
            <a:r>
              <a:rPr lang="en-GB" sz="3800" dirty="0">
                <a:solidFill>
                  <a:srgbClr val="008000"/>
                </a:solidFill>
                <a:latin typeface="Trebuchet MS" charset="0"/>
              </a:rPr>
              <a:t> Change/Projects</a:t>
            </a:r>
          </a:p>
        </p:txBody>
      </p:sp>
      <p:sp>
        <p:nvSpPr>
          <p:cNvPr id="63505" name="Rectangle 21"/>
          <p:cNvSpPr>
            <a:spLocks noChangeArrowheads="1"/>
          </p:cNvSpPr>
          <p:nvPr/>
        </p:nvSpPr>
        <p:spPr bwMode="auto">
          <a:xfrm>
            <a:off x="3627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Types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7179270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957983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6744853" y="1318971"/>
            <a:ext cx="1653408" cy="52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19" tIns="48759" rIns="97519" bIns="48759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800" dirty="0" smtClean="0">
                <a:solidFill>
                  <a:srgbClr val="990033"/>
                </a:solidFill>
                <a:latin typeface="Arial" charset="0"/>
              </a:rPr>
              <a:t>WHAT</a:t>
            </a:r>
            <a:endParaRPr lang="en-GB" sz="2800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7023875" y="5522612"/>
            <a:ext cx="1653408" cy="52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19" tIns="48759" rIns="97519" bIns="48759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800" dirty="0" smtClean="0">
                <a:solidFill>
                  <a:srgbClr val="990033"/>
                </a:solidFill>
                <a:latin typeface="Arial" charset="0"/>
              </a:rPr>
              <a:t>HOW</a:t>
            </a:r>
            <a:endParaRPr lang="en-GB" sz="2800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044260" y="1383565"/>
            <a:ext cx="3306815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dirty="0">
                <a:solidFill>
                  <a:srgbClr val="990033"/>
                </a:solidFill>
                <a:latin typeface="Arial" charset="0"/>
              </a:rPr>
              <a:t>Don’t Know HOW</a:t>
            </a: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1044257" y="5452853"/>
            <a:ext cx="3132773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>
                <a:solidFill>
                  <a:srgbClr val="990033"/>
                </a:solidFill>
                <a:latin typeface="Arial" charset="0"/>
              </a:rPr>
              <a:t>Don’t Know WHAT</a:t>
            </a:r>
          </a:p>
        </p:txBody>
      </p:sp>
    </p:spTree>
    <p:extLst>
      <p:ext uri="{BB962C8B-B14F-4D97-AF65-F5344CB8AC3E}">
        <p14:creationId xmlns:p14="http://schemas.microsoft.com/office/powerpoint/2010/main" val="389258730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754" y="1220788"/>
            <a:ext cx="5569373" cy="3906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>
          <a:xfrm>
            <a:off x="10" y="10"/>
            <a:ext cx="8509973" cy="893549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rgbClr val="008000"/>
                </a:solidFill>
              </a:rPr>
              <a:t>Charlie Brown and you … </a:t>
            </a:r>
          </a:p>
        </p:txBody>
      </p:sp>
      <p:sp>
        <p:nvSpPr>
          <p:cNvPr id="34821" name="Rectangle 3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5F5F5F"/>
                </a:solidFill>
                <a:latin typeface="Trebuchet MS" charset="0"/>
              </a:rPr>
              <a:t>about </a:t>
            </a:r>
          </a:p>
        </p:txBody>
      </p:sp>
    </p:spTree>
    <p:extLst>
      <p:ext uri="{BB962C8B-B14F-4D97-AF65-F5344CB8AC3E}">
        <p14:creationId xmlns:p14="http://schemas.microsoft.com/office/powerpoint/2010/main" val="580849845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7179270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1957983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2" name="Line 4"/>
          <p:cNvSpPr>
            <a:spLocks noChangeShapeType="1"/>
          </p:cNvSpPr>
          <p:nvPr/>
        </p:nvSpPr>
        <p:spPr bwMode="auto">
          <a:xfrm>
            <a:off x="3219794" y="1871874"/>
            <a:ext cx="3915966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3" name="Line 5"/>
          <p:cNvSpPr>
            <a:spLocks noChangeShapeType="1"/>
          </p:cNvSpPr>
          <p:nvPr/>
        </p:nvSpPr>
        <p:spPr bwMode="auto">
          <a:xfrm flipH="1">
            <a:off x="3219794" y="1871874"/>
            <a:ext cx="3828944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218301" y="2929901"/>
            <a:ext cx="3002240" cy="1258089"/>
            <a:chOff x="816" y="1872"/>
            <a:chExt cx="1656" cy="742"/>
          </a:xfrm>
        </p:grpSpPr>
        <p:pic>
          <p:nvPicPr>
            <p:cNvPr id="63508" name="Picture 11" descr="fo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92" y="1872"/>
              <a:ext cx="1080" cy="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09" name="Text Box 12"/>
            <p:cNvSpPr txBox="1">
              <a:spLocks noChangeArrowheads="1"/>
            </p:cNvSpPr>
            <p:nvPr/>
          </p:nvSpPr>
          <p:spPr bwMode="auto">
            <a:xfrm>
              <a:off x="816" y="2112"/>
              <a:ext cx="672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GB" sz="2100" b="1" dirty="0">
                  <a:solidFill>
                    <a:srgbClr val="008000"/>
                  </a:solidFill>
                  <a:latin typeface="Arial" charset="0"/>
                </a:rPr>
                <a:t>FOG</a:t>
              </a:r>
            </a:p>
          </p:txBody>
        </p:sp>
      </p:grpSp>
      <p:pic>
        <p:nvPicPr>
          <p:cNvPr id="63499" name="Picture 13" descr="PB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5546" y="2929898"/>
            <a:ext cx="1827451" cy="138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0" name="Text Box 14"/>
          <p:cNvSpPr txBox="1">
            <a:spLocks noChangeArrowheads="1"/>
          </p:cNvSpPr>
          <p:nvPr/>
        </p:nvSpPr>
        <p:spPr bwMode="auto">
          <a:xfrm>
            <a:off x="8180017" y="3011284"/>
            <a:ext cx="2349579" cy="7441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6847" tIns="48422" rIns="96847" bIns="48422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sz="2100" b="1" dirty="0">
                <a:solidFill>
                  <a:srgbClr val="008000"/>
                </a:solidFill>
                <a:latin typeface="Arial" charset="0"/>
              </a:rPr>
              <a:t>PAINT</a:t>
            </a:r>
            <a:br>
              <a:rPr lang="en-GB" sz="2100" b="1" dirty="0">
                <a:solidFill>
                  <a:srgbClr val="008000"/>
                </a:solidFill>
                <a:latin typeface="Arial" charset="0"/>
              </a:rPr>
            </a:br>
            <a:r>
              <a:rPr lang="en-GB" sz="2100" b="1" dirty="0">
                <a:solidFill>
                  <a:srgbClr val="008000"/>
                </a:solidFill>
                <a:latin typeface="Arial" charset="0"/>
              </a:rPr>
              <a:t>BY NUMBERS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4090011" y="813861"/>
            <a:ext cx="2349579" cy="2099076"/>
            <a:chOff x="2368" y="480"/>
            <a:chExt cx="1296" cy="1238"/>
          </a:xfrm>
        </p:grpSpPr>
        <p:pic>
          <p:nvPicPr>
            <p:cNvPr id="63506" name="Picture 16" descr="ques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88" y="768"/>
              <a:ext cx="626" cy="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07" name="Text Box 17"/>
            <p:cNvSpPr txBox="1">
              <a:spLocks noChangeArrowheads="1"/>
            </p:cNvSpPr>
            <p:nvPr/>
          </p:nvSpPr>
          <p:spPr bwMode="auto">
            <a:xfrm>
              <a:off x="2368" y="480"/>
              <a:ext cx="1296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100" b="1" dirty="0">
                  <a:solidFill>
                    <a:srgbClr val="008000"/>
                  </a:solidFill>
                  <a:latin typeface="Arial" charset="0"/>
                </a:rPr>
                <a:t>QUEST</a:t>
              </a:r>
            </a:p>
          </p:txBody>
        </p:sp>
      </p:grpSp>
      <p:pic>
        <p:nvPicPr>
          <p:cNvPr id="63502" name="Picture 18" descr="movi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12138" y="4394837"/>
            <a:ext cx="1147596" cy="162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3" name="Text Box 19"/>
          <p:cNvSpPr txBox="1">
            <a:spLocks noChangeArrowheads="1"/>
          </p:cNvSpPr>
          <p:nvPr/>
        </p:nvSpPr>
        <p:spPr bwMode="auto">
          <a:xfrm>
            <a:off x="4002987" y="6022555"/>
            <a:ext cx="2349579" cy="42100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6847" tIns="48422" rIns="96847" bIns="48422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100" b="1" dirty="0">
                <a:solidFill>
                  <a:srgbClr val="008000"/>
                </a:solidFill>
                <a:latin typeface="Arial" charset="0"/>
              </a:rPr>
              <a:t>MOVIE</a:t>
            </a:r>
          </a:p>
        </p:txBody>
      </p:sp>
      <p:sp>
        <p:nvSpPr>
          <p:cNvPr id="63504" name="Rectangle 20"/>
          <p:cNvSpPr>
            <a:spLocks noChangeArrowheads="1"/>
          </p:cNvSpPr>
          <p:nvPr/>
        </p:nvSpPr>
        <p:spPr bwMode="auto">
          <a:xfrm rot="-5397213">
            <a:off x="-3031396" y="3800215"/>
            <a:ext cx="6671942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3800" dirty="0" err="1">
                <a:solidFill>
                  <a:srgbClr val="008000"/>
                </a:solidFill>
                <a:latin typeface="Trebuchet MS" charset="0"/>
              </a:rPr>
              <a:t>NewWorld</a:t>
            </a:r>
            <a:r>
              <a:rPr lang="en-GB" sz="3800" dirty="0">
                <a:solidFill>
                  <a:srgbClr val="008000"/>
                </a:solidFill>
                <a:latin typeface="Trebuchet MS" charset="0"/>
              </a:rPr>
              <a:t> Change/Projects</a:t>
            </a:r>
          </a:p>
        </p:txBody>
      </p:sp>
      <p:sp>
        <p:nvSpPr>
          <p:cNvPr id="63505" name="Rectangle 21"/>
          <p:cNvSpPr>
            <a:spLocks noChangeArrowheads="1"/>
          </p:cNvSpPr>
          <p:nvPr/>
        </p:nvSpPr>
        <p:spPr bwMode="auto">
          <a:xfrm>
            <a:off x="3627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Types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7179270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957983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6744853" y="1318971"/>
            <a:ext cx="1653408" cy="52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19" tIns="48759" rIns="97519" bIns="48759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800" dirty="0" smtClean="0">
                <a:solidFill>
                  <a:srgbClr val="990033"/>
                </a:solidFill>
                <a:latin typeface="Arial" charset="0"/>
              </a:rPr>
              <a:t>WHAT</a:t>
            </a:r>
            <a:endParaRPr lang="en-GB" sz="2800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7023875" y="5522612"/>
            <a:ext cx="1653408" cy="52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19" tIns="48759" rIns="97519" bIns="48759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800" dirty="0" smtClean="0">
                <a:solidFill>
                  <a:srgbClr val="990033"/>
                </a:solidFill>
                <a:latin typeface="Arial" charset="0"/>
              </a:rPr>
              <a:t>HOW</a:t>
            </a:r>
            <a:endParaRPr lang="en-GB" sz="2800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044260" y="1383565"/>
            <a:ext cx="3306815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dirty="0">
                <a:solidFill>
                  <a:srgbClr val="990033"/>
                </a:solidFill>
                <a:latin typeface="Arial" charset="0"/>
              </a:rPr>
              <a:t>Don’t Know HOW</a:t>
            </a: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1044257" y="5452853"/>
            <a:ext cx="3132773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>
                <a:solidFill>
                  <a:srgbClr val="990033"/>
                </a:solidFill>
                <a:latin typeface="Arial" charset="0"/>
              </a:rPr>
              <a:t>Don’t Know WHAT</a:t>
            </a:r>
          </a:p>
        </p:txBody>
      </p:sp>
    </p:spTree>
    <p:extLst>
      <p:ext uri="{BB962C8B-B14F-4D97-AF65-F5344CB8AC3E}">
        <p14:creationId xmlns:p14="http://schemas.microsoft.com/office/powerpoint/2010/main" val="394059063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 rot="-5397213">
            <a:off x="-2869466" y="3519703"/>
            <a:ext cx="6346433" cy="60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Insights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Projects …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7236" y="895244"/>
            <a:ext cx="4438094" cy="2767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3194" y="3092662"/>
            <a:ext cx="4122640" cy="221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265548" y="244168"/>
            <a:ext cx="3379334" cy="3740357"/>
            <a:chOff x="5486400" y="228600"/>
            <a:chExt cx="2959100" cy="3501405"/>
          </a:xfrm>
        </p:grpSpPr>
        <p:pic>
          <p:nvPicPr>
            <p:cNvPr id="56331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486400" y="228600"/>
              <a:ext cx="2959100" cy="3501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32" name="Picture 1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934200" y="304800"/>
              <a:ext cx="1447800" cy="745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9517" y="2767118"/>
            <a:ext cx="4293059" cy="256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2388741"/>
      </p:ext>
    </p:extLst>
  </p:cSld>
  <p:clrMapOvr>
    <a:masterClrMapping/>
  </p:clrMapOvr>
  <p:transition xmlns:p14="http://schemas.microsoft.com/office/powerpoint/2010/main" spd="slow" advTm="2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0"/>
            <a:ext cx="8876189" cy="4394835"/>
          </a:xfrm>
        </p:spPr>
        <p:txBody>
          <a:bodyPr/>
          <a:lstStyle/>
          <a:p>
            <a:r>
              <a:rPr lang="fr-FR" dirty="0" smtClean="0"/>
              <a:t>MAP YOUR OWN TYPE OF PROJECTS</a:t>
            </a:r>
            <a:endParaRPr lang="fr-FR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219794" y="1871874"/>
            <a:ext cx="3915966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3219794" y="1871874"/>
            <a:ext cx="3828944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94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PBN"/>
          <p:cNvPicPr>
            <a:picLocks noChangeAspect="1" noChangeArrowheads="1"/>
          </p:cNvPicPr>
          <p:nvPr/>
        </p:nvPicPr>
        <p:blipFill>
          <a:blip r:embed="rId3">
            <a:lum bright="48000"/>
          </a:blip>
          <a:srcRect/>
          <a:stretch>
            <a:fillRect/>
          </a:stretch>
        </p:blipFill>
        <p:spPr bwMode="auto">
          <a:xfrm>
            <a:off x="6961718" y="3092663"/>
            <a:ext cx="2193666" cy="138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 descr="movie"/>
          <p:cNvPicPr>
            <a:picLocks noChangeAspect="1" noChangeArrowheads="1"/>
          </p:cNvPicPr>
          <p:nvPr/>
        </p:nvPicPr>
        <p:blipFill>
          <a:blip r:embed="rId4">
            <a:lum bright="48000"/>
          </a:blip>
          <a:srcRect/>
          <a:stretch>
            <a:fillRect/>
          </a:stretch>
        </p:blipFill>
        <p:spPr bwMode="auto">
          <a:xfrm>
            <a:off x="4873202" y="4964541"/>
            <a:ext cx="1147596" cy="162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 descr="quest"/>
          <p:cNvPicPr>
            <a:picLocks noChangeAspect="1" noChangeArrowheads="1"/>
          </p:cNvPicPr>
          <p:nvPr/>
        </p:nvPicPr>
        <p:blipFill>
          <a:blip r:embed="rId5">
            <a:lum bright="48000"/>
          </a:blip>
          <a:srcRect/>
          <a:stretch>
            <a:fillRect/>
          </a:stretch>
        </p:blipFill>
        <p:spPr bwMode="auto">
          <a:xfrm>
            <a:off x="4873211" y="895254"/>
            <a:ext cx="1134905" cy="161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 descr="fog"/>
          <p:cNvPicPr>
            <a:picLocks noChangeAspect="1" noChangeArrowheads="1"/>
          </p:cNvPicPr>
          <p:nvPr/>
        </p:nvPicPr>
        <p:blipFill>
          <a:blip r:embed="rId6">
            <a:lum bright="48000"/>
          </a:blip>
          <a:srcRect/>
          <a:stretch>
            <a:fillRect/>
          </a:stretch>
        </p:blipFill>
        <p:spPr bwMode="auto">
          <a:xfrm>
            <a:off x="2088516" y="3092672"/>
            <a:ext cx="1957983" cy="1258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2" name="Rectangle 6"/>
          <p:cNvSpPr>
            <a:spLocks noChangeArrowheads="1"/>
          </p:cNvSpPr>
          <p:nvPr/>
        </p:nvSpPr>
        <p:spPr bwMode="auto">
          <a:xfrm rot="-60000">
            <a:off x="783203" y="244158"/>
            <a:ext cx="5480539" cy="89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latin typeface="Trebuchet MS" charset="0"/>
              </a:rPr>
              <a:t>Biz Processes</a:t>
            </a:r>
          </a:p>
          <a:p>
            <a:pPr algn="l" eaLnBrk="0" hangingPunct="0"/>
            <a:r>
              <a:rPr lang="en-GB" sz="3800" dirty="0">
                <a:solidFill>
                  <a:srgbClr val="008000"/>
                </a:solidFill>
                <a:latin typeface="Trebuchet MS" charset="0"/>
              </a:rPr>
              <a:t>Projects</a:t>
            </a:r>
            <a:r>
              <a:rPr lang="en-GB" sz="3800" dirty="0">
                <a:latin typeface="Trebuchet MS" charset="0"/>
              </a:rPr>
              <a:t> </a:t>
            </a: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7179270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58" tIns="48429" rIns="96858" bIns="484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1957983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58" tIns="48429" rIns="96858" bIns="484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 rot="-5400000">
            <a:off x="-2002743" y="2163820"/>
            <a:ext cx="4964536" cy="9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3800" dirty="0">
                <a:solidFill>
                  <a:schemeClr val="folHlink"/>
                </a:solidFill>
                <a:latin typeface="Trebuchet MS" charset="0"/>
              </a:rPr>
              <a:t>In the New World </a:t>
            </a:r>
          </a:p>
        </p:txBody>
      </p:sp>
      <p:sp>
        <p:nvSpPr>
          <p:cNvPr id="65546" name="Line 10"/>
          <p:cNvSpPr>
            <a:spLocks noChangeShapeType="1"/>
          </p:cNvSpPr>
          <p:nvPr/>
        </p:nvSpPr>
        <p:spPr bwMode="auto">
          <a:xfrm>
            <a:off x="3480858" y="2116039"/>
            <a:ext cx="3915966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58" tIns="48429" rIns="96858" bIns="484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7" name="Line 11"/>
          <p:cNvSpPr>
            <a:spLocks noChangeShapeType="1"/>
          </p:cNvSpPr>
          <p:nvPr/>
        </p:nvSpPr>
        <p:spPr bwMode="auto">
          <a:xfrm flipH="1">
            <a:off x="3480858" y="2116039"/>
            <a:ext cx="3828944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58" tIns="48429" rIns="96858" bIns="484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8" name="Rectangle 12"/>
          <p:cNvSpPr>
            <a:spLocks noChangeArrowheads="1"/>
          </p:cNvSpPr>
          <p:nvPr/>
        </p:nvSpPr>
        <p:spPr bwMode="auto">
          <a:xfrm>
            <a:off x="6874695" y="1627718"/>
            <a:ext cx="2610644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GB">
                <a:solidFill>
                  <a:schemeClr val="folHlink"/>
                </a:solidFill>
                <a:latin typeface="Arial" charset="0"/>
              </a:rPr>
              <a:t>Know WHAT</a:t>
            </a:r>
          </a:p>
        </p:txBody>
      </p:sp>
      <p:sp>
        <p:nvSpPr>
          <p:cNvPr id="65549" name="Rectangle 13"/>
          <p:cNvSpPr>
            <a:spLocks noChangeArrowheads="1"/>
          </p:cNvSpPr>
          <p:nvPr/>
        </p:nvSpPr>
        <p:spPr bwMode="auto">
          <a:xfrm>
            <a:off x="6874695" y="5615626"/>
            <a:ext cx="2610644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GB">
                <a:solidFill>
                  <a:srgbClr val="008000"/>
                </a:solidFill>
                <a:latin typeface="Arial" charset="0"/>
              </a:rPr>
              <a:t>Know HOW</a:t>
            </a: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1305322" y="1627718"/>
            <a:ext cx="3306815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>
                <a:solidFill>
                  <a:srgbClr val="008000"/>
                </a:solidFill>
                <a:latin typeface="Arial" charset="0"/>
              </a:rPr>
              <a:t>Don’t Know HOW</a:t>
            </a: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1305325" y="5697013"/>
            <a:ext cx="3132773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>
                <a:solidFill>
                  <a:schemeClr val="bg2"/>
                </a:solidFill>
                <a:latin typeface="Arial" charset="0"/>
              </a:rPr>
              <a:t>Don’t Know WHAT</a:t>
            </a:r>
          </a:p>
        </p:txBody>
      </p:sp>
      <p:sp>
        <p:nvSpPr>
          <p:cNvPr id="652304" name="Text Box 16"/>
          <p:cNvSpPr txBox="1">
            <a:spLocks noChangeArrowheads="1"/>
          </p:cNvSpPr>
          <p:nvPr/>
        </p:nvSpPr>
        <p:spPr bwMode="auto">
          <a:xfrm>
            <a:off x="2436601" y="3499595"/>
            <a:ext cx="1218300" cy="497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6858" tIns="48429" rIns="96858" bIns="48429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GB" b="1"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65" charset="0"/>
              </a:rPr>
              <a:t>FOG</a:t>
            </a:r>
          </a:p>
        </p:txBody>
      </p:sp>
      <p:sp>
        <p:nvSpPr>
          <p:cNvPr id="652305" name="Text Box 17"/>
          <p:cNvSpPr txBox="1">
            <a:spLocks noChangeArrowheads="1"/>
          </p:cNvSpPr>
          <p:nvPr/>
        </p:nvSpPr>
        <p:spPr bwMode="auto">
          <a:xfrm>
            <a:off x="6874695" y="3174056"/>
            <a:ext cx="2349579" cy="12981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6858" tIns="48429" rIns="96858" bIns="48429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b="1"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65" charset="0"/>
              </a:rPr>
              <a:t>PAINT</a:t>
            </a:r>
            <a:br>
              <a:rPr lang="en-GB" b="1"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65" charset="0"/>
              </a:rPr>
            </a:br>
            <a:r>
              <a:rPr lang="en-GB" b="1"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65" charset="0"/>
              </a:rPr>
              <a:t>BY NUMBERS</a:t>
            </a:r>
          </a:p>
        </p:txBody>
      </p:sp>
      <p:sp>
        <p:nvSpPr>
          <p:cNvPr id="652306" name="Text Box 18"/>
          <p:cNvSpPr txBox="1">
            <a:spLocks noChangeArrowheads="1"/>
          </p:cNvSpPr>
          <p:nvPr/>
        </p:nvSpPr>
        <p:spPr bwMode="auto">
          <a:xfrm>
            <a:off x="4264054" y="1220792"/>
            <a:ext cx="2349579" cy="497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6858" tIns="48429" rIns="96858" bIns="48429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b="1"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65" charset="0"/>
              </a:rPr>
              <a:t>QUEST</a:t>
            </a:r>
          </a:p>
        </p:txBody>
      </p:sp>
      <p:sp>
        <p:nvSpPr>
          <p:cNvPr id="652307" name="Text Box 19"/>
          <p:cNvSpPr txBox="1">
            <a:spLocks noChangeArrowheads="1"/>
          </p:cNvSpPr>
          <p:nvPr/>
        </p:nvSpPr>
        <p:spPr bwMode="auto">
          <a:xfrm>
            <a:off x="4264054" y="4964540"/>
            <a:ext cx="2349579" cy="497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6858" tIns="48429" rIns="96858" bIns="48429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b="1"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65" charset="0"/>
              </a:rPr>
              <a:t>MOVIE</a:t>
            </a:r>
          </a:p>
        </p:txBody>
      </p:sp>
      <p:sp>
        <p:nvSpPr>
          <p:cNvPr id="65556" name="Freeform 20"/>
          <p:cNvSpPr>
            <a:spLocks/>
          </p:cNvSpPr>
          <p:nvPr/>
        </p:nvSpPr>
        <p:spPr bwMode="auto">
          <a:xfrm>
            <a:off x="1740430" y="1709103"/>
            <a:ext cx="7309803" cy="1519202"/>
          </a:xfrm>
          <a:custGeom>
            <a:avLst/>
            <a:gdLst>
              <a:gd name="T0" fmla="*/ 0 w 4032"/>
              <a:gd name="T1" fmla="*/ 2147483647 h 1296"/>
              <a:gd name="T2" fmla="*/ 2147483647 w 4032"/>
              <a:gd name="T3" fmla="*/ 2147483647 h 1296"/>
              <a:gd name="T4" fmla="*/ 2147483647 w 4032"/>
              <a:gd name="T5" fmla="*/ 2147483647 h 1296"/>
              <a:gd name="T6" fmla="*/ 2147483647 w 4032"/>
              <a:gd name="T7" fmla="*/ 2147483647 h 1296"/>
              <a:gd name="T8" fmla="*/ 2147483647 w 4032"/>
              <a:gd name="T9" fmla="*/ 2147483647 h 12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32"/>
              <a:gd name="T16" fmla="*/ 0 h 1296"/>
              <a:gd name="T17" fmla="*/ 4032 w 4032"/>
              <a:gd name="T18" fmla="*/ 1296 h 12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32" h="1296">
                <a:moveTo>
                  <a:pt x="0" y="1024"/>
                </a:moveTo>
                <a:cubicBezTo>
                  <a:pt x="148" y="1108"/>
                  <a:pt x="296" y="1192"/>
                  <a:pt x="624" y="1024"/>
                </a:cubicBezTo>
                <a:cubicBezTo>
                  <a:pt x="952" y="856"/>
                  <a:pt x="1512" y="0"/>
                  <a:pt x="1968" y="16"/>
                </a:cubicBezTo>
                <a:cubicBezTo>
                  <a:pt x="2424" y="32"/>
                  <a:pt x="3016" y="944"/>
                  <a:pt x="3360" y="1120"/>
                </a:cubicBezTo>
                <a:cubicBezTo>
                  <a:pt x="3704" y="1296"/>
                  <a:pt x="3868" y="1184"/>
                  <a:pt x="4032" y="1072"/>
                </a:cubicBezTo>
              </a:path>
            </a:pathLst>
          </a:custGeom>
          <a:noFill/>
          <a:ln w="76200">
            <a:solidFill>
              <a:srgbClr val="990066"/>
            </a:solidFill>
            <a:round/>
            <a:headEnd type="none" w="sm" len="sm"/>
            <a:tailEnd type="triangle" w="med" len="med"/>
          </a:ln>
        </p:spPr>
        <p:txBody>
          <a:bodyPr lIns="96858" tIns="48429" rIns="96858" bIns="484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7" name="Freeform 21"/>
          <p:cNvSpPr>
            <a:spLocks/>
          </p:cNvSpPr>
          <p:nvPr/>
        </p:nvSpPr>
        <p:spPr bwMode="auto">
          <a:xfrm flipV="1">
            <a:off x="1740430" y="4313449"/>
            <a:ext cx="7309803" cy="1519202"/>
          </a:xfrm>
          <a:custGeom>
            <a:avLst/>
            <a:gdLst>
              <a:gd name="T0" fmla="*/ 0 w 4032"/>
              <a:gd name="T1" fmla="*/ 2147483647 h 1296"/>
              <a:gd name="T2" fmla="*/ 2147483647 w 4032"/>
              <a:gd name="T3" fmla="*/ 2147483647 h 1296"/>
              <a:gd name="T4" fmla="*/ 2147483647 w 4032"/>
              <a:gd name="T5" fmla="*/ 2147483647 h 1296"/>
              <a:gd name="T6" fmla="*/ 2147483647 w 4032"/>
              <a:gd name="T7" fmla="*/ 2147483647 h 1296"/>
              <a:gd name="T8" fmla="*/ 2147483647 w 4032"/>
              <a:gd name="T9" fmla="*/ 2147483647 h 12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32"/>
              <a:gd name="T16" fmla="*/ 0 h 1296"/>
              <a:gd name="T17" fmla="*/ 4032 w 4032"/>
              <a:gd name="T18" fmla="*/ 1296 h 12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32" h="1296">
                <a:moveTo>
                  <a:pt x="0" y="1024"/>
                </a:moveTo>
                <a:cubicBezTo>
                  <a:pt x="148" y="1108"/>
                  <a:pt x="296" y="1192"/>
                  <a:pt x="624" y="1024"/>
                </a:cubicBezTo>
                <a:cubicBezTo>
                  <a:pt x="952" y="856"/>
                  <a:pt x="1512" y="0"/>
                  <a:pt x="1968" y="16"/>
                </a:cubicBezTo>
                <a:cubicBezTo>
                  <a:pt x="2424" y="32"/>
                  <a:pt x="3016" y="944"/>
                  <a:pt x="3360" y="1120"/>
                </a:cubicBezTo>
                <a:cubicBezTo>
                  <a:pt x="3704" y="1296"/>
                  <a:pt x="3868" y="1184"/>
                  <a:pt x="4032" y="1072"/>
                </a:cubicBezTo>
              </a:path>
            </a:pathLst>
          </a:custGeom>
          <a:noFill/>
          <a:ln w="76200">
            <a:solidFill>
              <a:srgbClr val="990066"/>
            </a:solidFill>
            <a:round/>
            <a:headEnd type="none" w="sm" len="sm"/>
            <a:tailEnd type="triangle" w="med" len="med"/>
          </a:ln>
        </p:spPr>
        <p:txBody>
          <a:bodyPr lIns="96858" tIns="48429" rIns="96858" bIns="48429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6774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7179270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58" tIns="48429" rIns="96858" bIns="484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1957983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58" tIns="48429" rIns="96858" bIns="484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88" name="Line 4"/>
          <p:cNvSpPr>
            <a:spLocks noChangeShapeType="1"/>
          </p:cNvSpPr>
          <p:nvPr/>
        </p:nvSpPr>
        <p:spPr bwMode="auto">
          <a:xfrm>
            <a:off x="3219794" y="1871874"/>
            <a:ext cx="3915966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58" tIns="48429" rIns="96858" bIns="484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89" name="Line 5"/>
          <p:cNvSpPr>
            <a:spLocks noChangeShapeType="1"/>
          </p:cNvSpPr>
          <p:nvPr/>
        </p:nvSpPr>
        <p:spPr bwMode="auto">
          <a:xfrm flipH="1">
            <a:off x="3219794" y="1871874"/>
            <a:ext cx="3828944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58" tIns="48429" rIns="96858" bIns="484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6613631" y="1383565"/>
            <a:ext cx="2610644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GB">
                <a:solidFill>
                  <a:srgbClr val="990033"/>
                </a:solidFill>
                <a:latin typeface="Arial" charset="0"/>
              </a:rPr>
              <a:t>Know WHAT</a:t>
            </a: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6613631" y="5371472"/>
            <a:ext cx="2610644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GB">
                <a:solidFill>
                  <a:srgbClr val="990033"/>
                </a:solidFill>
                <a:latin typeface="Arial" charset="0"/>
              </a:rPr>
              <a:t>Know HOW</a:t>
            </a: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1044260" y="1383565"/>
            <a:ext cx="3306815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>
                <a:solidFill>
                  <a:srgbClr val="990033"/>
                </a:solidFill>
                <a:latin typeface="Arial" charset="0"/>
              </a:rPr>
              <a:t>Don’t Know HOW</a:t>
            </a: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1044257" y="5452853"/>
            <a:ext cx="3132773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>
                <a:solidFill>
                  <a:srgbClr val="990033"/>
                </a:solidFill>
                <a:latin typeface="Arial" charset="0"/>
              </a:rPr>
              <a:t>Don’t Know WHAT</a:t>
            </a:r>
          </a:p>
        </p:txBody>
      </p:sp>
      <p:grpSp>
        <p:nvGrpSpPr>
          <p:cNvPr id="67594" name="Group 10"/>
          <p:cNvGrpSpPr>
            <a:grpSpLocks/>
          </p:cNvGrpSpPr>
          <p:nvPr/>
        </p:nvGrpSpPr>
        <p:grpSpPr bwMode="auto">
          <a:xfrm>
            <a:off x="1218301" y="2929900"/>
            <a:ext cx="3002240" cy="1258089"/>
            <a:chOff x="816" y="1872"/>
            <a:chExt cx="1656" cy="742"/>
          </a:xfrm>
        </p:grpSpPr>
        <p:pic>
          <p:nvPicPr>
            <p:cNvPr id="67607" name="Picture 11" descr="fo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92" y="1872"/>
              <a:ext cx="1080" cy="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608" name="Text Box 12"/>
            <p:cNvSpPr txBox="1">
              <a:spLocks noChangeArrowheads="1"/>
            </p:cNvSpPr>
            <p:nvPr/>
          </p:nvSpPr>
          <p:spPr bwMode="auto">
            <a:xfrm>
              <a:off x="816" y="2112"/>
              <a:ext cx="672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GB" b="1">
                  <a:solidFill>
                    <a:srgbClr val="008000"/>
                  </a:solidFill>
                  <a:latin typeface="Arial" charset="0"/>
                </a:rPr>
                <a:t>FOG</a:t>
              </a:r>
            </a:p>
          </p:txBody>
        </p:sp>
      </p:grpSp>
      <p:pic>
        <p:nvPicPr>
          <p:cNvPr id="67595" name="Picture 13" descr="PB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5546" y="2929898"/>
            <a:ext cx="1827451" cy="138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6" name="Text Box 14"/>
          <p:cNvSpPr txBox="1">
            <a:spLocks noChangeArrowheads="1"/>
          </p:cNvSpPr>
          <p:nvPr/>
        </p:nvSpPr>
        <p:spPr bwMode="auto">
          <a:xfrm>
            <a:off x="8180017" y="3011285"/>
            <a:ext cx="2349579" cy="12981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6858" tIns="48429" rIns="96858" bIns="48429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b="1">
                <a:solidFill>
                  <a:srgbClr val="008000"/>
                </a:solidFill>
                <a:latin typeface="Arial" charset="0"/>
              </a:rPr>
              <a:t>PAINT</a:t>
            </a:r>
            <a:br>
              <a:rPr lang="en-GB" b="1">
                <a:solidFill>
                  <a:srgbClr val="008000"/>
                </a:solidFill>
                <a:latin typeface="Arial" charset="0"/>
              </a:rPr>
            </a:br>
            <a:r>
              <a:rPr lang="en-GB" b="1">
                <a:solidFill>
                  <a:srgbClr val="008000"/>
                </a:solidFill>
                <a:latin typeface="Arial" charset="0"/>
              </a:rPr>
              <a:t>BY NUMBERS</a:t>
            </a:r>
          </a:p>
        </p:txBody>
      </p:sp>
      <p:grpSp>
        <p:nvGrpSpPr>
          <p:cNvPr id="67597" name="Group 15"/>
          <p:cNvGrpSpPr>
            <a:grpSpLocks/>
          </p:cNvGrpSpPr>
          <p:nvPr/>
        </p:nvGrpSpPr>
        <p:grpSpPr bwMode="auto">
          <a:xfrm>
            <a:off x="4090011" y="813860"/>
            <a:ext cx="2349579" cy="2099076"/>
            <a:chOff x="2368" y="480"/>
            <a:chExt cx="1296" cy="1238"/>
          </a:xfrm>
        </p:grpSpPr>
        <p:pic>
          <p:nvPicPr>
            <p:cNvPr id="67605" name="Picture 16" descr="ques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88" y="768"/>
              <a:ext cx="626" cy="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606" name="Text Box 17"/>
            <p:cNvSpPr txBox="1">
              <a:spLocks noChangeArrowheads="1"/>
            </p:cNvSpPr>
            <p:nvPr/>
          </p:nvSpPr>
          <p:spPr bwMode="auto">
            <a:xfrm>
              <a:off x="2368" y="480"/>
              <a:ext cx="1296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b="1">
                  <a:solidFill>
                    <a:srgbClr val="008000"/>
                  </a:solidFill>
                  <a:latin typeface="Arial" charset="0"/>
                </a:rPr>
                <a:t>QUEST</a:t>
              </a:r>
            </a:p>
          </p:txBody>
        </p:sp>
      </p:grpSp>
      <p:pic>
        <p:nvPicPr>
          <p:cNvPr id="67598" name="Picture 18" descr="movi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12138" y="4394837"/>
            <a:ext cx="1147596" cy="162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9" name="Text Box 19"/>
          <p:cNvSpPr txBox="1">
            <a:spLocks noChangeArrowheads="1"/>
          </p:cNvSpPr>
          <p:nvPr/>
        </p:nvSpPr>
        <p:spPr bwMode="auto">
          <a:xfrm>
            <a:off x="4002987" y="6022555"/>
            <a:ext cx="2349579" cy="497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6858" tIns="48429" rIns="96858" bIns="48429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b="1">
                <a:solidFill>
                  <a:srgbClr val="008000"/>
                </a:solidFill>
                <a:latin typeface="Arial" charset="0"/>
              </a:rPr>
              <a:t>MOVIE</a:t>
            </a:r>
          </a:p>
        </p:txBody>
      </p:sp>
      <p:sp>
        <p:nvSpPr>
          <p:cNvPr id="67600" name="Rectangle 20"/>
          <p:cNvSpPr>
            <a:spLocks noChangeArrowheads="1"/>
          </p:cNvSpPr>
          <p:nvPr/>
        </p:nvSpPr>
        <p:spPr bwMode="auto">
          <a:xfrm rot="-5397213">
            <a:off x="-3073122" y="3569804"/>
            <a:ext cx="6671942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3800" dirty="0">
                <a:solidFill>
                  <a:srgbClr val="008000"/>
                </a:solidFill>
                <a:latin typeface="Trebuchet MS" charset="0"/>
              </a:rPr>
              <a:t>Change Types</a:t>
            </a:r>
          </a:p>
        </p:txBody>
      </p:sp>
      <p:sp>
        <p:nvSpPr>
          <p:cNvPr id="67601" name="Rectangle 21"/>
          <p:cNvSpPr>
            <a:spLocks noChangeArrowheads="1"/>
          </p:cNvSpPr>
          <p:nvPr/>
        </p:nvSpPr>
        <p:spPr bwMode="auto">
          <a:xfrm>
            <a:off x="0" y="-300038"/>
            <a:ext cx="10442575" cy="1058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rgbClr val="800000"/>
                </a:solidFill>
                <a:latin typeface="Trebuchet MS" charset="0"/>
              </a:rPr>
              <a:t>Where do you think </a:t>
            </a:r>
            <a:r>
              <a:rPr lang="en-GB" sz="3800" u="sng" dirty="0">
                <a:solidFill>
                  <a:srgbClr val="800000"/>
                </a:solidFill>
                <a:latin typeface="Trebuchet MS" charset="0"/>
              </a:rPr>
              <a:t>real</a:t>
            </a:r>
            <a:r>
              <a:rPr lang="en-GB" sz="3800" dirty="0">
                <a:solidFill>
                  <a:srgbClr val="800000"/>
                </a:solidFill>
                <a:latin typeface="Trebuchet MS" charset="0"/>
              </a:rPr>
              <a:t> Change</a:t>
            </a:r>
            <a:r>
              <a:rPr lang="en-GB" sz="3800" dirty="0" smtClean="0">
                <a:solidFill>
                  <a:srgbClr val="800000"/>
                </a:solidFill>
                <a:latin typeface="Trebuchet MS" charset="0"/>
              </a:rPr>
              <a:t> stands</a:t>
            </a:r>
            <a:r>
              <a:rPr lang="en-GB" sz="3800" dirty="0">
                <a:solidFill>
                  <a:srgbClr val="800000"/>
                </a:solidFill>
                <a:latin typeface="Trebuchet MS" charset="0"/>
              </a:rPr>
              <a:t>?</a:t>
            </a:r>
            <a:endParaRPr lang="en-GB" sz="4200" dirty="0">
              <a:solidFill>
                <a:srgbClr val="800000"/>
              </a:solidFill>
              <a:latin typeface="Trebuchet MS" charset="0"/>
            </a:endParaRP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260755" y="1605683"/>
            <a:ext cx="3946785" cy="4113376"/>
            <a:chOff x="1202" y="890"/>
            <a:chExt cx="2177" cy="2426"/>
          </a:xfrm>
        </p:grpSpPr>
        <p:sp>
          <p:nvSpPr>
            <p:cNvPr id="67603" name="AutoShape 23"/>
            <p:cNvSpPr>
              <a:spLocks noChangeArrowheads="1"/>
            </p:cNvSpPr>
            <p:nvPr/>
          </p:nvSpPr>
          <p:spPr bwMode="auto">
            <a:xfrm rot="-2841131">
              <a:off x="1134" y="958"/>
              <a:ext cx="2313" cy="217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6 w 21600"/>
                <a:gd name="T19" fmla="*/ 3165 h 21600"/>
                <a:gd name="T20" fmla="*/ 18434 w 21600"/>
                <a:gd name="T21" fmla="*/ 18435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996" y="11964"/>
                  </a:moveTo>
                  <a:cubicBezTo>
                    <a:pt x="20045" y="11578"/>
                    <a:pt x="20070" y="11189"/>
                    <a:pt x="20070" y="10800"/>
                  </a:cubicBezTo>
                  <a:cubicBezTo>
                    <a:pt x="20070" y="5680"/>
                    <a:pt x="15919" y="1530"/>
                    <a:pt x="10800" y="1530"/>
                  </a:cubicBezTo>
                  <a:cubicBezTo>
                    <a:pt x="8225" y="1529"/>
                    <a:pt x="5767" y="2600"/>
                    <a:pt x="4013" y="4484"/>
                  </a:cubicBezTo>
                  <a:lnTo>
                    <a:pt x="2893" y="3442"/>
                  </a:lnTo>
                  <a:cubicBezTo>
                    <a:pt x="4936" y="1247"/>
                    <a:pt x="7800" y="-1"/>
                    <a:pt x="10800" y="-1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253"/>
                    <a:pt x="21571" y="11707"/>
                    <a:pt x="21514" y="12157"/>
                  </a:cubicBezTo>
                  <a:lnTo>
                    <a:pt x="24192" y="12496"/>
                  </a:lnTo>
                  <a:lnTo>
                    <a:pt x="20319" y="15499"/>
                  </a:lnTo>
                  <a:lnTo>
                    <a:pt x="17317" y="11625"/>
                  </a:lnTo>
                  <a:lnTo>
                    <a:pt x="19996" y="11964"/>
                  </a:lnTo>
                  <a:close/>
                </a:path>
              </a:pathLst>
            </a:custGeom>
            <a:gradFill rotWithShape="1">
              <a:gsLst>
                <a:gs pos="0">
                  <a:srgbClr val="339933"/>
                </a:gs>
                <a:gs pos="100000">
                  <a:schemeClr val="bg1"/>
                </a:gs>
              </a:gsLst>
              <a:lin ang="5400000" scaled="1"/>
            </a:gra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4" name="AutoShape 24"/>
            <p:cNvSpPr>
              <a:spLocks noChangeArrowheads="1"/>
            </p:cNvSpPr>
            <p:nvPr/>
          </p:nvSpPr>
          <p:spPr bwMode="auto">
            <a:xfrm rot="2841131" flipV="1">
              <a:off x="1134" y="1071"/>
              <a:ext cx="2313" cy="217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6 w 21600"/>
                <a:gd name="T19" fmla="*/ 3165 h 21600"/>
                <a:gd name="T20" fmla="*/ 18434 w 21600"/>
                <a:gd name="T21" fmla="*/ 18435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996" y="11964"/>
                  </a:moveTo>
                  <a:cubicBezTo>
                    <a:pt x="20045" y="11578"/>
                    <a:pt x="20070" y="11189"/>
                    <a:pt x="20070" y="10800"/>
                  </a:cubicBezTo>
                  <a:cubicBezTo>
                    <a:pt x="20070" y="5680"/>
                    <a:pt x="15919" y="1530"/>
                    <a:pt x="10800" y="1530"/>
                  </a:cubicBezTo>
                  <a:cubicBezTo>
                    <a:pt x="7813" y="1529"/>
                    <a:pt x="5010" y="2968"/>
                    <a:pt x="3268" y="5394"/>
                  </a:cubicBezTo>
                  <a:lnTo>
                    <a:pt x="2025" y="4502"/>
                  </a:lnTo>
                  <a:cubicBezTo>
                    <a:pt x="4054" y="1676"/>
                    <a:pt x="7320" y="-1"/>
                    <a:pt x="10800" y="-1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253"/>
                    <a:pt x="21571" y="11707"/>
                    <a:pt x="21514" y="12157"/>
                  </a:cubicBezTo>
                  <a:lnTo>
                    <a:pt x="24192" y="12496"/>
                  </a:lnTo>
                  <a:lnTo>
                    <a:pt x="20319" y="15499"/>
                  </a:lnTo>
                  <a:lnTo>
                    <a:pt x="17317" y="11625"/>
                  </a:lnTo>
                  <a:lnTo>
                    <a:pt x="19996" y="11964"/>
                  </a:lnTo>
                  <a:close/>
                </a:path>
              </a:pathLst>
            </a:custGeom>
            <a:gradFill rotWithShape="1">
              <a:gsLst>
                <a:gs pos="0">
                  <a:srgbClr val="339933"/>
                </a:gs>
                <a:gs pos="100000">
                  <a:schemeClr val="bg1"/>
                </a:gs>
              </a:gsLst>
              <a:lin ang="5400000" scaled="1"/>
            </a:gra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405343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Enhancement Tools</a:t>
            </a: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 err="1">
                <a:solidFill>
                  <a:schemeClr val="bg2"/>
                </a:solidFill>
                <a:latin typeface="Trebuchet MS" charset="0"/>
              </a:rPr>
              <a:t>Workpads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79" y="1058016"/>
            <a:ext cx="7720014" cy="49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2746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ChangeArrowheads="1"/>
          </p:cNvSpPr>
          <p:nvPr/>
        </p:nvSpPr>
        <p:spPr bwMode="auto">
          <a:xfrm>
            <a:off x="0" y="0"/>
            <a:ext cx="10442575" cy="73247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9175" tIns="34588" rIns="69175" bIns="34588"/>
          <a:lstStyle/>
          <a:p>
            <a:pPr defTabSz="566690"/>
            <a:endParaRPr lang="en-US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0"/>
            <a:ext cx="9991151" cy="1383559"/>
          </a:xfrm>
        </p:spPr>
        <p:txBody>
          <a:bodyPr/>
          <a:lstStyle/>
          <a:p>
            <a:pPr>
              <a:buFontTx/>
              <a:buNone/>
            </a:pPr>
            <a:r>
              <a:rPr lang="en-GB" sz="2100" dirty="0" smtClean="0">
                <a:solidFill>
                  <a:schemeClr val="bg1"/>
                </a:solidFill>
                <a:latin typeface="Trebuchet MS" charset="0"/>
                <a:ea typeface="ＭＳ Ｐゴシック" charset="0"/>
                <a:cs typeface="Trebuchet MS" charset="0"/>
              </a:rPr>
              <a:t>When people are engaged…</a:t>
            </a:r>
            <a:endParaRPr lang="en-GB" sz="2100" dirty="0">
              <a:solidFill>
                <a:schemeClr val="bg1"/>
              </a:solidFill>
              <a:latin typeface="Trebuchet MS" charset="0"/>
              <a:ea typeface="ＭＳ Ｐゴシック" charset="0"/>
              <a:cs typeface="Trebuchet MS" charset="0"/>
            </a:endParaRPr>
          </a:p>
        </p:txBody>
      </p:sp>
      <p:pic>
        <p:nvPicPr>
          <p:cNvPr id="4" name="Engagement at Singapore Airlines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15591"/>
            <a:ext cx="10442575" cy="549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7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751" y="162772"/>
            <a:ext cx="4438094" cy="6304037"/>
          </a:xfrm>
          <a:prstGeom prst="rect">
            <a:avLst/>
          </a:prstGeom>
        </p:spPr>
      </p:pic>
      <p:pic>
        <p:nvPicPr>
          <p:cNvPr id="2" name="02 Light My Fir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4911" y="7200155"/>
            <a:ext cx="297664" cy="27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5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3628" y="-121785"/>
            <a:ext cx="8460027" cy="1047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5400" dirty="0" smtClean="0">
                <a:solidFill>
                  <a:srgbClr val="008000"/>
                </a:solidFill>
                <a:latin typeface="Trebuchet MS" charset="0"/>
              </a:rPr>
              <a:t>WANT TO LEARN MORE ?</a:t>
            </a:r>
            <a:endParaRPr lang="en-GB" sz="5400" dirty="0">
              <a:solidFill>
                <a:srgbClr val="008000"/>
              </a:solidFill>
              <a:latin typeface="Trebuchet MS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65913">
            <a:off x="3782145" y="2593118"/>
            <a:ext cx="5799866" cy="359318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 rot="21066545">
            <a:off x="733329" y="2064101"/>
            <a:ext cx="80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cap="small" dirty="0" smtClean="0">
                <a:solidFill>
                  <a:srgbClr val="800000"/>
                </a:solidFill>
                <a:latin typeface="+mj-lt"/>
              </a:rPr>
              <a:t>… Just </a:t>
            </a:r>
            <a:r>
              <a:rPr lang="fr-FR" sz="3600" cap="small" dirty="0" err="1" smtClean="0">
                <a:solidFill>
                  <a:srgbClr val="800000"/>
                </a:solidFill>
                <a:latin typeface="+mj-lt"/>
              </a:rPr>
              <a:t>Register</a:t>
            </a:r>
            <a:r>
              <a:rPr lang="fr-FR" sz="3600" cap="small" dirty="0" smtClean="0">
                <a:solidFill>
                  <a:srgbClr val="800000"/>
                </a:solidFill>
                <a:latin typeface="+mj-lt"/>
              </a:rPr>
              <a:t> to Pentacle Courses ;-)</a:t>
            </a:r>
            <a:endParaRPr lang="fr-FR" sz="3600" cap="small" dirty="0">
              <a:solidFill>
                <a:srgbClr val="8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7155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670303"/>
            <a:ext cx="10442575" cy="1047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eaLnBrk="0" hangingPunct="0"/>
            <a:r>
              <a:rPr lang="en-GB" sz="8000" b="1" dirty="0" smtClean="0">
                <a:solidFill>
                  <a:srgbClr val="5F5F5F"/>
                </a:solidFill>
                <a:latin typeface="Trebuchet MS" charset="0"/>
              </a:rPr>
              <a:t>THANK YOU !</a:t>
            </a:r>
            <a:endParaRPr lang="en-GB" sz="8000" b="1" dirty="0">
              <a:solidFill>
                <a:srgbClr val="5F5F5F"/>
              </a:solidFill>
              <a:latin typeface="Trebuchet MS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 rot="5400000">
            <a:off x="-907074" y="3786301"/>
            <a:ext cx="2635619" cy="6210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847" tIns="48422" rIns="96847" bIns="48422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3400" dirty="0" smtClean="0">
                <a:solidFill>
                  <a:srgbClr val="008000"/>
                </a:solidFill>
                <a:latin typeface="Trebuchet MS" charset="0"/>
              </a:rPr>
              <a:t>Juliette ROY</a:t>
            </a:r>
            <a:endParaRPr lang="en-GB" sz="3400" dirty="0">
              <a:solidFill>
                <a:srgbClr val="008000"/>
              </a:solidFill>
              <a:latin typeface="Trebuchet MS" charset="0"/>
            </a:endParaRPr>
          </a:p>
        </p:txBody>
      </p:sp>
      <p:sp>
        <p:nvSpPr>
          <p:cNvPr id="15366" name="AutoShape 9" descr="_1_08B87A8C08B8783800456FCAC1257474"/>
          <p:cNvSpPr>
            <a:spLocks noChangeAspect="1" noChangeArrowheads="1"/>
          </p:cNvSpPr>
          <p:nvPr/>
        </p:nvSpPr>
        <p:spPr bwMode="auto">
          <a:xfrm>
            <a:off x="5047245" y="3499591"/>
            <a:ext cx="348086" cy="32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5367" name="Rectangle 12"/>
          <p:cNvSpPr>
            <a:spLocks noChangeArrowheads="1"/>
          </p:cNvSpPr>
          <p:nvPr/>
        </p:nvSpPr>
        <p:spPr bwMode="auto">
          <a:xfrm>
            <a:off x="3" y="2341370"/>
            <a:ext cx="9075094" cy="384888"/>
          </a:xfrm>
          <a:prstGeom prst="rect">
            <a:avLst/>
          </a:prstGeom>
          <a:solidFill>
            <a:srgbClr val="5F5F5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5368" name="AutoShape 14" descr="_1_0B56DC2C0B56D688003AEE67C12574D4"/>
          <p:cNvSpPr>
            <a:spLocks noChangeAspect="1" noChangeArrowheads="1"/>
          </p:cNvSpPr>
          <p:nvPr/>
        </p:nvSpPr>
        <p:spPr bwMode="auto">
          <a:xfrm>
            <a:off x="5047245" y="3499591"/>
            <a:ext cx="348086" cy="32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27384" y="2582242"/>
            <a:ext cx="10442575" cy="9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5800" dirty="0" smtClean="0">
                <a:solidFill>
                  <a:srgbClr val="5F5F5F"/>
                </a:solidFill>
                <a:latin typeface="Trebuchet MS" charset="0"/>
              </a:rPr>
              <a:t>Leading in the </a:t>
            </a:r>
            <a:r>
              <a:rPr lang="en-GB" sz="5800" dirty="0" err="1" smtClean="0">
                <a:solidFill>
                  <a:srgbClr val="FFA937"/>
                </a:solidFill>
                <a:latin typeface="Trebuchet MS" charset="0"/>
              </a:rPr>
              <a:t>N</a:t>
            </a:r>
            <a:r>
              <a:rPr lang="en-GB" sz="5800" dirty="0" err="1" smtClean="0">
                <a:solidFill>
                  <a:srgbClr val="5F5F5F"/>
                </a:solidFill>
                <a:latin typeface="Trebuchet MS" charset="0"/>
              </a:rPr>
              <a:t>e</a:t>
            </a:r>
            <a:r>
              <a:rPr lang="en-GB" sz="5800" dirty="0" err="1" smtClean="0">
                <a:solidFill>
                  <a:srgbClr val="A7D534"/>
                </a:solidFill>
                <a:latin typeface="Trebuchet MS" charset="0"/>
              </a:rPr>
              <a:t>w</a:t>
            </a:r>
            <a:r>
              <a:rPr lang="en-GB" sz="5800" dirty="0" err="1" smtClean="0">
                <a:solidFill>
                  <a:srgbClr val="9D599F"/>
                </a:solidFill>
                <a:latin typeface="Trebuchet MS" charset="0"/>
              </a:rPr>
              <a:t>W</a:t>
            </a:r>
            <a:r>
              <a:rPr lang="en-GB" sz="5800" dirty="0" err="1" smtClean="0">
                <a:solidFill>
                  <a:srgbClr val="D1363D"/>
                </a:solidFill>
                <a:latin typeface="Trebuchet MS" charset="0"/>
              </a:rPr>
              <a:t>o</a:t>
            </a:r>
            <a:r>
              <a:rPr lang="en-GB" sz="5800" dirty="0" err="1" smtClean="0">
                <a:solidFill>
                  <a:srgbClr val="AFDCFF"/>
                </a:solidFill>
                <a:latin typeface="Trebuchet MS" charset="0"/>
              </a:rPr>
              <a:t>r</a:t>
            </a:r>
            <a:r>
              <a:rPr lang="en-GB" sz="5800" dirty="0" err="1" smtClean="0">
                <a:solidFill>
                  <a:srgbClr val="A7D534"/>
                </a:solidFill>
                <a:latin typeface="Trebuchet MS" charset="0"/>
              </a:rPr>
              <a:t>l</a:t>
            </a:r>
            <a:r>
              <a:rPr lang="en-GB" sz="5800" dirty="0" err="1" smtClean="0">
                <a:solidFill>
                  <a:srgbClr val="162874"/>
                </a:solidFill>
                <a:latin typeface="Trebuchet MS" charset="0"/>
              </a:rPr>
              <a:t>d</a:t>
            </a:r>
            <a:endParaRPr lang="en-GB" sz="5800" dirty="0">
              <a:solidFill>
                <a:srgbClr val="D1363D"/>
              </a:solidFill>
              <a:latin typeface="Trebuchet MS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754" y="1220788"/>
            <a:ext cx="5569373" cy="3906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222781" y="2116033"/>
            <a:ext cx="2866270" cy="3333428"/>
            <a:chOff x="7315200" y="381000"/>
            <a:chExt cx="2510033" cy="3121025"/>
          </a:xfrm>
        </p:grpSpPr>
        <p:pic>
          <p:nvPicPr>
            <p:cNvPr id="34822" name="Picture 9" descr="blackberry8800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15200" y="990600"/>
              <a:ext cx="2005291" cy="2511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7" name="Picture 5" descr="NoGSM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10701" y="381000"/>
              <a:ext cx="1214532" cy="117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>
          <a:xfrm>
            <a:off x="10" y="10"/>
            <a:ext cx="8509973" cy="893549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rgbClr val="008000"/>
                </a:solidFill>
              </a:rPr>
              <a:t>Charlie Brown and you … </a:t>
            </a:r>
          </a:p>
        </p:txBody>
      </p:sp>
      <p:sp>
        <p:nvSpPr>
          <p:cNvPr id="34821" name="Rectangle 3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5F5F5F"/>
                </a:solidFill>
                <a:latin typeface="Trebuchet MS" charset="0"/>
              </a:rPr>
              <a:t>about </a:t>
            </a:r>
          </a:p>
        </p:txBody>
      </p:sp>
    </p:spTree>
    <p:extLst>
      <p:ext uri="{BB962C8B-B14F-4D97-AF65-F5344CB8AC3E}">
        <p14:creationId xmlns:p14="http://schemas.microsoft.com/office/powerpoint/2010/main" val="580849845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6"/>
            <a:ext cx="10442575" cy="7091362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393" tIns="45697" rIns="91393" bIns="45697" numCol="1" rtlCol="0" anchor="t" anchorCtr="0" compatLnSpc="1">
            <a:prstTxWarp prst="textNoShape">
              <a:avLst/>
            </a:prstTxWarp>
          </a:bodyPr>
          <a:lstStyle/>
          <a:p>
            <a:pPr defTabSz="913932"/>
            <a:endParaRPr lang="fr-FR" sz="2400" dirty="0">
              <a:latin typeface="Times New Roman" pitchFamily="-65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creen Shot 2012-08-20 at 7.21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569"/>
            <a:ext cx="6741982" cy="541000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566" y="205978"/>
            <a:ext cx="3807264" cy="26148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004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 rot="-5397213">
            <a:off x="-2860877" y="3518512"/>
            <a:ext cx="6334531" cy="62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800000"/>
                </a:solidFill>
                <a:latin typeface="Trebuchet MS" charset="0"/>
              </a:rPr>
              <a:t> Change &amp; Innovation</a:t>
            </a: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latin typeface="Trebuchet MS" charset="0"/>
              </a:rPr>
              <a:t>My best failure</a:t>
            </a:r>
            <a:endParaRPr lang="en-GB" sz="4200" dirty="0">
              <a:latin typeface="Trebuchet M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ChangeArrowheads="1"/>
          </p:cNvSpPr>
          <p:nvPr/>
        </p:nvSpPr>
        <p:spPr bwMode="auto">
          <a:xfrm>
            <a:off x="0" y="0"/>
            <a:ext cx="10442575" cy="732472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2509" tIns="36255" rIns="72509" bIns="36255"/>
          <a:lstStyle/>
          <a:p>
            <a:pPr defTabSz="593997"/>
            <a:endParaRPr lang="en-US"/>
          </a:p>
        </p:txBody>
      </p:sp>
      <p:pic>
        <p:nvPicPr>
          <p:cNvPr id="2" name="Beware of fail dummies... they vote!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963" y="0"/>
            <a:ext cx="9772650" cy="73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Rectangle 7"/>
          <p:cNvSpPr>
            <a:spLocks noGrp="1" noChangeArrowheads="1"/>
          </p:cNvSpPr>
          <p:nvPr>
            <p:ph type="title"/>
          </p:nvPr>
        </p:nvSpPr>
        <p:spPr>
          <a:xfrm>
            <a:off x="11" y="11"/>
            <a:ext cx="8509973" cy="893549"/>
          </a:xfrm>
        </p:spPr>
        <p:txBody>
          <a:bodyPr/>
          <a:lstStyle/>
          <a:p>
            <a:pPr algn="l"/>
            <a:r>
              <a:rPr lang="en-GB" dirty="0">
                <a:solidFill>
                  <a:srgbClr val="006600"/>
                </a:solidFill>
                <a:latin typeface="Trebuchet MS"/>
                <a:ea typeface="ＭＳ Ｐゴシック" charset="-128"/>
                <a:cs typeface="Trebuchet MS"/>
              </a:rPr>
              <a:t> My favourite statistics </a:t>
            </a:r>
          </a:p>
        </p:txBody>
      </p:sp>
      <p:pic>
        <p:nvPicPr>
          <p:cNvPr id="18440" name="Picture 8" descr="eo_cg-cHANGE-alley-H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28103" y="1"/>
            <a:ext cx="1914472" cy="704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,4|0,9|0,4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6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55688</TotalTime>
  <Words>510</Words>
  <Application>Microsoft Macintosh PowerPoint</Application>
  <PresentationFormat>Personnalisé</PresentationFormat>
  <Paragraphs>239</Paragraphs>
  <Slides>50</Slides>
  <Notes>46</Notes>
  <HiddenSlides>0</HiddenSlides>
  <MMClips>6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1" baseType="lpstr">
      <vt:lpstr>Blank Presentation</vt:lpstr>
      <vt:lpstr>Présentation PowerPoint</vt:lpstr>
      <vt:lpstr>Présentation PowerPoint</vt:lpstr>
      <vt:lpstr>Parrots </vt:lpstr>
      <vt:lpstr>Charlie Brown and you … </vt:lpstr>
      <vt:lpstr>Charlie Brown and you … </vt:lpstr>
      <vt:lpstr>Présentation PowerPoint</vt:lpstr>
      <vt:lpstr>Présentation PowerPoint</vt:lpstr>
      <vt:lpstr>Présentation PowerPoint</vt:lpstr>
      <vt:lpstr> My favourite statistics </vt:lpstr>
      <vt:lpstr> My favourite statistics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Oh my God!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OUR LEARNINGS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Pentacle</dc:creator>
  <cp:lastModifiedBy>Bruno COLOMB</cp:lastModifiedBy>
  <cp:revision>465</cp:revision>
  <cp:lastPrinted>2012-05-20T16:40:48Z</cp:lastPrinted>
  <dcterms:created xsi:type="dcterms:W3CDTF">2014-02-26T17:19:49Z</dcterms:created>
  <dcterms:modified xsi:type="dcterms:W3CDTF">2015-04-17T15:12:13Z</dcterms:modified>
</cp:coreProperties>
</file>