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0B457D-866A-4BD3-A674-7F842590B0D2}" type="datetimeFigureOut">
              <a:rPr lang="fr-FR" smtClean="0"/>
              <a:pPr/>
              <a:t>31/03/2015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99075F-91C7-4EAF-8921-27763978F48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0B457D-866A-4BD3-A674-7F842590B0D2}" type="datetimeFigureOut">
              <a:rPr lang="fr-FR" smtClean="0"/>
              <a:pPr/>
              <a:t>31/03/2015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99075F-91C7-4EAF-8921-27763978F48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0B457D-866A-4BD3-A674-7F842590B0D2}" type="datetimeFigureOut">
              <a:rPr lang="fr-FR" smtClean="0"/>
              <a:pPr/>
              <a:t>31/03/2015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99075F-91C7-4EAF-8921-27763978F48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0B457D-866A-4BD3-A674-7F842590B0D2}" type="datetimeFigureOut">
              <a:rPr lang="fr-FR" smtClean="0"/>
              <a:pPr/>
              <a:t>31/03/2015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99075F-91C7-4EAF-8921-27763978F48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0B457D-866A-4BD3-A674-7F842590B0D2}" type="datetimeFigureOut">
              <a:rPr lang="fr-FR" smtClean="0"/>
              <a:pPr/>
              <a:t>31/03/2015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99075F-91C7-4EAF-8921-27763978F48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0B457D-866A-4BD3-A674-7F842590B0D2}" type="datetimeFigureOut">
              <a:rPr lang="fr-FR" smtClean="0"/>
              <a:pPr/>
              <a:t>31/03/2015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99075F-91C7-4EAF-8921-27763978F48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0B457D-866A-4BD3-A674-7F842590B0D2}" type="datetimeFigureOut">
              <a:rPr lang="fr-FR" smtClean="0"/>
              <a:pPr/>
              <a:t>31/03/2015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299075F-91C7-4EAF-8921-27763978F48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0B457D-866A-4BD3-A674-7F842590B0D2}" type="datetimeFigureOut">
              <a:rPr lang="fr-FR" smtClean="0"/>
              <a:pPr/>
              <a:t>31/03/2015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299075F-91C7-4EAF-8921-27763978F48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0B457D-866A-4BD3-A674-7F842590B0D2}" type="datetimeFigureOut">
              <a:rPr lang="fr-FR" smtClean="0"/>
              <a:pPr/>
              <a:t>31/03/2015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299075F-91C7-4EAF-8921-27763978F48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0B457D-866A-4BD3-A674-7F842590B0D2}" type="datetimeFigureOut">
              <a:rPr lang="fr-FR" smtClean="0"/>
              <a:pPr/>
              <a:t>31/03/2015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99075F-91C7-4EAF-8921-27763978F48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0B457D-866A-4BD3-A674-7F842590B0D2}" type="datetimeFigureOut">
              <a:rPr lang="fr-FR" smtClean="0"/>
              <a:pPr/>
              <a:t>31/03/2015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99075F-91C7-4EAF-8921-27763978F48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0B457D-866A-4BD3-A674-7F842590B0D2}" type="datetimeFigureOut">
              <a:rPr lang="fr-FR" smtClean="0"/>
              <a:pPr/>
              <a:t>31/03/2015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99075F-91C7-4EAF-8921-27763978F48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http://www.escalesensorielle.com/media/wysiwyg/Saveur/recette-hibiscus-escalesensorielle.jpg"/>
          <p:cNvPicPr/>
          <p:nvPr/>
        </p:nvPicPr>
        <p:blipFill>
          <a:blip r:embed="rId2" cstate="print"/>
          <a:srcRect/>
          <a:stretch>
            <a:fillRect/>
          </a:stretch>
        </p:blipFill>
        <p:spPr bwMode="auto">
          <a:xfrm>
            <a:off x="539552" y="260648"/>
            <a:ext cx="8280920" cy="6408712"/>
          </a:xfrm>
          <a:prstGeom prst="rect">
            <a:avLst/>
          </a:prstGeom>
          <a:noFill/>
          <a:ln w="9525">
            <a:noFill/>
            <a:miter lim="800000"/>
            <a:headEnd/>
            <a:tailEnd/>
          </a:ln>
        </p:spPr>
      </p:pic>
      <p:sp>
        <p:nvSpPr>
          <p:cNvPr id="2" name="Titre 1"/>
          <p:cNvSpPr>
            <a:spLocks noGrp="1"/>
          </p:cNvSpPr>
          <p:nvPr>
            <p:ph type="ctrTitle"/>
          </p:nvPr>
        </p:nvSpPr>
        <p:spPr>
          <a:xfrm>
            <a:off x="3851920" y="260648"/>
            <a:ext cx="4604048" cy="1470025"/>
          </a:xfrm>
        </p:spPr>
        <p:txBody>
          <a:bodyPr>
            <a:normAutofit/>
          </a:bodyPr>
          <a:lstStyle/>
          <a:p>
            <a:r>
              <a:rPr lang="fr-FR" sz="7200" dirty="0" smtClean="0"/>
              <a:t>BISSAP</a:t>
            </a:r>
            <a:endParaRPr lang="fr-FR" sz="7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96136" y="188640"/>
            <a:ext cx="3024336" cy="6408712"/>
          </a:xfrm>
        </p:spPr>
        <p:txBody>
          <a:bodyPr>
            <a:noAutofit/>
          </a:bodyPr>
          <a:lstStyle/>
          <a:p>
            <a:pPr algn="l"/>
            <a:r>
              <a:rPr lang="fr-FR" sz="1400" b="1" dirty="0" smtClean="0"/>
              <a:t>Les </a:t>
            </a:r>
            <a:r>
              <a:rPr lang="fr-FR" sz="1400" b="1" dirty="0"/>
              <a:t>ingrédients</a:t>
            </a:r>
            <a:r>
              <a:rPr lang="fr-FR" sz="1400" dirty="0"/>
              <a:t/>
            </a:r>
            <a:br>
              <a:rPr lang="fr-FR" sz="1400" dirty="0"/>
            </a:br>
            <a:r>
              <a:rPr lang="fr-FR" sz="1400" dirty="0"/>
              <a:t>Pour obtenir </a:t>
            </a:r>
            <a:r>
              <a:rPr lang="fr-FR" sz="1400" dirty="0" smtClean="0"/>
              <a:t>une </a:t>
            </a:r>
            <a:r>
              <a:rPr lang="fr-FR" sz="1400" dirty="0"/>
              <a:t>quantité d’environ 1 litre de jus, il faudra :</a:t>
            </a:r>
            <a:br>
              <a:rPr lang="fr-FR" sz="1400" dirty="0"/>
            </a:br>
            <a:r>
              <a:rPr lang="fr-FR" sz="1400" dirty="0"/>
              <a:t>une tasse de pulpes de Tamarin frais qu’on peut retrouver dans les épiceries</a:t>
            </a:r>
            <a:br>
              <a:rPr lang="fr-FR" sz="1400" dirty="0"/>
            </a:br>
            <a:r>
              <a:rPr lang="fr-FR" sz="1400" dirty="0"/>
              <a:t>1 litre d’eau</a:t>
            </a:r>
            <a:br>
              <a:rPr lang="fr-FR" sz="1400" dirty="0"/>
            </a:br>
            <a:r>
              <a:rPr lang="fr-FR" sz="1400" dirty="0"/>
              <a:t>Du sucre en poudre à doser en fonction de vos goûts</a:t>
            </a:r>
            <a:br>
              <a:rPr lang="fr-FR" sz="1400" dirty="0"/>
            </a:br>
            <a:r>
              <a:rPr lang="fr-FR" sz="1400" dirty="0"/>
              <a:t>Une cuillère à café d’arôme vanille</a:t>
            </a:r>
            <a:br>
              <a:rPr lang="fr-FR" sz="1400" dirty="0"/>
            </a:br>
            <a:r>
              <a:rPr lang="fr-FR" sz="1400" b="1" dirty="0"/>
              <a:t>La préparation</a:t>
            </a:r>
            <a:r>
              <a:rPr lang="fr-FR" sz="1400" dirty="0"/>
              <a:t/>
            </a:r>
            <a:br>
              <a:rPr lang="fr-FR" sz="1400" dirty="0"/>
            </a:br>
            <a:r>
              <a:rPr lang="fr-FR" sz="1400" dirty="0"/>
              <a:t>Mettre les pulpes de Tamarin dans un grand récipient  y ajouter une tasse d’eau et laisser tremper pendant une heure de temps. Pétrir ensuite les pulpes, après les 30 minutes,  afin d’y retirer tout le jus possible</a:t>
            </a:r>
            <a:br>
              <a:rPr lang="fr-FR" sz="1400" dirty="0"/>
            </a:br>
            <a:r>
              <a:rPr lang="fr-FR" sz="1400" dirty="0"/>
              <a:t>Ajouter la deuxième tasse d’eau restante au jus précédemment obtenu et mélanger correctement. Placer un tamis au dessus d’un récipient et y verser le jus afin de le filtrer</a:t>
            </a:r>
            <a:br>
              <a:rPr lang="fr-FR" sz="1400" dirty="0"/>
            </a:br>
            <a:r>
              <a:rPr lang="fr-FR" sz="1400" dirty="0"/>
              <a:t>Sucrer à volonté le filtrat obtenu et y ajouter une cuillère à café de l’arôme vanille.</a:t>
            </a:r>
            <a:br>
              <a:rPr lang="fr-FR" sz="1400" dirty="0"/>
            </a:br>
            <a:r>
              <a:rPr lang="fr-FR" sz="1400" dirty="0"/>
              <a:t>Votre </a:t>
            </a:r>
            <a:r>
              <a:rPr lang="fr-FR" sz="1400" b="1" dirty="0"/>
              <a:t>jus de tamarin</a:t>
            </a:r>
            <a:r>
              <a:rPr lang="fr-FR" sz="1400" dirty="0"/>
              <a:t> est enfin prêt. Mettez-y des glaçons et servez le frais. Vous pouvez en préparer une très grande quantité afin de le conserver au réfrigérateur et consommer à volonté</a:t>
            </a:r>
            <a:r>
              <a:rPr lang="fr-FR" sz="1400" dirty="0" smtClean="0"/>
              <a:t>.</a:t>
            </a:r>
            <a:endParaRPr lang="fr-FR" sz="1400" dirty="0"/>
          </a:p>
        </p:txBody>
      </p:sp>
      <p:pic>
        <p:nvPicPr>
          <p:cNvPr id="4" name="Espace réservé du contenu 3" descr="http://www.alrahalah.com/wp-content/uploads/2012/07/382694744_f475b419ab_b.jpg"/>
          <p:cNvPicPr>
            <a:picLocks noGrp="1"/>
          </p:cNvPicPr>
          <p:nvPr>
            <p:ph idx="1"/>
          </p:nvPr>
        </p:nvPicPr>
        <p:blipFill>
          <a:blip r:embed="rId2" cstate="print"/>
          <a:srcRect/>
          <a:stretch>
            <a:fillRect/>
          </a:stretch>
        </p:blipFill>
        <p:spPr bwMode="auto">
          <a:xfrm>
            <a:off x="251520" y="1556792"/>
            <a:ext cx="2801285" cy="4536504"/>
          </a:xfrm>
          <a:prstGeom prst="rect">
            <a:avLst/>
          </a:prstGeom>
          <a:noFill/>
          <a:ln w="9525">
            <a:noFill/>
            <a:miter lim="800000"/>
            <a:headEnd/>
            <a:tailEnd/>
          </a:ln>
        </p:spPr>
      </p:pic>
      <p:pic>
        <p:nvPicPr>
          <p:cNvPr id="5" name="Image 4" descr="http://perlbal.hi-pi.com/blog-images/862993/gd/133797804004/Jus-de-Tamarin.jpg"/>
          <p:cNvPicPr/>
          <p:nvPr/>
        </p:nvPicPr>
        <p:blipFill>
          <a:blip r:embed="rId3" cstate="print"/>
          <a:srcRect/>
          <a:stretch>
            <a:fillRect/>
          </a:stretch>
        </p:blipFill>
        <p:spPr bwMode="auto">
          <a:xfrm>
            <a:off x="3059832" y="1556792"/>
            <a:ext cx="2736344" cy="4536504"/>
          </a:xfrm>
          <a:prstGeom prst="rect">
            <a:avLst/>
          </a:prstGeom>
          <a:noFill/>
          <a:ln w="9525">
            <a:noFill/>
            <a:miter lim="800000"/>
            <a:headEnd/>
            <a:tailEnd/>
          </a:ln>
        </p:spPr>
      </p:pic>
      <p:sp>
        <p:nvSpPr>
          <p:cNvPr id="7" name="Titre 1"/>
          <p:cNvSpPr txBox="1">
            <a:spLocks/>
          </p:cNvSpPr>
          <p:nvPr/>
        </p:nvSpPr>
        <p:spPr>
          <a:xfrm>
            <a:off x="611560" y="188640"/>
            <a:ext cx="4604048"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7200" b="0" i="0" u="none" strike="noStrike" kern="1200" cap="none" spc="0" normalizeH="0" baseline="0" noProof="0" dirty="0" smtClean="0">
                <a:ln>
                  <a:noFill/>
                </a:ln>
                <a:solidFill>
                  <a:schemeClr val="tx1"/>
                </a:solidFill>
                <a:effectLst/>
                <a:uLnTx/>
                <a:uFillTx/>
                <a:latin typeface="+mj-lt"/>
                <a:ea typeface="+mj-ea"/>
                <a:cs typeface="+mj-cs"/>
              </a:rPr>
              <a:t>TAMARIN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http://reynier.com/Anthro/Afrique/Maghreb/carte_Maroc.GIF"/>
          <p:cNvPicPr>
            <a:picLocks noGrp="1"/>
          </p:cNvPicPr>
          <p:nvPr>
            <p:ph idx="1"/>
          </p:nvPr>
        </p:nvPicPr>
        <p:blipFill>
          <a:blip r:embed="rId2" cstate="print"/>
          <a:srcRect/>
          <a:stretch>
            <a:fillRect/>
          </a:stretch>
        </p:blipFill>
        <p:spPr bwMode="auto">
          <a:xfrm>
            <a:off x="0" y="0"/>
            <a:ext cx="9143999" cy="6858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Words>
  <Application>Microsoft Office PowerPoint</Application>
  <PresentationFormat>Affichage à l'écran (4:3)</PresentationFormat>
  <Paragraphs>3</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BISSAP</vt:lpstr>
      <vt:lpstr>Les ingrédients Pour obtenir une quantité d’environ 1 litre de jus, il faudra : une tasse de pulpes de Tamarin frais qu’on peut retrouver dans les épiceries 1 litre d’eau Du sucre en poudre à doser en fonction de vos goûts Une cuillère à café d’arôme vanille La préparation Mettre les pulpes de Tamarin dans un grand récipient  y ajouter une tasse d’eau et laisser tremper pendant une heure de temps. Pétrir ensuite les pulpes, après les 30 minutes,  afin d’y retirer tout le jus possible Ajouter la deuxième tasse d’eau restante au jus précédemment obtenu et mélanger correctement. Placer un tamis au dessus d’un récipient et y verser le jus afin de le filtrer Sucrer à volonté le filtrat obtenu et y ajouter une cuillère à café de l’arôme vanille. Votre jus de tamarin est enfin prêt. Mettez-y des glaçons et servez le frais. Vous pouvez en préparer une très grande quantité afin de le conserver au réfrigérateur et consommer à volonté.</vt:lpstr>
      <vt:lpstr>Diapositive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BISSAP</dc:title>
  <dc:creator>HP</dc:creator>
  <cp:lastModifiedBy>HP</cp:lastModifiedBy>
  <cp:revision>3</cp:revision>
  <dcterms:created xsi:type="dcterms:W3CDTF">2015-03-30T19:52:39Z</dcterms:created>
  <dcterms:modified xsi:type="dcterms:W3CDTF">2015-03-31T08:19:29Z</dcterms:modified>
</cp:coreProperties>
</file>