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6"/>
  </p:notesMasterIdLst>
  <p:sldIdLst>
    <p:sldId id="297" r:id="rId2"/>
    <p:sldId id="263" r:id="rId3"/>
    <p:sldId id="273" r:id="rId4"/>
    <p:sldId id="270" r:id="rId5"/>
    <p:sldId id="265" r:id="rId6"/>
    <p:sldId id="266" r:id="rId7"/>
    <p:sldId id="267" r:id="rId8"/>
    <p:sldId id="268" r:id="rId9"/>
    <p:sldId id="272" r:id="rId10"/>
    <p:sldId id="271" r:id="rId11"/>
    <p:sldId id="269" r:id="rId12"/>
    <p:sldId id="274" r:id="rId13"/>
    <p:sldId id="275" r:id="rId14"/>
    <p:sldId id="276" r:id="rId15"/>
    <p:sldId id="277" r:id="rId16"/>
    <p:sldId id="278" r:id="rId17"/>
    <p:sldId id="279" r:id="rId18"/>
    <p:sldId id="280" r:id="rId19"/>
    <p:sldId id="282" r:id="rId20"/>
    <p:sldId id="283" r:id="rId21"/>
    <p:sldId id="284" r:id="rId22"/>
    <p:sldId id="281" r:id="rId23"/>
    <p:sldId id="285" r:id="rId24"/>
    <p:sldId id="287" r:id="rId25"/>
    <p:sldId id="286" r:id="rId26"/>
    <p:sldId id="288" r:id="rId27"/>
    <p:sldId id="289" r:id="rId28"/>
    <p:sldId id="290" r:id="rId29"/>
    <p:sldId id="291" r:id="rId30"/>
    <p:sldId id="292" r:id="rId31"/>
    <p:sldId id="293" r:id="rId32"/>
    <p:sldId id="294" r:id="rId33"/>
    <p:sldId id="295" r:id="rId34"/>
    <p:sldId id="296"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164" y="-82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43A6C4-4F5B-47C7-97A3-65530943BF21}" type="datetimeFigureOut">
              <a:rPr lang="fr-FR" smtClean="0"/>
              <a:t>02/06/2015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88B0F5-FBD1-4843-A84F-E2EE174B8175}"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195" name="Espace réservé des commentaires 2"/>
          <p:cNvSpPr>
            <a:spLocks noGrp="1"/>
          </p:cNvSpPr>
          <p:nvPr>
            <p:ph type="body" idx="1"/>
          </p:nvPr>
        </p:nvSpPr>
        <p:spPr>
          <a:noFill/>
        </p:spPr>
        <p:txBody>
          <a:bodyPr/>
          <a:lstStyle/>
          <a:p>
            <a:endParaRPr lang="fr-FR" altLang="fr-FR" smtClean="0"/>
          </a:p>
        </p:txBody>
      </p:sp>
      <p:sp>
        <p:nvSpPr>
          <p:cNvPr id="8196" name="Espace réservé du numéro de diapositive 3"/>
          <p:cNvSpPr>
            <a:spLocks noGrp="1"/>
          </p:cNvSpPr>
          <p:nvPr>
            <p:ph type="sldNum" sz="quarter" idx="5"/>
          </p:nvPr>
        </p:nvSpPr>
        <p:spPr>
          <a:noFill/>
          <a:ln>
            <a:miter lim="800000"/>
            <a:headEnd/>
            <a:tailEnd/>
          </a:ln>
        </p:spPr>
        <p:txBody>
          <a:bodyPr/>
          <a:lstStyle/>
          <a:p>
            <a:fld id="{07DA14E1-8EFB-44A7-A229-8FF5E381C714}" type="slidenum">
              <a:rPr lang="fr-FR" altLang="fr-FR" smtClean="0"/>
              <a:pPr/>
              <a:t>23</a:t>
            </a:fld>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195" name="Espace réservé des commentaires 2"/>
          <p:cNvSpPr>
            <a:spLocks noGrp="1"/>
          </p:cNvSpPr>
          <p:nvPr>
            <p:ph type="body" idx="1"/>
          </p:nvPr>
        </p:nvSpPr>
        <p:spPr>
          <a:noFill/>
        </p:spPr>
        <p:txBody>
          <a:bodyPr/>
          <a:lstStyle/>
          <a:p>
            <a:endParaRPr lang="fr-FR" altLang="fr-FR" smtClean="0"/>
          </a:p>
        </p:txBody>
      </p:sp>
      <p:sp>
        <p:nvSpPr>
          <p:cNvPr id="8196" name="Espace réservé du numéro de diapositive 3"/>
          <p:cNvSpPr>
            <a:spLocks noGrp="1"/>
          </p:cNvSpPr>
          <p:nvPr>
            <p:ph type="sldNum" sz="quarter" idx="5"/>
          </p:nvPr>
        </p:nvSpPr>
        <p:spPr>
          <a:noFill/>
          <a:ln>
            <a:miter lim="800000"/>
            <a:headEnd/>
            <a:tailEnd/>
          </a:ln>
        </p:spPr>
        <p:txBody>
          <a:bodyPr/>
          <a:lstStyle/>
          <a:p>
            <a:fld id="{07DA14E1-8EFB-44A7-A229-8FF5E381C714}" type="slidenum">
              <a:rPr lang="fr-FR" altLang="fr-FR" smtClean="0"/>
              <a:pPr/>
              <a:t>24</a:t>
            </a:fld>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243" name="Espace réservé des commentaires 2"/>
          <p:cNvSpPr>
            <a:spLocks noGrp="1"/>
          </p:cNvSpPr>
          <p:nvPr>
            <p:ph type="body" idx="1"/>
          </p:nvPr>
        </p:nvSpPr>
        <p:spPr>
          <a:noFill/>
        </p:spPr>
        <p:txBody>
          <a:bodyPr/>
          <a:lstStyle/>
          <a:p>
            <a:endParaRPr lang="fr-FR" smtClean="0"/>
          </a:p>
        </p:txBody>
      </p:sp>
      <p:sp>
        <p:nvSpPr>
          <p:cNvPr id="10244" name="Espace réservé du numéro de diapositive 3"/>
          <p:cNvSpPr>
            <a:spLocks noGrp="1"/>
          </p:cNvSpPr>
          <p:nvPr>
            <p:ph type="sldNum" sz="quarter" idx="5"/>
          </p:nvPr>
        </p:nvSpPr>
        <p:spPr>
          <a:noFill/>
          <a:ln>
            <a:miter lim="800000"/>
            <a:headEnd/>
            <a:tailEnd/>
          </a:ln>
        </p:spPr>
        <p:txBody>
          <a:bodyPr/>
          <a:lstStyle/>
          <a:p>
            <a:fld id="{9922F13A-F509-4E82-8F78-FC768E5B6557}" type="slidenum">
              <a:rPr lang="fr-FR" smtClean="0"/>
              <a:pPr/>
              <a:t>25</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9E7C1A2-2682-49D7-BF18-E121E92B747E}" type="datetimeFigureOut">
              <a:rPr lang="fr-FR" smtClean="0"/>
              <a:pPr/>
              <a:t>02/06/2015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681B1F-11E8-45C0-8352-BD7BD184361F}" type="slidenum">
              <a:rPr lang="fr-FR" smtClean="0"/>
              <a:pPr/>
              <a:t>‹N°›</a:t>
            </a:fld>
            <a:endParaRPr lang="fr-F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fr-FR" smtClean="0"/>
              <a:t>Modifiez le style du titre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9E7C1A2-2682-49D7-BF18-E121E92B747E}" type="datetimeFigureOut">
              <a:rPr lang="fr-FR" smtClean="0"/>
              <a:pPr/>
              <a:t>02/06/2015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681B1F-11E8-45C0-8352-BD7BD184361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9E7C1A2-2682-49D7-BF18-E121E92B747E}" type="datetimeFigureOut">
              <a:rPr lang="fr-FR" smtClean="0"/>
              <a:pPr/>
              <a:t>02/06/2015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681B1F-11E8-45C0-8352-BD7BD184361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9E7C1A2-2682-49D7-BF18-E121E92B747E}" type="datetimeFigureOut">
              <a:rPr lang="fr-FR" smtClean="0"/>
              <a:pPr/>
              <a:t>02/06/2015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681B1F-11E8-45C0-8352-BD7BD184361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5" name="Title 94"/>
          <p:cNvSpPr>
            <a:spLocks noGrp="1"/>
          </p:cNvSpPr>
          <p:nvPr>
            <p:ph type="title"/>
          </p:nvPr>
        </p:nvSpPr>
        <p:spPr>
          <a:xfrm>
            <a:off x="457200" y="4463568"/>
            <a:ext cx="8305800" cy="1143000"/>
          </a:xfrm>
        </p:spPr>
        <p:txBody>
          <a:bodyPr/>
          <a:lstStyle/>
          <a:p>
            <a:r>
              <a:rPr lang="fr-FR" smtClean="0"/>
              <a:t>Modifiez le style du titre</a:t>
            </a:r>
            <a:endParaRPr lang="en-US"/>
          </a:p>
        </p:txBody>
      </p:sp>
      <p:sp>
        <p:nvSpPr>
          <p:cNvPr id="2" name="Date Placeholder 1"/>
          <p:cNvSpPr>
            <a:spLocks noGrp="1"/>
          </p:cNvSpPr>
          <p:nvPr>
            <p:ph type="dt" sz="half" idx="10"/>
          </p:nvPr>
        </p:nvSpPr>
        <p:spPr/>
        <p:txBody>
          <a:bodyPr/>
          <a:lstStyle/>
          <a:p>
            <a:fld id="{C9E7C1A2-2682-49D7-BF18-E121E92B747E}" type="datetimeFigureOut">
              <a:rPr lang="fr-FR" smtClean="0"/>
              <a:pPr/>
              <a:t>02/06/2015</a:t>
            </a:fld>
            <a:endParaRPr lang="fr-FR"/>
          </a:p>
        </p:txBody>
      </p:sp>
      <p:sp>
        <p:nvSpPr>
          <p:cNvPr id="91" name="Footer Placeholder 90"/>
          <p:cNvSpPr>
            <a:spLocks noGrp="1"/>
          </p:cNvSpPr>
          <p:nvPr>
            <p:ph type="ftr" sz="quarter" idx="11"/>
          </p:nvPr>
        </p:nvSpPr>
        <p:spPr/>
        <p:txBody>
          <a:bodyPr/>
          <a:lstStyle/>
          <a:p>
            <a:endParaRPr lang="fr-FR"/>
          </a:p>
        </p:txBody>
      </p:sp>
      <p:sp>
        <p:nvSpPr>
          <p:cNvPr id="92" name="Slide Number Placeholder 91"/>
          <p:cNvSpPr>
            <a:spLocks noGrp="1"/>
          </p:cNvSpPr>
          <p:nvPr>
            <p:ph type="sldNum" sz="quarter" idx="12"/>
          </p:nvPr>
        </p:nvSpPr>
        <p:spPr/>
        <p:txBody>
          <a:bodyPr/>
          <a:lstStyle/>
          <a:p>
            <a:fld id="{31681B1F-11E8-45C0-8352-BD7BD184361F}"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C9E7C1A2-2682-49D7-BF18-E121E92B747E}" type="datetimeFigureOut">
              <a:rPr lang="fr-FR" smtClean="0"/>
              <a:pPr/>
              <a:t>02/06/2015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1681B1F-11E8-45C0-8352-BD7BD184361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C9E7C1A2-2682-49D7-BF18-E121E92B747E}" type="datetimeFigureOut">
              <a:rPr lang="fr-FR" smtClean="0"/>
              <a:pPr/>
              <a:t>02/06/2015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1681B1F-11E8-45C0-8352-BD7BD184361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C9E7C1A2-2682-49D7-BF18-E121E92B747E}" type="datetimeFigureOut">
              <a:rPr lang="fr-FR" smtClean="0"/>
              <a:pPr/>
              <a:t>02/06/2015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1681B1F-11E8-45C0-8352-BD7BD184361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1A2-2682-49D7-BF18-E121E92B747E}" type="datetimeFigureOut">
              <a:rPr lang="fr-FR" smtClean="0"/>
              <a:pPr/>
              <a:t>02/06/2015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1681B1F-11E8-45C0-8352-BD7BD184361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9E7C1A2-2682-49D7-BF18-E121E92B747E}" type="datetimeFigureOut">
              <a:rPr lang="fr-FR" smtClean="0"/>
              <a:pPr/>
              <a:t>02/06/2015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1681B1F-11E8-45C0-8352-BD7BD184361F}" type="slidenum">
              <a:rPr lang="fr-FR" smtClean="0"/>
              <a:pPr/>
              <a:t>‹N°›</a:t>
            </a:fld>
            <a:endParaRPr lang="fr-F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5" name="Date Placeholder 4"/>
          <p:cNvSpPr>
            <a:spLocks noGrp="1"/>
          </p:cNvSpPr>
          <p:nvPr>
            <p:ph type="dt" sz="half" idx="10"/>
          </p:nvPr>
        </p:nvSpPr>
        <p:spPr/>
        <p:txBody>
          <a:bodyPr/>
          <a:lstStyle/>
          <a:p>
            <a:fld id="{C9E7C1A2-2682-49D7-BF18-E121E92B747E}" type="datetimeFigureOut">
              <a:rPr lang="fr-FR" smtClean="0"/>
              <a:pPr/>
              <a:t>02/06/2015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1681B1F-11E8-45C0-8352-BD7BD184361F}" type="slidenum">
              <a:rPr lang="fr-FR" smtClean="0"/>
              <a:pPr/>
              <a:t>‹N°›</a:t>
            </a:fld>
            <a:endParaRPr lang="fr-F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9E7C1A2-2682-49D7-BF18-E121E92B747E}" type="datetimeFigureOut">
              <a:rPr lang="fr-FR" smtClean="0"/>
              <a:pPr/>
              <a:t>02/06/2015</a:t>
            </a:fld>
            <a:endParaRPr lang="fr-F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1681B1F-11E8-45C0-8352-BD7BD184361F}"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roisierejaune.com/video/10_dej_diner_berbere.html"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www.hammamet.it/files/mappa_hammamet.jp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stb.msn.com/i/C9/D41A6801417CC447833516D278A43.jpg" TargetMode="External"/><Relationship Id="rId7" Type="http://schemas.openxmlformats.org/officeDocument/2006/relationships/image" Target="../media/image68.jpe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hyperlink" Target="http://www.hammamet.it/images/medina%20hammamet.jpg" TargetMode="External"/><Relationship Id="rId4" Type="http://schemas.openxmlformats.org/officeDocument/2006/relationships/image" Target="../media/image66.jpeg"/></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179388" y="260350"/>
            <a:ext cx="5040312" cy="6408738"/>
          </a:xfrm>
          <a:prstGeom prst="rect">
            <a:avLst/>
          </a:prstGeom>
          <a:solidFill>
            <a:srgbClr val="3366FF">
              <a:alpha val="25098"/>
            </a:srgbClr>
          </a:solidFill>
          <a:ln w="0">
            <a:solidFill>
              <a:schemeClr val="bg1"/>
            </a:solidFill>
            <a:miter lim="800000"/>
            <a:headEnd/>
            <a:tailEnd/>
          </a:ln>
        </p:spPr>
        <p:txBody>
          <a:bodyPr wrap="none" anchor="ctr"/>
          <a:lstStyle/>
          <a:p>
            <a:endParaRPr lang="fr-FR" altLang="fr-FR"/>
          </a:p>
        </p:txBody>
      </p:sp>
      <p:sp>
        <p:nvSpPr>
          <p:cNvPr id="5123" name="Rectangle 3"/>
          <p:cNvSpPr>
            <a:spLocks noChangeArrowheads="1"/>
          </p:cNvSpPr>
          <p:nvPr/>
        </p:nvSpPr>
        <p:spPr bwMode="auto">
          <a:xfrm>
            <a:off x="5962650" y="0"/>
            <a:ext cx="2524125" cy="6858000"/>
          </a:xfrm>
          <a:prstGeom prst="rect">
            <a:avLst/>
          </a:prstGeom>
          <a:solidFill>
            <a:schemeClr val="bg2">
              <a:alpha val="36078"/>
            </a:schemeClr>
          </a:solidFill>
          <a:ln w="9525">
            <a:solidFill>
              <a:srgbClr val="808080"/>
            </a:solidFill>
            <a:miter lim="800000"/>
            <a:headEnd/>
            <a:tailEnd/>
          </a:ln>
        </p:spPr>
        <p:txBody>
          <a:bodyPr wrap="none" anchor="ctr"/>
          <a:lstStyle/>
          <a:p>
            <a:endParaRPr lang="fr-FR" altLang="fr-FR"/>
          </a:p>
        </p:txBody>
      </p:sp>
      <p:sp>
        <p:nvSpPr>
          <p:cNvPr id="5124" name="Sous-titre 2"/>
          <p:cNvSpPr>
            <a:spLocks noGrp="1"/>
          </p:cNvSpPr>
          <p:nvPr>
            <p:ph type="subTitle" idx="4294967295"/>
          </p:nvPr>
        </p:nvSpPr>
        <p:spPr>
          <a:xfrm>
            <a:off x="0" y="1125538"/>
            <a:ext cx="5381625" cy="3022600"/>
          </a:xfrm>
        </p:spPr>
        <p:txBody>
          <a:bodyPr/>
          <a:lstStyle/>
          <a:p>
            <a:pPr marL="0" indent="0" algn="ctr" eaLnBrk="1" hangingPunct="1">
              <a:buFontTx/>
              <a:buNone/>
            </a:pPr>
            <a:r>
              <a:rPr lang="fr-FR" altLang="fr-FR" sz="3600" b="1" dirty="0" smtClean="0">
                <a:solidFill>
                  <a:schemeClr val="bg1"/>
                </a:solidFill>
                <a:latin typeface="Book Antiqua" pitchFamily="18" charset="0"/>
              </a:rPr>
              <a:t>EGENCIA</a:t>
            </a:r>
            <a:endParaRPr lang="fr-FR" altLang="fr-FR" sz="3600" b="1" dirty="0" smtClean="0">
              <a:solidFill>
                <a:schemeClr val="bg1"/>
              </a:solidFill>
              <a:latin typeface="Book Antiqua" pitchFamily="18" charset="0"/>
            </a:endParaRPr>
          </a:p>
          <a:p>
            <a:pPr marL="0" indent="0" algn="ctr" eaLnBrk="1" hangingPunct="1">
              <a:buFontTx/>
              <a:buNone/>
            </a:pPr>
            <a:r>
              <a:rPr lang="fr-FR" altLang="fr-FR" sz="3600" b="1" dirty="0" smtClean="0">
                <a:solidFill>
                  <a:schemeClr val="bg1"/>
                </a:solidFill>
                <a:latin typeface="Book Antiqua" pitchFamily="18" charset="0"/>
              </a:rPr>
              <a:t>24 AU 28 AOUT 2015</a:t>
            </a:r>
            <a:endParaRPr lang="fr-FR" altLang="fr-FR" sz="3600" b="1" dirty="0" smtClean="0">
              <a:solidFill>
                <a:schemeClr val="bg1"/>
              </a:solidFill>
              <a:latin typeface="Book Antiqua" pitchFamily="18" charset="0"/>
            </a:endParaRPr>
          </a:p>
          <a:p>
            <a:pPr marL="0" indent="0" algn="ctr" eaLnBrk="1" hangingPunct="1">
              <a:buFontTx/>
              <a:buNone/>
            </a:pPr>
            <a:r>
              <a:rPr lang="fr-FR" altLang="fr-FR" sz="3600" b="1" dirty="0" smtClean="0">
                <a:solidFill>
                  <a:schemeClr val="bg1"/>
                </a:solidFill>
                <a:latin typeface="Book Antiqua" pitchFamily="18" charset="0"/>
              </a:rPr>
              <a:t>52 </a:t>
            </a:r>
            <a:r>
              <a:rPr lang="fr-FR" altLang="fr-FR" sz="3600" b="1" dirty="0" smtClean="0">
                <a:solidFill>
                  <a:schemeClr val="bg1"/>
                </a:solidFill>
                <a:latin typeface="Book Antiqua" pitchFamily="18" charset="0"/>
              </a:rPr>
              <a:t>pax</a:t>
            </a:r>
          </a:p>
        </p:txBody>
      </p:sp>
      <p:pic>
        <p:nvPicPr>
          <p:cNvPr id="5125" name="Image 3" descr="LOGO CJ ENTIER2 BLC.eps"/>
          <p:cNvPicPr>
            <a:picLocks noChangeAspect="1"/>
          </p:cNvPicPr>
          <p:nvPr/>
        </p:nvPicPr>
        <p:blipFill>
          <a:blip r:embed="rId2"/>
          <a:srcRect/>
          <a:stretch>
            <a:fillRect/>
          </a:stretch>
        </p:blipFill>
        <p:spPr bwMode="auto">
          <a:xfrm>
            <a:off x="1619250" y="4149725"/>
            <a:ext cx="2570163" cy="2505075"/>
          </a:xfrm>
          <a:prstGeom prst="rect">
            <a:avLst/>
          </a:prstGeom>
          <a:noFill/>
          <a:ln w="9525">
            <a:noFill/>
            <a:miter lim="800000"/>
            <a:headEnd/>
            <a:tailEnd/>
          </a:ln>
        </p:spPr>
      </p:pic>
      <p:pic>
        <p:nvPicPr>
          <p:cNvPr id="5126" name="Picture 8" descr="\\SERVNAS1\Phototheque\Nouvelle Photothèque\Sahel\Hammamet\Sélection photos régions\Hre8 150dpi.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62650" y="44450"/>
            <a:ext cx="2536825" cy="237648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7" name="Picture 12" descr="\\SERVNAS1\Phototheque\Nouvelle Photothèque\Côtes de Carthage\Tunis\sélection photos région\tun23.jpe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62650" y="2420938"/>
            <a:ext cx="2524125" cy="230346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8" name="Picture 13" descr="\\SERVNAS1\Phototheque\Nouvelle Photothèque\Côtes de Carthage\Tunis\sélection photos région\Tur9 150dpi.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957888" y="4508500"/>
            <a:ext cx="2528887" cy="23495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pic>
        <p:nvPicPr>
          <p:cNvPr id="38914" name="Picture 2" descr="http://exp.cdn-hotels.com/hotels/2000000/1170000/1166200/1166179/1166179_38_z.jpg"/>
          <p:cNvPicPr>
            <a:picLocks noChangeAspect="1" noChangeArrowheads="1"/>
          </p:cNvPicPr>
          <p:nvPr/>
        </p:nvPicPr>
        <p:blipFill>
          <a:blip r:embed="rId2" cstate="email"/>
          <a:srcRect/>
          <a:stretch>
            <a:fillRect/>
          </a:stretch>
        </p:blipFill>
        <p:spPr bwMode="auto">
          <a:xfrm>
            <a:off x="539552" y="3717032"/>
            <a:ext cx="3456384" cy="2784489"/>
          </a:xfrm>
          <a:prstGeom prst="rect">
            <a:avLst/>
          </a:prstGeom>
          <a:noFill/>
        </p:spPr>
      </p:pic>
      <p:pic>
        <p:nvPicPr>
          <p:cNvPr id="38916" name="Picture 4" descr="http://exp.cdn-hotels.com/hotels/2000000/1170000/1166200/1166179/1166179_29_y.jpg"/>
          <p:cNvPicPr>
            <a:picLocks noChangeAspect="1" noChangeArrowheads="1"/>
          </p:cNvPicPr>
          <p:nvPr/>
        </p:nvPicPr>
        <p:blipFill>
          <a:blip r:embed="rId3" cstate="email"/>
          <a:srcRect/>
          <a:stretch>
            <a:fillRect/>
          </a:stretch>
        </p:blipFill>
        <p:spPr bwMode="auto">
          <a:xfrm>
            <a:off x="4283968" y="3645024"/>
            <a:ext cx="4402460" cy="2914429"/>
          </a:xfrm>
          <a:prstGeom prst="rect">
            <a:avLst/>
          </a:prstGeom>
          <a:noFill/>
        </p:spPr>
      </p:pic>
      <p:pic>
        <p:nvPicPr>
          <p:cNvPr id="38918" name="Picture 6" descr="http://exp.cdn-hotels.com/hotels/2000000/1170000/1166200/1166179/1166179_40_y.jpg"/>
          <p:cNvPicPr>
            <a:picLocks noChangeAspect="1" noChangeArrowheads="1"/>
          </p:cNvPicPr>
          <p:nvPr/>
        </p:nvPicPr>
        <p:blipFill>
          <a:blip r:embed="rId4" cstate="email"/>
          <a:srcRect/>
          <a:stretch>
            <a:fillRect/>
          </a:stretch>
        </p:blipFill>
        <p:spPr bwMode="auto">
          <a:xfrm>
            <a:off x="395536" y="1052736"/>
            <a:ext cx="3744416" cy="2471315"/>
          </a:xfrm>
          <a:prstGeom prst="rect">
            <a:avLst/>
          </a:prstGeom>
          <a:noFill/>
        </p:spPr>
      </p:pic>
      <p:pic>
        <p:nvPicPr>
          <p:cNvPr id="38920" name="Picture 8" descr="http://exp.cdn-hotels.com/hotels/2000000/1170000/1166200/1166179/1166179_28_y.jpg"/>
          <p:cNvPicPr>
            <a:picLocks noChangeAspect="1" noChangeArrowheads="1"/>
          </p:cNvPicPr>
          <p:nvPr/>
        </p:nvPicPr>
        <p:blipFill>
          <a:blip r:embed="rId5" cstate="email"/>
          <a:srcRect/>
          <a:stretch>
            <a:fillRect/>
          </a:stretch>
        </p:blipFill>
        <p:spPr bwMode="auto">
          <a:xfrm>
            <a:off x="5148064" y="1052736"/>
            <a:ext cx="3034308" cy="2445652"/>
          </a:xfrm>
          <a:prstGeom prst="rect">
            <a:avLst/>
          </a:prstGeom>
          <a:noFill/>
        </p:spPr>
      </p:pic>
    </p:spTree>
    <p:extLst>
      <p:ext uri="{BB962C8B-B14F-4D97-AF65-F5344CB8AC3E}">
        <p14:creationId xmlns:p14="http://schemas.microsoft.com/office/powerpoint/2010/main" xmlns="" val="377768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sp>
        <p:nvSpPr>
          <p:cNvPr id="4" name="Rectangle 3"/>
          <p:cNvSpPr/>
          <p:nvPr/>
        </p:nvSpPr>
        <p:spPr>
          <a:xfrm>
            <a:off x="251520" y="3663602"/>
            <a:ext cx="8640960" cy="3077766"/>
          </a:xfrm>
          <a:prstGeom prst="rect">
            <a:avLst/>
          </a:prstGeom>
        </p:spPr>
        <p:txBody>
          <a:bodyPr wrap="square">
            <a:spAutoFit/>
          </a:bodyPr>
          <a:lstStyle/>
          <a:p>
            <a:r>
              <a:rPr lang="fr-FR" sz="1600" i="1" u="sng" dirty="0" smtClean="0"/>
              <a:t>Autres activités sportives et ludiques</a:t>
            </a:r>
            <a:r>
              <a:rPr lang="fr-FR" sz="1600" dirty="0" smtClean="0"/>
              <a:t> :</a:t>
            </a:r>
            <a:br>
              <a:rPr lang="fr-FR" sz="1600" dirty="0" smtClean="0"/>
            </a:br>
            <a:r>
              <a:rPr lang="fr-FR" sz="1600" dirty="0" smtClean="0"/>
              <a:t/>
            </a:r>
            <a:br>
              <a:rPr lang="fr-FR" sz="1600" dirty="0" smtClean="0"/>
            </a:br>
            <a:r>
              <a:rPr lang="fr-FR" sz="1600" dirty="0" smtClean="0"/>
              <a:t>- 4 courts de tennis.</a:t>
            </a:r>
            <a:br>
              <a:rPr lang="fr-FR" sz="1600" dirty="0" smtClean="0"/>
            </a:br>
            <a:r>
              <a:rPr lang="fr-FR" sz="1600" dirty="0" smtClean="0"/>
              <a:t>- 2 courts de squash.</a:t>
            </a:r>
            <a:br>
              <a:rPr lang="fr-FR" sz="1600" dirty="0" smtClean="0"/>
            </a:br>
            <a:r>
              <a:rPr lang="fr-FR" sz="1600" dirty="0" smtClean="0"/>
              <a:t>- Mini-golf.</a:t>
            </a:r>
            <a:br>
              <a:rPr lang="fr-FR" sz="1600" dirty="0" smtClean="0"/>
            </a:br>
            <a:r>
              <a:rPr lang="fr-FR" sz="1600" dirty="0" smtClean="0"/>
              <a:t>- Stand de tir à l’arc.</a:t>
            </a:r>
            <a:br>
              <a:rPr lang="fr-FR" sz="1600" dirty="0" smtClean="0"/>
            </a:br>
            <a:r>
              <a:rPr lang="fr-FR" sz="1600" dirty="0" smtClean="0"/>
              <a:t>- Billard et jeux vidéo.</a:t>
            </a:r>
            <a:br>
              <a:rPr lang="fr-FR" sz="1600" dirty="0" smtClean="0"/>
            </a:br>
            <a:r>
              <a:rPr lang="fr-FR" sz="1600" dirty="0" smtClean="0"/>
              <a:t>- Salle de fitness.</a:t>
            </a:r>
            <a:br>
              <a:rPr lang="fr-FR" sz="1600" dirty="0" smtClean="0"/>
            </a:br>
            <a:r>
              <a:rPr lang="fr-FR" sz="1600" dirty="0" smtClean="0"/>
              <a:t>- Base nautique : planche à voile, ski nautique, parachute ascensionnel, banana boat, pédalo...</a:t>
            </a:r>
            <a:br>
              <a:rPr lang="fr-FR" sz="1600" dirty="0" smtClean="0"/>
            </a:br>
            <a:r>
              <a:rPr lang="fr-FR" sz="1600" dirty="0" smtClean="0"/>
              <a:t>- Mini-Club (4-12 ans) : pendant les vacances scolaires.</a:t>
            </a:r>
            <a:br>
              <a:rPr lang="fr-FR" sz="1600" dirty="0" smtClean="0"/>
            </a:br>
            <a:r>
              <a:rPr lang="fr-FR" sz="1600" dirty="0" smtClean="0"/>
              <a:t>- Golf : A 15 mn de l'hôtel, Golf Citrus et </a:t>
            </a:r>
            <a:r>
              <a:rPr lang="fr-FR" sz="1600" dirty="0" err="1" smtClean="0"/>
              <a:t>Yasmine</a:t>
            </a:r>
            <a:r>
              <a:rPr lang="fr-FR" sz="1600" dirty="0" smtClean="0"/>
              <a:t> (9 trous et 18 trous).</a:t>
            </a:r>
          </a:p>
          <a:p>
            <a:r>
              <a:rPr lang="fr-FR" sz="1600" dirty="0" smtClean="0"/>
              <a:t> </a:t>
            </a:r>
            <a:endParaRPr lang="fr-FR" sz="1600" dirty="0"/>
          </a:p>
        </p:txBody>
      </p:sp>
      <p:pic>
        <p:nvPicPr>
          <p:cNvPr id="32770" name="Picture 2" descr="Nahrawess Thalassa Palace, Hammamet, Tunisie"/>
          <p:cNvPicPr>
            <a:picLocks noChangeAspect="1" noChangeArrowheads="1"/>
          </p:cNvPicPr>
          <p:nvPr/>
        </p:nvPicPr>
        <p:blipFill>
          <a:blip r:embed="rId2" cstate="email"/>
          <a:srcRect/>
          <a:stretch>
            <a:fillRect/>
          </a:stretch>
        </p:blipFill>
        <p:spPr bwMode="auto">
          <a:xfrm>
            <a:off x="467544" y="1268760"/>
            <a:ext cx="5400601" cy="2160240"/>
          </a:xfrm>
          <a:prstGeom prst="rect">
            <a:avLst/>
          </a:prstGeom>
          <a:noFill/>
        </p:spPr>
      </p:pic>
      <p:pic>
        <p:nvPicPr>
          <p:cNvPr id="32772" name="Picture 4" descr="http://exp.cdn-hotels.com/hotels/2000000/1170000/1166200/1166179/1166179_53_y.jpg"/>
          <p:cNvPicPr>
            <a:picLocks noChangeAspect="1" noChangeArrowheads="1"/>
          </p:cNvPicPr>
          <p:nvPr/>
        </p:nvPicPr>
        <p:blipFill>
          <a:blip r:embed="rId3" cstate="email"/>
          <a:srcRect/>
          <a:stretch>
            <a:fillRect/>
          </a:stretch>
        </p:blipFill>
        <p:spPr bwMode="auto">
          <a:xfrm>
            <a:off x="6156176" y="1268760"/>
            <a:ext cx="2743200" cy="4105275"/>
          </a:xfrm>
          <a:prstGeom prst="rect">
            <a:avLst/>
          </a:prstGeom>
          <a:noFill/>
        </p:spPr>
      </p:pic>
    </p:spTree>
    <p:extLst>
      <p:ext uri="{BB962C8B-B14F-4D97-AF65-F5344CB8AC3E}">
        <p14:creationId xmlns:p14="http://schemas.microsoft.com/office/powerpoint/2010/main" xmlns="" val="377768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73" name="Picture 29"/>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0" y="3213100"/>
            <a:ext cx="9144000" cy="3455988"/>
          </a:xfrm>
          <a:prstGeom prst="rect">
            <a:avLst/>
          </a:prstGeom>
          <a:noFill/>
          <a:extLst>
            <a:ext uri="{909E8E84-426E-40DD-AFC4-6F175D3DCCD1}">
              <a14:hiddenFill xmlns:a14="http://schemas.microsoft.com/office/drawing/2010/main" xmlns="">
                <a:solidFill>
                  <a:srgbClr val="FFFFFF"/>
                </a:solidFill>
              </a14:hiddenFill>
            </a:ext>
          </a:extLst>
        </p:spPr>
      </p:pic>
      <p:sp>
        <p:nvSpPr>
          <p:cNvPr id="210974" name="Rectangle 30"/>
          <p:cNvSpPr>
            <a:spLocks noChangeArrowheads="1"/>
          </p:cNvSpPr>
          <p:nvPr/>
        </p:nvSpPr>
        <p:spPr bwMode="auto">
          <a:xfrm>
            <a:off x="73025" y="0"/>
            <a:ext cx="3059113" cy="6858000"/>
          </a:xfrm>
          <a:prstGeom prst="rect">
            <a:avLst/>
          </a:prstGeom>
          <a:solidFill>
            <a:srgbClr val="856C2F">
              <a:alpha val="12000"/>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210975" name="Text Box 31"/>
          <p:cNvSpPr txBox="1">
            <a:spLocks noChangeArrowheads="1"/>
          </p:cNvSpPr>
          <p:nvPr/>
        </p:nvSpPr>
        <p:spPr bwMode="auto">
          <a:xfrm>
            <a:off x="356678" y="500042"/>
            <a:ext cx="2592388" cy="2092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fr-FR" i="1" dirty="0">
              <a:latin typeface="Book Antiqua" pitchFamily="18" charset="0"/>
            </a:endParaRPr>
          </a:p>
          <a:p>
            <a:pPr>
              <a:spcBef>
                <a:spcPct val="50000"/>
              </a:spcBef>
            </a:pPr>
            <a:r>
              <a:rPr lang="fr-FR" sz="2800" i="1" dirty="0">
                <a:latin typeface="Pristina" pitchFamily="66" charset="0"/>
              </a:rPr>
              <a:t>Restaurant</a:t>
            </a:r>
            <a:r>
              <a:rPr lang="fr-FR" sz="2800" i="1" dirty="0">
                <a:latin typeface="Book Antiqua" pitchFamily="18" charset="0"/>
              </a:rPr>
              <a:t> </a:t>
            </a:r>
            <a:r>
              <a:rPr lang="fr-FR" sz="2800" i="1" dirty="0" smtClean="0">
                <a:latin typeface="Book Antiqua" pitchFamily="18" charset="0"/>
              </a:rPr>
              <a:t>POMODORO</a:t>
            </a:r>
          </a:p>
          <a:p>
            <a:pPr>
              <a:spcBef>
                <a:spcPct val="50000"/>
              </a:spcBef>
            </a:pPr>
            <a:r>
              <a:rPr lang="fr-FR" sz="2800" i="1" dirty="0" smtClean="0">
                <a:latin typeface="Book Antiqua" pitchFamily="18" charset="0"/>
              </a:rPr>
              <a:t>Dîner Jour 2</a:t>
            </a:r>
            <a:endParaRPr lang="fr-FR" sz="2800" i="1" dirty="0" smtClean="0">
              <a:latin typeface="Book Antiqua" pitchFamily="18" charset="0"/>
            </a:endParaRPr>
          </a:p>
        </p:txBody>
      </p:sp>
      <p:pic>
        <p:nvPicPr>
          <p:cNvPr id="210977" name="Picture 33"/>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3491260" y="1004731"/>
            <a:ext cx="2736924" cy="1824616"/>
          </a:xfrm>
          <a:prstGeom prst="rect">
            <a:avLst/>
          </a:prstGeom>
          <a:noFill/>
          <a:extLst>
            <a:ext uri="{909E8E84-426E-40DD-AFC4-6F175D3DCCD1}">
              <a14:hiddenFill xmlns:a14="http://schemas.microsoft.com/office/drawing/2010/main" xmlns="">
                <a:solidFill>
                  <a:srgbClr val="FFFFFF"/>
                </a:solidFill>
              </a14:hiddenFill>
            </a:ext>
          </a:extLst>
        </p:spPr>
      </p:pic>
      <p:sp>
        <p:nvSpPr>
          <p:cNvPr id="210978" name="Rectangle 34"/>
          <p:cNvSpPr>
            <a:spLocks noChangeArrowheads="1"/>
          </p:cNvSpPr>
          <p:nvPr/>
        </p:nvSpPr>
        <p:spPr bwMode="auto">
          <a:xfrm>
            <a:off x="3275857" y="836712"/>
            <a:ext cx="3096343" cy="2160216"/>
          </a:xfrm>
          <a:prstGeom prst="rect">
            <a:avLst/>
          </a:prstGeom>
          <a:solidFill>
            <a:srgbClr val="856C2F">
              <a:alpha val="12000"/>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pic>
        <p:nvPicPr>
          <p:cNvPr id="1026" name="Picture 2" descr="http://www.google.fr/url?source=imglanding&amp;ct=img&amp;q=http://tunisie.co/uploads/images/content/pomodoro-050911-v.jpg&amp;sa=X&amp;ei=OM9tVdikKcznUr6xguAI&amp;ved=0CAkQ8wc&amp;usg=AFQjCNF1Q9so8QpoC4JJlo5d8LsVYNjnjA"/>
          <p:cNvPicPr>
            <a:picLocks noChangeAspect="1" noChangeArrowheads="1"/>
          </p:cNvPicPr>
          <p:nvPr/>
        </p:nvPicPr>
        <p:blipFill>
          <a:blip r:embed="rId4"/>
          <a:srcRect/>
          <a:stretch>
            <a:fillRect/>
          </a:stretch>
        </p:blipFill>
        <p:spPr bwMode="auto">
          <a:xfrm>
            <a:off x="7358082" y="285728"/>
            <a:ext cx="1428750" cy="1428750"/>
          </a:xfrm>
          <a:prstGeom prst="rect">
            <a:avLst/>
          </a:prstGeom>
          <a:noFill/>
        </p:spPr>
      </p:pic>
    </p:spTree>
    <p:extLst>
      <p:ext uri="{BB962C8B-B14F-4D97-AF65-F5344CB8AC3E}">
        <p14:creationId xmlns:p14="http://schemas.microsoft.com/office/powerpoint/2010/main" xmlns="" val="1493514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75" name="Text Box 31"/>
          <p:cNvSpPr txBox="1">
            <a:spLocks noChangeArrowheads="1"/>
          </p:cNvSpPr>
          <p:nvPr/>
        </p:nvSpPr>
        <p:spPr bwMode="auto">
          <a:xfrm>
            <a:off x="285720" y="-285776"/>
            <a:ext cx="2592388"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endParaRPr lang="fr-FR" i="1" dirty="0">
              <a:latin typeface="Book Antiqua" pitchFamily="18" charset="0"/>
            </a:endParaRPr>
          </a:p>
          <a:p>
            <a:pPr>
              <a:spcBef>
                <a:spcPct val="50000"/>
              </a:spcBef>
            </a:pPr>
            <a:r>
              <a:rPr lang="fr-FR" sz="2800" i="1" dirty="0">
                <a:latin typeface="Pristina" pitchFamily="66" charset="0"/>
              </a:rPr>
              <a:t>Restaurant</a:t>
            </a:r>
            <a:r>
              <a:rPr lang="fr-FR" sz="2800" i="1" dirty="0">
                <a:latin typeface="Book Antiqua" pitchFamily="18" charset="0"/>
              </a:rPr>
              <a:t> </a:t>
            </a:r>
            <a:r>
              <a:rPr lang="fr-FR" sz="2800" i="1" dirty="0" smtClean="0">
                <a:latin typeface="Book Antiqua" pitchFamily="18" charset="0"/>
              </a:rPr>
              <a:t>POMODORO</a:t>
            </a:r>
            <a:endParaRPr lang="fr-FR" sz="2800" i="1" dirty="0">
              <a:latin typeface="Book Antiqua" pitchFamily="18" charset="0"/>
            </a:endParaRPr>
          </a:p>
        </p:txBody>
      </p:sp>
      <p:pic>
        <p:nvPicPr>
          <p:cNvPr id="1026" name="Picture 2" descr="http://www.google.fr/url?source=imglanding&amp;ct=img&amp;q=http://tunisie.co/uploads/images/content/pomodoro-050911-v.jpg&amp;sa=X&amp;ei=OM9tVdikKcznUr6xguAI&amp;ved=0CAkQ8wc&amp;usg=AFQjCNF1Q9so8QpoC4JJlo5d8LsVYNjnjA"/>
          <p:cNvPicPr>
            <a:picLocks noChangeAspect="1" noChangeArrowheads="1"/>
          </p:cNvPicPr>
          <p:nvPr/>
        </p:nvPicPr>
        <p:blipFill>
          <a:blip r:embed="rId2"/>
          <a:srcRect/>
          <a:stretch>
            <a:fillRect/>
          </a:stretch>
        </p:blipFill>
        <p:spPr bwMode="auto">
          <a:xfrm>
            <a:off x="7358082" y="285728"/>
            <a:ext cx="1428750" cy="1428750"/>
          </a:xfrm>
          <a:prstGeom prst="rect">
            <a:avLst/>
          </a:prstGeom>
          <a:noFill/>
        </p:spPr>
      </p:pic>
      <p:sp>
        <p:nvSpPr>
          <p:cNvPr id="8" name="Rectangle 7"/>
          <p:cNvSpPr/>
          <p:nvPr/>
        </p:nvSpPr>
        <p:spPr>
          <a:xfrm>
            <a:off x="428596" y="5286388"/>
            <a:ext cx="8358246" cy="1200329"/>
          </a:xfrm>
          <a:prstGeom prst="rect">
            <a:avLst/>
          </a:prstGeom>
        </p:spPr>
        <p:txBody>
          <a:bodyPr wrap="square">
            <a:spAutoFit/>
          </a:bodyPr>
          <a:lstStyle/>
          <a:p>
            <a:r>
              <a:rPr lang="fr-FR" dirty="0" smtClean="0"/>
              <a:t>La </a:t>
            </a:r>
            <a:r>
              <a:rPr lang="fr-FR" dirty="0" smtClean="0"/>
              <a:t>réputation </a:t>
            </a:r>
            <a:r>
              <a:rPr lang="fr-FR" dirty="0" smtClean="0"/>
              <a:t>du </a:t>
            </a:r>
            <a:r>
              <a:rPr lang="fr-FR" dirty="0" err="1" smtClean="0"/>
              <a:t>pomodoro</a:t>
            </a:r>
            <a:r>
              <a:rPr lang="fr-FR" dirty="0" smtClean="0"/>
              <a:t> marina n'est plus a faire. riche de plus de 25 ans </a:t>
            </a:r>
            <a:r>
              <a:rPr lang="fr-FR" dirty="0" smtClean="0"/>
              <a:t>d’expérience </a:t>
            </a:r>
            <a:r>
              <a:rPr lang="fr-FR" dirty="0" smtClean="0"/>
              <a:t>dans la gastronomie, le </a:t>
            </a:r>
            <a:r>
              <a:rPr lang="fr-FR" dirty="0" err="1" smtClean="0"/>
              <a:t>pomodoro</a:t>
            </a:r>
            <a:r>
              <a:rPr lang="fr-FR" dirty="0" smtClean="0"/>
              <a:t> marina accueille dans un cadre chic et branche tout le gratin de la société tunisienne et </a:t>
            </a:r>
            <a:r>
              <a:rPr lang="fr-FR" dirty="0" smtClean="0"/>
              <a:t>étrangère. </a:t>
            </a:r>
            <a:r>
              <a:rPr lang="fr-FR" dirty="0" smtClean="0"/>
              <a:t>ces plats, raffines et son accueil chaleureux ne vous feront plus revenir par hasard</a:t>
            </a:r>
            <a:endParaRPr lang="fr-FR" dirty="0"/>
          </a:p>
        </p:txBody>
      </p:sp>
      <p:pic>
        <p:nvPicPr>
          <p:cNvPr id="24578" name="Picture 2" descr="http://www.google.fr/url?source=imglanding&amp;ct=img&amp;q=http://www.carthage-tours.com/images/restaurant-pomorodo-hammamet.jpg&amp;sa=X&amp;ei=w9JtVbW9I4GtUKSPgKAN&amp;ved=0CAkQ8wc&amp;usg=AFQjCNH05PHua9hxF_Y-Pho1iOeWJ2oXpg"/>
          <p:cNvPicPr>
            <a:picLocks noChangeAspect="1" noChangeArrowheads="1"/>
          </p:cNvPicPr>
          <p:nvPr/>
        </p:nvPicPr>
        <p:blipFill>
          <a:blip r:embed="rId3"/>
          <a:srcRect/>
          <a:stretch>
            <a:fillRect/>
          </a:stretch>
        </p:blipFill>
        <p:spPr bwMode="auto">
          <a:xfrm>
            <a:off x="1785918" y="1339438"/>
            <a:ext cx="5072098" cy="3804074"/>
          </a:xfrm>
          <a:prstGeom prst="rect">
            <a:avLst/>
          </a:prstGeom>
          <a:noFill/>
        </p:spPr>
      </p:pic>
    </p:spTree>
    <p:extLst>
      <p:ext uri="{BB962C8B-B14F-4D97-AF65-F5344CB8AC3E}">
        <p14:creationId xmlns:p14="http://schemas.microsoft.com/office/powerpoint/2010/main" xmlns="" val="1493514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67238" y="3424238"/>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226311"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67238" y="3424238"/>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226313" name="Picture 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67238" y="3424238"/>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226315" name="AutoShape 11"/>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226317" name="AutoShape 13"/>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fr-FR"/>
          </a:p>
        </p:txBody>
      </p:sp>
      <p:pic>
        <p:nvPicPr>
          <p:cNvPr id="226319" name="Picture 15"/>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16013" y="115888"/>
            <a:ext cx="5040312" cy="3262312"/>
          </a:xfrm>
          <a:prstGeom prst="rect">
            <a:avLst/>
          </a:prstGeom>
          <a:noFill/>
          <a:extLst>
            <a:ext uri="{909E8E84-426E-40DD-AFC4-6F175D3DCCD1}">
              <a14:hiddenFill xmlns:a14="http://schemas.microsoft.com/office/drawing/2010/main" xmlns="">
                <a:solidFill>
                  <a:srgbClr val="FFFFFF"/>
                </a:solidFill>
              </a14:hiddenFill>
            </a:ext>
          </a:extLst>
        </p:spPr>
      </p:pic>
      <p:pic>
        <p:nvPicPr>
          <p:cNvPr id="226321" name="Picture 17" descr="Restaurant Le Pool, Hotel Sindbad, Hammamet"/>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1116013" y="3429000"/>
            <a:ext cx="5040312" cy="3263900"/>
          </a:xfrm>
          <a:prstGeom prst="rect">
            <a:avLst/>
          </a:prstGeom>
          <a:noFill/>
          <a:extLst>
            <a:ext uri="{909E8E84-426E-40DD-AFC4-6F175D3DCCD1}">
              <a14:hiddenFill xmlns:a14="http://schemas.microsoft.com/office/drawing/2010/main" xmlns="">
                <a:solidFill>
                  <a:srgbClr val="FFFFFF"/>
                </a:solidFill>
              </a14:hiddenFill>
            </a:ext>
          </a:extLst>
        </p:spPr>
      </p:pic>
      <p:sp>
        <p:nvSpPr>
          <p:cNvPr id="226322" name="Rectangle 18"/>
          <p:cNvSpPr>
            <a:spLocks noChangeArrowheads="1"/>
          </p:cNvSpPr>
          <p:nvPr/>
        </p:nvSpPr>
        <p:spPr bwMode="auto">
          <a:xfrm>
            <a:off x="971550" y="0"/>
            <a:ext cx="5329238" cy="6858000"/>
          </a:xfrm>
          <a:prstGeom prst="rect">
            <a:avLst/>
          </a:prstGeom>
          <a:solidFill>
            <a:schemeClr val="accent5">
              <a:lumMod val="75000"/>
              <a:alpha val="13000"/>
            </a:schemeClr>
          </a:solidFill>
          <a:ln w="9525">
            <a:solidFill>
              <a:schemeClr val="tx1"/>
            </a:solidFill>
            <a:miter lim="800000"/>
            <a:headEnd/>
            <a:tailEnd/>
          </a:ln>
          <a:effectLst/>
          <a:extLst/>
        </p:spPr>
        <p:txBody>
          <a:bodyPr wrap="none" anchor="ctr"/>
          <a:lstStyle/>
          <a:p>
            <a:endParaRPr lang="fr-FR"/>
          </a:p>
        </p:txBody>
      </p:sp>
      <p:sp>
        <p:nvSpPr>
          <p:cNvPr id="226324" name="Rectangle 20"/>
          <p:cNvSpPr>
            <a:spLocks noChangeArrowheads="1"/>
          </p:cNvSpPr>
          <p:nvPr/>
        </p:nvSpPr>
        <p:spPr bwMode="auto">
          <a:xfrm>
            <a:off x="6516216" y="3821187"/>
            <a:ext cx="2520056" cy="2488133"/>
          </a:xfrm>
          <a:prstGeom prst="rect">
            <a:avLst/>
          </a:prstGeom>
          <a:solidFill>
            <a:schemeClr val="accent5">
              <a:lumMod val="75000"/>
              <a:alpha val="13000"/>
            </a:schemeClr>
          </a:solidFill>
          <a:ln w="9525">
            <a:solidFill>
              <a:schemeClr val="tx1"/>
            </a:solidFill>
            <a:miter lim="800000"/>
            <a:headEnd/>
            <a:tailEnd/>
          </a:ln>
          <a:effectLst/>
          <a:extLst/>
        </p:spPr>
        <p:txBody>
          <a:bodyPr wrap="none" anchor="ctr"/>
          <a:lstStyle/>
          <a:p>
            <a:pPr algn="r"/>
            <a:r>
              <a:rPr lang="fr-FR" sz="2800" dirty="0" smtClean="0">
                <a:solidFill>
                  <a:schemeClr val="tx2">
                    <a:lumMod val="50000"/>
                  </a:schemeClr>
                </a:solidFill>
                <a:latin typeface="Pristina" pitchFamily="66" charset="0"/>
              </a:rPr>
              <a:t>Restaurant </a:t>
            </a:r>
            <a:r>
              <a:rPr lang="fr-FR" sz="2400" dirty="0" smtClean="0">
                <a:solidFill>
                  <a:schemeClr val="tx2">
                    <a:lumMod val="50000"/>
                  </a:schemeClr>
                </a:solidFill>
                <a:latin typeface="Lucida Calligraphy" pitchFamily="66" charset="0"/>
              </a:rPr>
              <a:t>       </a:t>
            </a:r>
          </a:p>
          <a:p>
            <a:pPr algn="r"/>
            <a:r>
              <a:rPr lang="fr-FR" sz="2400" dirty="0" err="1" smtClean="0">
                <a:solidFill>
                  <a:schemeClr val="tx2">
                    <a:lumMod val="50000"/>
                  </a:schemeClr>
                </a:solidFill>
                <a:latin typeface="Lucida Calligraphy" pitchFamily="66" charset="0"/>
              </a:rPr>
              <a:t>Sindbad</a:t>
            </a:r>
            <a:r>
              <a:rPr lang="fr-FR" sz="2400" dirty="0" smtClean="0">
                <a:solidFill>
                  <a:schemeClr val="tx2">
                    <a:lumMod val="50000"/>
                  </a:schemeClr>
                </a:solidFill>
                <a:latin typeface="Lucida Calligraphy" pitchFamily="66" charset="0"/>
              </a:rPr>
              <a:t>  </a:t>
            </a:r>
          </a:p>
          <a:p>
            <a:pPr algn="r"/>
            <a:r>
              <a:rPr lang="fr-FR" sz="2400" dirty="0" smtClean="0">
                <a:solidFill>
                  <a:schemeClr val="tx2">
                    <a:lumMod val="50000"/>
                  </a:schemeClr>
                </a:solidFill>
                <a:latin typeface="Lucida Calligraphy" pitchFamily="66" charset="0"/>
              </a:rPr>
              <a:t>Hammamet </a:t>
            </a:r>
            <a:endParaRPr lang="fr-FR" sz="2400" dirty="0">
              <a:solidFill>
                <a:schemeClr val="tx2">
                  <a:lumMod val="50000"/>
                </a:schemeClr>
              </a:solidFill>
              <a:latin typeface="Lucida Calligraphy" pitchFamily="66" charset="0"/>
            </a:endParaRPr>
          </a:p>
        </p:txBody>
      </p:sp>
      <p:sp>
        <p:nvSpPr>
          <p:cNvPr id="2" name="ZoneTexte 1"/>
          <p:cNvSpPr txBox="1"/>
          <p:nvPr/>
        </p:nvSpPr>
        <p:spPr>
          <a:xfrm>
            <a:off x="6660232" y="910461"/>
            <a:ext cx="2376487" cy="646331"/>
          </a:xfrm>
          <a:prstGeom prst="rect">
            <a:avLst/>
          </a:prstGeom>
          <a:noFill/>
        </p:spPr>
        <p:txBody>
          <a:bodyPr wrap="square" rtlCol="0">
            <a:spAutoFit/>
          </a:bodyPr>
          <a:lstStyle/>
          <a:p>
            <a:r>
              <a:rPr lang="fr-FR" sz="3600" dirty="0" smtClean="0"/>
              <a:t>En option</a:t>
            </a:r>
            <a:endParaRPr lang="fr-FR" sz="3600" dirty="0"/>
          </a:p>
        </p:txBody>
      </p:sp>
      <p:pic>
        <p:nvPicPr>
          <p:cNvPr id="13" name="Picture 3"/>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092280" y="1464140"/>
            <a:ext cx="1168588" cy="740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15498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6" descr="LOGO CJ BLC typo.eps"/>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 y="158750"/>
            <a:ext cx="1482725"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Rectangle 8"/>
          <p:cNvSpPr>
            <a:spLocks noChangeArrowheads="1"/>
          </p:cNvSpPr>
          <p:nvPr/>
        </p:nvSpPr>
        <p:spPr bwMode="auto">
          <a:xfrm>
            <a:off x="1907704" y="116632"/>
            <a:ext cx="59594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defTabSz="914400" fontAlgn="ctr">
              <a:spcBef>
                <a:spcPct val="0"/>
              </a:spcBef>
              <a:buClrTx/>
              <a:buSzTx/>
              <a:buFontTx/>
              <a:buNone/>
            </a:pPr>
            <a:r>
              <a:rPr lang="fr-FR" altLang="fr-FR" sz="3600" b="1" dirty="0" err="1" smtClean="0">
                <a:latin typeface="Pristina" pitchFamily="66" charset="0"/>
                <a:cs typeface="Arial" charset="0"/>
              </a:rPr>
              <a:t>Sindbad</a:t>
            </a:r>
            <a:r>
              <a:rPr lang="fr-FR" altLang="fr-FR" sz="3600" b="1" dirty="0" smtClean="0">
                <a:latin typeface="Pristina" pitchFamily="66" charset="0"/>
                <a:cs typeface="Arial" charset="0"/>
              </a:rPr>
              <a:t> </a:t>
            </a:r>
            <a:r>
              <a:rPr lang="fr-FR" altLang="fr-FR" sz="3600" b="1" dirty="0">
                <a:latin typeface="Pristina" pitchFamily="66" charset="0"/>
                <a:cs typeface="Arial" charset="0"/>
              </a:rPr>
              <a:t>Hammamet</a:t>
            </a:r>
            <a:endParaRPr lang="fr-FR" altLang="fr-FR" sz="3600" dirty="0">
              <a:latin typeface="Pristina" pitchFamily="66" charset="0"/>
              <a:cs typeface="Arial" charset="0"/>
            </a:endParaRPr>
          </a:p>
        </p:txBody>
      </p:sp>
      <p:pic>
        <p:nvPicPr>
          <p:cNvPr id="8196" name="Picture 4" descr="http://www.alfakhiratour.com/fr/images/sindbad.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5575" y="982663"/>
            <a:ext cx="4483100" cy="290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8" descr="http://static.service-voyages.com/photos/vacances-tunisie/hammamet/bar-sindbad_62498_pghd.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24400" y="1001713"/>
            <a:ext cx="4330700" cy="288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2" descr="http://www.luxe-tunisie.com/medias/HotelSindbad8.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314575" y="3984625"/>
            <a:ext cx="4238625" cy="282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48905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192.168.1.5\cj\9 COMMERCIAL ET COMMUNICATION\COMMUNICATION\POWER POINT\RANGEMENT PPT\TUNISIE\Restauration\Hammamet\photo 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500632"/>
            <a:ext cx="8128000" cy="609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7315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4" name="Picture 9" descr="\\192.168.1.5\cj\9 COMMERCIAL ET COMMUNICATION\COMMUNICATION\POWER POINT\RANGEMENT PPT\TUNISIE\Restauration\Hammamet\photo 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9992" y="404664"/>
            <a:ext cx="4572000" cy="6096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descr="\\192.168.1.5\cj\9 COMMERCIAL ET COMMUNICATION\COMMUNICATION\POWER POINT\RANGEMENT PPT\TUNISIE\Restauration\Hammamet\photo 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496" y="536340"/>
            <a:ext cx="4374486" cy="58326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7989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539750" y="115888"/>
            <a:ext cx="8748713" cy="603250"/>
          </a:xfrm>
          <a:prstGeom prst="rect">
            <a:avLst/>
          </a:prstGeom>
          <a:noFill/>
          <a:ln w="9525">
            <a:noFill/>
            <a:miter lim="800000"/>
            <a:headEnd/>
            <a:tailEnd/>
          </a:ln>
        </p:spPr>
        <p:txBody>
          <a:bodyPr/>
          <a:lstStyle/>
          <a:p>
            <a:pPr marL="342900" indent="-342900" algn="ctr">
              <a:spcBef>
                <a:spcPct val="20000"/>
              </a:spcBef>
            </a:pPr>
            <a:r>
              <a:rPr lang="fr-FR" sz="2400" dirty="0">
                <a:latin typeface="Book Antiqua" pitchFamily="18" charset="0"/>
              </a:rPr>
              <a:t>Dîner 3000 bougies à ciel ouvert  </a:t>
            </a:r>
          </a:p>
          <a:p>
            <a:pPr marL="342900" indent="-342900" algn="ctr">
              <a:spcBef>
                <a:spcPct val="20000"/>
              </a:spcBef>
            </a:pPr>
            <a:r>
              <a:rPr lang="fr-FR" sz="2400" dirty="0">
                <a:latin typeface="Book Antiqua" pitchFamily="18" charset="0"/>
              </a:rPr>
              <a:t>sur la plage de l’hôtel</a:t>
            </a:r>
          </a:p>
        </p:txBody>
      </p:sp>
      <p:pic>
        <p:nvPicPr>
          <p:cNvPr id="13315" name="Picture 2"/>
          <p:cNvPicPr>
            <a:picLocks noChangeAspect="1" noChangeArrowheads="1"/>
          </p:cNvPicPr>
          <p:nvPr/>
        </p:nvPicPr>
        <p:blipFill>
          <a:blip r:embed="rId2"/>
          <a:srcRect/>
          <a:stretch>
            <a:fillRect/>
          </a:stretch>
        </p:blipFill>
        <p:spPr bwMode="auto">
          <a:xfrm>
            <a:off x="468313" y="1052513"/>
            <a:ext cx="8351837" cy="525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395288" y="188913"/>
            <a:ext cx="8748712" cy="603250"/>
          </a:xfrm>
          <a:prstGeom prst="rect">
            <a:avLst/>
          </a:prstGeom>
          <a:noFill/>
          <a:ln w="9525">
            <a:noFill/>
            <a:miter lim="800000"/>
            <a:headEnd/>
            <a:tailEnd/>
          </a:ln>
        </p:spPr>
        <p:txBody>
          <a:bodyPr/>
          <a:lstStyle/>
          <a:p>
            <a:pPr marL="342900" indent="-342900" algn="ctr">
              <a:spcBef>
                <a:spcPct val="20000"/>
              </a:spcBef>
            </a:pPr>
            <a:r>
              <a:rPr lang="fr-FR" sz="2400" dirty="0">
                <a:latin typeface="Book Antiqua" pitchFamily="18" charset="0"/>
              </a:rPr>
              <a:t>Dîner 3000 bougies à ciel ouvert </a:t>
            </a:r>
          </a:p>
          <a:p>
            <a:pPr marL="342900" indent="-342900" algn="ctr">
              <a:spcBef>
                <a:spcPct val="20000"/>
              </a:spcBef>
            </a:pPr>
            <a:r>
              <a:rPr lang="fr-FR" sz="2400" dirty="0">
                <a:latin typeface="Book Antiqua" pitchFamily="18" charset="0"/>
              </a:rPr>
              <a:t>sur une plage de l’hôtel</a:t>
            </a:r>
          </a:p>
        </p:txBody>
      </p:sp>
      <p:pic>
        <p:nvPicPr>
          <p:cNvPr id="14339" name="Picture 2" descr="http://laico.prod.fbcmsv2.fblab.me/wp-content/uploads/sites/193/2014/07/Laico-Hammamet-Hotel-04.jpg"/>
          <p:cNvPicPr>
            <a:picLocks noChangeAspect="1" noChangeArrowheads="1"/>
          </p:cNvPicPr>
          <p:nvPr/>
        </p:nvPicPr>
        <p:blipFill>
          <a:blip r:embed="rId2"/>
          <a:srcRect/>
          <a:stretch>
            <a:fillRect/>
          </a:stretch>
        </p:blipFill>
        <p:spPr bwMode="auto">
          <a:xfrm>
            <a:off x="539750" y="1125538"/>
            <a:ext cx="8135938" cy="5427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sp>
        <p:nvSpPr>
          <p:cNvPr id="5" name="Rectangle 4"/>
          <p:cNvSpPr/>
          <p:nvPr/>
        </p:nvSpPr>
        <p:spPr>
          <a:xfrm>
            <a:off x="251520" y="5157192"/>
            <a:ext cx="8640960" cy="1477328"/>
          </a:xfrm>
          <a:prstGeom prst="rect">
            <a:avLst/>
          </a:prstGeom>
        </p:spPr>
        <p:txBody>
          <a:bodyPr wrap="square">
            <a:spAutoFit/>
          </a:bodyPr>
          <a:lstStyle/>
          <a:p>
            <a:r>
              <a:rPr lang="fr-FR" dirty="0" smtClean="0"/>
              <a:t>Donnant sur les plages et la baie de Hammamet, l'hôtel </a:t>
            </a:r>
            <a:r>
              <a:rPr lang="fr-FR" dirty="0" err="1" smtClean="0"/>
              <a:t>Nahrawess</a:t>
            </a:r>
            <a:r>
              <a:rPr lang="fr-FR" dirty="0" smtClean="0"/>
              <a:t> &amp; Spa </a:t>
            </a:r>
            <a:r>
              <a:rPr lang="fr-FR" dirty="0" err="1" smtClean="0"/>
              <a:t>Resort</a:t>
            </a:r>
            <a:r>
              <a:rPr lang="fr-FR" dirty="0" smtClean="0"/>
              <a:t> dispose de plusieurs piscines et espaces de détente avec salle de remise en forme et sauna.</a:t>
            </a:r>
          </a:p>
          <a:p>
            <a:r>
              <a:rPr lang="fr-FR" dirty="0" smtClean="0"/>
              <a:t>L'hôtel </a:t>
            </a:r>
            <a:r>
              <a:rPr lang="fr-FR" dirty="0" err="1" smtClean="0"/>
              <a:t>Nahrawess</a:t>
            </a:r>
            <a:r>
              <a:rPr lang="fr-FR" dirty="0" smtClean="0"/>
              <a:t> &amp; Spa </a:t>
            </a:r>
            <a:r>
              <a:rPr lang="fr-FR" dirty="0" err="1" smtClean="0"/>
              <a:t>Resort</a:t>
            </a:r>
            <a:r>
              <a:rPr lang="fr-FR" dirty="0" smtClean="0"/>
              <a:t> est situé sur un parc de 7 hectares et propose des chambres climatisées dotées d'un balcon avec vue sur la mer, d'une télévision par satellite et d'une salle de bains privative moderne.</a:t>
            </a:r>
          </a:p>
        </p:txBody>
      </p:sp>
      <p:pic>
        <p:nvPicPr>
          <p:cNvPr id="7" name="Picture 2" descr="Nahrawess Thalassa Palace, Hammamet, Tunisie"/>
          <p:cNvPicPr>
            <a:picLocks noChangeAspect="1" noChangeArrowheads="1"/>
          </p:cNvPicPr>
          <p:nvPr/>
        </p:nvPicPr>
        <p:blipFill>
          <a:blip r:embed="rId2" cstate="email"/>
          <a:srcRect/>
          <a:stretch>
            <a:fillRect/>
          </a:stretch>
        </p:blipFill>
        <p:spPr bwMode="auto">
          <a:xfrm>
            <a:off x="179512" y="1412776"/>
            <a:ext cx="8748464" cy="3499386"/>
          </a:xfrm>
          <a:prstGeom prst="rect">
            <a:avLst/>
          </a:prstGeom>
          <a:noFill/>
        </p:spPr>
      </p:pic>
    </p:spTree>
    <p:extLst>
      <p:ext uri="{BB962C8B-B14F-4D97-AF65-F5344CB8AC3E}">
        <p14:creationId xmlns:p14="http://schemas.microsoft.com/office/powerpoint/2010/main" xmlns="" val="377768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395288" y="2205038"/>
            <a:ext cx="3960812" cy="1728787"/>
          </a:xfrm>
          <a:prstGeom prst="rect">
            <a:avLst/>
          </a:prstGeom>
          <a:noFill/>
          <a:ln w="9525">
            <a:noFill/>
            <a:miter lim="800000"/>
            <a:headEnd/>
            <a:tailEnd/>
          </a:ln>
        </p:spPr>
        <p:txBody>
          <a:bodyPr/>
          <a:lstStyle/>
          <a:p>
            <a:pPr marL="342900" indent="-342900" algn="ctr">
              <a:spcBef>
                <a:spcPct val="20000"/>
              </a:spcBef>
            </a:pPr>
            <a:endParaRPr lang="fr-FR" sz="3000" i="1">
              <a:solidFill>
                <a:srgbClr val="663300"/>
              </a:solidFill>
              <a:latin typeface="Maiandra GD" pitchFamily="34" charset="0"/>
            </a:endParaRPr>
          </a:p>
        </p:txBody>
      </p:sp>
      <p:pic>
        <p:nvPicPr>
          <p:cNvPr id="15363" name="Picture 2" descr="\\Servboul1\images cj\16 PHOTOTHEQUE\03 - PRODUITS CJ\03. DEJ &amp; DINER &amp; COCKTAIL\création ciel ouvert\DSC00730.JPG"/>
          <p:cNvPicPr>
            <a:picLocks noChangeAspect="1" noChangeArrowheads="1"/>
          </p:cNvPicPr>
          <p:nvPr/>
        </p:nvPicPr>
        <p:blipFill>
          <a:blip r:embed="rId2"/>
          <a:srcRect/>
          <a:stretch>
            <a:fillRect/>
          </a:stretch>
        </p:blipFill>
        <p:spPr bwMode="auto">
          <a:xfrm>
            <a:off x="900113" y="938213"/>
            <a:ext cx="7754937" cy="5403850"/>
          </a:xfrm>
          <a:prstGeom prst="rect">
            <a:avLst/>
          </a:prstGeom>
          <a:noFill/>
          <a:ln w="9525">
            <a:noFill/>
            <a:miter lim="800000"/>
            <a:headEnd/>
            <a:tailEnd/>
          </a:ln>
        </p:spPr>
      </p:pic>
      <p:sp>
        <p:nvSpPr>
          <p:cNvPr id="15364" name="Rectangle 4"/>
          <p:cNvSpPr>
            <a:spLocks noChangeArrowheads="1"/>
          </p:cNvSpPr>
          <p:nvPr/>
        </p:nvSpPr>
        <p:spPr bwMode="auto">
          <a:xfrm>
            <a:off x="1214438" y="142875"/>
            <a:ext cx="7273925" cy="909638"/>
          </a:xfrm>
          <a:prstGeom prst="rect">
            <a:avLst/>
          </a:prstGeom>
          <a:noFill/>
          <a:ln w="9525">
            <a:noFill/>
            <a:miter lim="800000"/>
            <a:headEnd/>
            <a:tailEnd/>
          </a:ln>
        </p:spPr>
        <p:txBody>
          <a:bodyPr/>
          <a:lstStyle/>
          <a:p>
            <a:pPr marL="342900" indent="-342900" algn="ctr"/>
            <a:r>
              <a:rPr lang="fr-FR" sz="2000" dirty="0">
                <a:latin typeface="Cambria" pitchFamily="18" charset="0"/>
              </a:rPr>
              <a:t>Dîner Mille et un feux sur la plage de l’hôtel</a:t>
            </a:r>
          </a:p>
          <a:p>
            <a:pPr marL="342900" indent="-342900" algn="ctr"/>
            <a:r>
              <a:rPr lang="fr-FR" i="1" dirty="0">
                <a:latin typeface="Cambria" pitchFamily="18" charset="0"/>
                <a:hlinkClick r:id="rId3"/>
              </a:rPr>
              <a:t>http://www.croisierejaune.com/video/10_dej_diner_berbere.html</a:t>
            </a:r>
            <a:endParaRPr lang="fr-FR" i="1" dirty="0">
              <a:latin typeface="Cambria" pitchFamily="18" charset="0"/>
            </a:endParaRPr>
          </a:p>
          <a:p>
            <a:pPr marL="342900" indent="-342900" algn="ctr">
              <a:spcBef>
                <a:spcPct val="20000"/>
              </a:spcBef>
            </a:pPr>
            <a:endParaRPr lang="fr-FR" sz="3000" i="1"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Servboul1\images cj\Nouvelle Photothèque\Prestation\Milles Bougies\DSCN0159.jpg"/>
          <p:cNvPicPr>
            <a:picLocks noChangeAspect="1" noChangeArrowheads="1"/>
          </p:cNvPicPr>
          <p:nvPr/>
        </p:nvPicPr>
        <p:blipFill>
          <a:blip r:embed="rId2"/>
          <a:srcRect/>
          <a:stretch>
            <a:fillRect/>
          </a:stretch>
        </p:blipFill>
        <p:spPr bwMode="auto">
          <a:xfrm>
            <a:off x="276225" y="944563"/>
            <a:ext cx="4270375" cy="2747962"/>
          </a:xfrm>
          <a:prstGeom prst="rect">
            <a:avLst/>
          </a:prstGeom>
          <a:noFill/>
          <a:ln w="9525">
            <a:noFill/>
            <a:miter lim="800000"/>
            <a:headEnd/>
            <a:tailEnd/>
          </a:ln>
        </p:spPr>
      </p:pic>
      <p:pic>
        <p:nvPicPr>
          <p:cNvPr id="18435" name="Picture 4" descr="\\Servboul1\images cj\Nouvelle Photothèque\Prestation\Feu de camp\Apodis Voyages _ Nov  cop 2.jpg"/>
          <p:cNvPicPr>
            <a:picLocks noChangeAspect="1" noChangeArrowheads="1"/>
          </p:cNvPicPr>
          <p:nvPr/>
        </p:nvPicPr>
        <p:blipFill>
          <a:blip r:embed="rId3"/>
          <a:srcRect/>
          <a:stretch>
            <a:fillRect/>
          </a:stretch>
        </p:blipFill>
        <p:spPr bwMode="auto">
          <a:xfrm>
            <a:off x="4667250" y="944563"/>
            <a:ext cx="4230688" cy="5640387"/>
          </a:xfrm>
          <a:prstGeom prst="rect">
            <a:avLst/>
          </a:prstGeom>
          <a:noFill/>
          <a:ln w="9525">
            <a:noFill/>
            <a:miter lim="800000"/>
            <a:headEnd/>
            <a:tailEnd/>
          </a:ln>
        </p:spPr>
      </p:pic>
      <p:pic>
        <p:nvPicPr>
          <p:cNvPr id="18436" name="Picture 2" descr="\\Servboul1\images cj\Nouvelle Photothèque\Opérations\Colombus\IMG_7108.JPG"/>
          <p:cNvPicPr>
            <a:picLocks noChangeAspect="1" noChangeArrowheads="1"/>
          </p:cNvPicPr>
          <p:nvPr/>
        </p:nvPicPr>
        <p:blipFill>
          <a:blip r:embed="rId4"/>
          <a:srcRect/>
          <a:stretch>
            <a:fillRect/>
          </a:stretch>
        </p:blipFill>
        <p:spPr bwMode="auto">
          <a:xfrm>
            <a:off x="276225" y="3775075"/>
            <a:ext cx="4213225" cy="2809875"/>
          </a:xfrm>
          <a:prstGeom prst="rect">
            <a:avLst/>
          </a:prstGeom>
          <a:noFill/>
          <a:ln w="9525">
            <a:noFill/>
            <a:miter lim="800000"/>
            <a:headEnd/>
            <a:tailEnd/>
          </a:ln>
        </p:spPr>
      </p:pic>
      <p:sp>
        <p:nvSpPr>
          <p:cNvPr id="18437" name="Rectangle 5"/>
          <p:cNvSpPr>
            <a:spLocks noChangeArrowheads="1"/>
          </p:cNvSpPr>
          <p:nvPr/>
        </p:nvSpPr>
        <p:spPr bwMode="auto">
          <a:xfrm>
            <a:off x="395288" y="44450"/>
            <a:ext cx="8748712" cy="603250"/>
          </a:xfrm>
          <a:prstGeom prst="rect">
            <a:avLst/>
          </a:prstGeom>
          <a:noFill/>
          <a:ln w="9525">
            <a:noFill/>
            <a:miter lim="800000"/>
            <a:headEnd/>
            <a:tailEnd/>
          </a:ln>
        </p:spPr>
        <p:txBody>
          <a:bodyPr/>
          <a:lstStyle/>
          <a:p>
            <a:pPr marL="342900" indent="-342900" algn="ctr">
              <a:spcBef>
                <a:spcPct val="20000"/>
              </a:spcBef>
            </a:pPr>
            <a:r>
              <a:rPr lang="fr-FR" sz="2400" dirty="0">
                <a:latin typeface="Book Antiqua" pitchFamily="18" charset="0"/>
              </a:rPr>
              <a:t>Dîner 3000 bougies à ciel ouvert  </a:t>
            </a:r>
          </a:p>
          <a:p>
            <a:pPr marL="342900" indent="-342900" algn="ctr">
              <a:spcBef>
                <a:spcPct val="20000"/>
              </a:spcBef>
            </a:pPr>
            <a:r>
              <a:rPr lang="fr-FR" sz="2400" dirty="0">
                <a:latin typeface="Book Antiqua" pitchFamily="18" charset="0"/>
              </a:rPr>
              <a:t>sur la plage de l’hôtel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395288" y="495300"/>
            <a:ext cx="4032250" cy="2514600"/>
          </a:xfrm>
          <a:prstGeom prst="rect">
            <a:avLst/>
          </a:prstGeom>
          <a:noFill/>
          <a:ln w="9525">
            <a:noFill/>
            <a:miter lim="800000"/>
            <a:headEnd/>
            <a:tailEnd/>
          </a:ln>
        </p:spPr>
        <p:txBody>
          <a:bodyPr/>
          <a:lstStyle/>
          <a:p>
            <a:pPr marL="342900" indent="-342900" algn="ctr">
              <a:spcBef>
                <a:spcPct val="20000"/>
              </a:spcBef>
            </a:pPr>
            <a:r>
              <a:rPr lang="fr-FR" sz="2800" dirty="0">
                <a:latin typeface="Book Antiqua" pitchFamily="18" charset="0"/>
              </a:rPr>
              <a:t>Soirée de Gala sur la plage </a:t>
            </a:r>
          </a:p>
          <a:p>
            <a:pPr marL="342900" indent="-342900" algn="ctr">
              <a:spcBef>
                <a:spcPct val="20000"/>
              </a:spcBef>
            </a:pPr>
            <a:r>
              <a:rPr lang="fr-FR" sz="2800" dirty="0">
                <a:latin typeface="Book Antiqua" pitchFamily="18" charset="0"/>
              </a:rPr>
              <a:t>Dîner Mille et un feux sous tentes berbère</a:t>
            </a:r>
          </a:p>
        </p:txBody>
      </p:sp>
      <p:pic>
        <p:nvPicPr>
          <p:cNvPr id="16387" name="Picture 4" descr="IMG_3780"/>
          <p:cNvPicPr>
            <a:picLocks noChangeAspect="1" noChangeArrowheads="1"/>
          </p:cNvPicPr>
          <p:nvPr/>
        </p:nvPicPr>
        <p:blipFill>
          <a:blip r:embed="rId2"/>
          <a:srcRect/>
          <a:stretch>
            <a:fillRect/>
          </a:stretch>
        </p:blipFill>
        <p:spPr bwMode="auto">
          <a:xfrm>
            <a:off x="4714875" y="357188"/>
            <a:ext cx="4321175" cy="2881312"/>
          </a:xfrm>
          <a:prstGeom prst="rect">
            <a:avLst/>
          </a:prstGeom>
          <a:noFill/>
          <a:ln w="9525">
            <a:noFill/>
            <a:miter lim="800000"/>
            <a:headEnd/>
            <a:tailEnd/>
          </a:ln>
        </p:spPr>
      </p:pic>
      <p:pic>
        <p:nvPicPr>
          <p:cNvPr id="16388" name="Picture 5" descr="IMG_4208"/>
          <p:cNvPicPr>
            <a:picLocks noChangeAspect="1" noChangeArrowheads="1"/>
          </p:cNvPicPr>
          <p:nvPr/>
        </p:nvPicPr>
        <p:blipFill>
          <a:blip r:embed="rId3"/>
          <a:srcRect/>
          <a:stretch>
            <a:fillRect/>
          </a:stretch>
        </p:blipFill>
        <p:spPr bwMode="auto">
          <a:xfrm>
            <a:off x="4678363" y="3429000"/>
            <a:ext cx="4357687" cy="2905125"/>
          </a:xfrm>
          <a:prstGeom prst="rect">
            <a:avLst/>
          </a:prstGeom>
          <a:noFill/>
          <a:ln w="9525">
            <a:noFill/>
            <a:miter lim="800000"/>
            <a:headEnd/>
            <a:tailEnd/>
          </a:ln>
        </p:spPr>
      </p:pic>
      <p:pic>
        <p:nvPicPr>
          <p:cNvPr id="16389" name="Picture 7" descr="Diner berbère"/>
          <p:cNvPicPr>
            <a:picLocks noChangeAspect="1" noChangeArrowheads="1"/>
          </p:cNvPicPr>
          <p:nvPr/>
        </p:nvPicPr>
        <p:blipFill>
          <a:blip r:embed="rId4"/>
          <a:srcRect/>
          <a:stretch>
            <a:fillRect/>
          </a:stretch>
        </p:blipFill>
        <p:spPr bwMode="auto">
          <a:xfrm>
            <a:off x="179388" y="3446463"/>
            <a:ext cx="4383087" cy="2935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descr="data:image/jpeg;base64,/9j/4AAQSkZJRgABAQAAAQABAAD/2wCEAAkGBhQSERUUExQVFRUVGBgXGBgXGBweGhsXGBgYGB0YGBgYHCYfHBsjHRwZHy8gIycpLS4sGB4xNTAqNSYrLSoBCQoKDgwOGg8PGiwkHyQsLCwsLCwsLCwsLCwsLCwsLCwsLCwsLCwsLCwsLCwsLCwsLCwsLCwsLCwsLCwsLCwsLP/AABEIAMIBAwMBIgACEQEDEQH/xAAcAAACAgMBAQAAAAAAAAAAAAAEBQMGAAIHAQj/xABDEAACAQIEBAQDBQYEBQMFAAABAhEDIQAEEjEFQVFhBhMicTKBkUKhscHwByNS0eHxFDNichWCkrLCQ1PDJCVEY4P/xAAZAQADAQEBAAAAAAAAAAAAAAAAAQIDBAX/xAAnEQACAgMAAgEDBAMAAAAAAAAAAQIREiExA0FREzLwYdHh8SJCcf/aAAwDAQACEQMRAD8AuIoSyjv+NseJ4xpPVamSEy1KSTzdVgBQOeppJ6iO8g+I8zoy9QzEjSD01HTP3k458XvFwO+/ucPyeRp6/P6MMbL5mPGgzFZWqgrQp3FJftMNp9/uGLFkfFSVCWLaQPl7KoP9gBLcgOU06n66e2GGWz+giRMX0nn/ALo2XtucZQ8rQShZ2bKcTDJrI0ofhJmW/wBo3M8uZ6Y8OTpuSCNR3hnaQesT6TjmtLxJUc66lQ9BFmj+GiAIUdW/thxkPGGkBNOleifGx/1NuT7QbfFivqJDV+y2rVfLyPKqVKdyCsMykySCJ1MJ2O979cIc1WoudQq+WDmdJUwoAZPUWVhMnSCdVpHvNh4bxI1FtpiBsZ02+1Fh7Ez2wPx3wxTzALk6KoB01Ft7Bo+Jfy2IxpZoqaNM1SNeKSEqhAL1AAGIGwW1pP2o5GORxpncmaClqdXTcaVdjpnciTNydz3MnEPCuMFqK06Sp/iZYOs+lCpgvVME3+pJ7E494xxOr5empRKGYLyCux+FrxPcA8ovhSdLQqDeF8f1wjKxqCQdK2kcjJseWCznP3yqCRZtQgkciBIsG577HuMU2hXrlwopkVKitLW9aqEAMnaBA5b85w6ylapRpp5iEANIM7G8gi5IMNP+4EYzU0uhstGMwLQ4ijLqDCOsjaYBt1wtzfHB5yKAdIJLEyLRyBiQJBJ22xY3JIeYzGqNbHlSqF3MbD6mB9+Ao3x4RjCbWxXuI8Tro51J+6Dx6bMQF1Ei+1jfnBFsAmPygxq1AYqR8XN5mqmrVEIgK2ldJ7EE6ut9sWDJ8YDKC40E2iZ9V7W9uffpgU74Rpk75QYgfIYMyubWoupTI/pP54ljFqbQYITPw3tiB+G4sBXGppDGi8pLgVmpw7tgWrw3ti2tlxiJ8kMWvMicGUqtwdTywvzHhxTyxfqnDhgWpwzGq8iZNM5rm/BqH7OEWd8BKdhjrtThuBavDu2K0wyaOHZzwIRsMJsz4TqLyOO/VeFA8sAV+AKeQwPxxZS8rOBHgVTocZjtzeF1nbGYn6CL+se+MCfKSJs+smAQAtpINolhvinKAzMS7MZliRN+pOqe/TDL9o/ENNeknIUyTH+to/8AHFSTNFSR2Ox3U7j2Iv8AoY82StlJD8o0elkM/JvYEiF57Y1+ARpgm+o3Jty5fO5wBQzgKEneIkcmFwx7MBpPe+DctnTETvtPS5E9eYjscZtNDCaLdDc8yZP673wRTzSpuwnmNz8wpk/WO2BE0sJHp32uO8r23+e2PPJI5Cf9UkfLpiXsKLFwjjTlgKc25mIEAgGD6ABPScX3L8fZFTWfM1EAlSCAT/qBgybATjk9CtBBLm22lSSPZgNQ+uH+R4nNma06pJUGR8Mlgrb3Jk3G2HF4qkHsvng1bZmQA/8AiKhb3MEfKMWF6YYEEAg7g7Y5/wAB4p5GYuxNOsLiCfWBupvIOL3RzGpQwgAgG/59MbRkmUV7xRkjTWm9IPCEyFJIVSIsswBIBgdMSU/EYWkjsLH0vqkGeZVSLi1722wdxuuDScKVLDQY5D1gyegsfphHxbiLqPJqQxMMxMWsDAmwMze+4jETlW7JYR5pp1tWkyLsFFr3NwIIMggmItI3I8zgoFVr1m9GptMD4vWzCRExFoPXljbgGZVaZHmsSxfSX3AVVjfYaRP9cVhqIdqoqQCKhGmBALRJ32k37GcN80hMslB3DH41VdJDO59NPeGAkEH1XO1p2wL4m41qPpkaDzA+JWIPvdR92N6XES9dEVhpKEDzJII9JEmRqIMrEnmOeF/iymyVANKwFGlhI53B3k3mTgzraIatFt8PcWFWikkB9iJvbtvhb4iypqM0LIBVWI3JOmJ1ECLi46G++EPhriSgqXc0y0wSxCklTAefabjljTN+I21srvCMFLbciSFnoZJNzsOWHHyKWy1dUaVmp01dFUkrESIkgMC5BkCVKqbQdDRuDhr4ZNRENU+qQfiJWTvu3OPu6YrVauKtZiJ2ElbAfCAxMQbS0ibg7zh8qGrQWklmimvIKSql2cuwksdRiLA84wZZbQ6GWY8U+Y6IhCK6gs+5DEqYEchdT3I6EYecJzLlCatiHYX3gGL7D6dsc8rVQXU6lK0wsdNUXAEQVECTsYPfD3L51q3xOLnZiQulSNzzmPz5xhRknJ2xN0XRHkSMbYCyOc12HIC/KeY+WDJxoWe4zCLj+erK6pRIVmVmBK2OmLathvG25F8VTI+PczTqKlWmXGognTDbgmIsSAdrWj3w6FZ0iMalMQUM8HAgGSJgi/8AfEVfiRUkBdu/9MCTDQS1EYifKDHmazZWmGAEmN+4wJlc85YzcRsB7YpZENI3qcPwszeXIMRiyAzgLNUQTjSHkfGQ/GkV00zjMNmynbGY2zJxOK/tAHmZ1wN0RFjtGr/yxWUpkiOa3U/ke34Y6n4g8OhvPrmGKhXBIh0CkXUx6lhTY2vY4f0fBNA/vFYS/O0EkcuQJ6RBvI6cNGyZxPLkoxDAhWsw5ief1g4OywOll+1TOpT1gz/UdiTjpvF/BK0StQMFIkLIkBttDKTemwtBNpKzBBWtZrw+KbJmFT/6eoTT0zLUztIP8IaYk3WxN8ZvoxDTzsMwAsW1D/mRgR898G080GUAjkv1j7v6YBzfDzRd1ezUzAi4IVo3/wBsfQ41yz/gv/a2IkMavlGJOjbfcjveMaZeu6tupvzk/wDfTOGHBOJKomomtGJAjeV02joZGNc8aYAKMsMSYapqsdgEXQQeV1OEloYfUzVRzTMglQTKhbT6YiFiZi2LQM45oik7BQqM5JIJOkAqtrntt84xUODUVLN/li9pKAEWhr0mK3gkE8iLzhnUzoBCKFA5klTqMi8kC0gmYtcbYUqq2CLZUybPTWmjBWKnzUPw7XtsOY63nkTirZ13fLK7xrI9Grd9Z0gC4Mkm0yJJ52w2y/F0pl6tasSxG38ZVTqUDmu4B+sReHg+aVlXVo1UgKQAA1M5AndxG6gMTHK1xjVON79ioVZyvUosZEFSyrNzBMeobRBI+uNKGYYvJN3Ez3EKRPOVIt22vh1x3g9UjU50iLRHpJIFyGn5BYHXFVoHS4AJBVJ6EVNVmWO4329Qv0lxUWkuBQ34bxCCCpU6GAlhJsZEkx2Fo3xN4h45WrIZWkpAJAAJJFrGWjeJPb54ruYcK25j/wBtTsACTpAjUZv8jjZ+INIlBC/E2r1Ce2w5bcz3xjnOu6HhSNC9VdSA3X1sBbTqYkrJNywnawg4KyvF6iVR5ahFAuxRS+m3whrB/f8AlhUTWZY9FSPhIN7g9iB2kTI3xGMwLjzJncR8MwDrb4dIA5Y1V3ZVDnJ5gF3dh6QDB69F0z6Qb/y5Yn/43qbU0sJJIJ+KF27rsCPltOFVOvTHpLoF/iUuecmeTKeh+7G+TifTEAzIhibTpBAsOUe+IktWDiOXqGo5aIUbdY2gDcc49sQZnPsXZyCSVkiIAgRtPKOXL3wFmsw+plUMqkatXIxHMGZE7Wwv4vx6qgA0yLeoqTDb6RPOADH88YLKUsVz/pFD+j4qemNPmMrAxHUb9TPPfA+Y/aDWapq8wC9pFj20xz7/AFxTkz9SoxMkkkG0c+w9ox5SzIAlixAJA5e5tcbxf+3XGLiGJ09PGlSpTL1GpHlpUEGCLmSdx05xtzwHw7xuaWrVTNTUBcbgQBbSIMgC/tJOOfDiNN5MupE2BJHPfnvuZxvQ4kkizR1U+5i4ty3xeUgUTrNLx7Tpks6QtwCDPqgGDa3O/LDLJcdpZhPOkIDchmW33/jjkNDNaxpd+k6rxHt6trWOLP4VbLglgToMhkJYA8rAC9pse98NTaewcaR0Ra4qCVcMot6TIn5c8T5NAGJNhHP3GAclmMrTUBIphvskEX7Tb6YaZeou4BiJmLHbaDJxqpWiaNqeYEgLBE37WJ/l9cTscCeRrJI1LJImCLQOvf8APBOUqakVubAE+5GJKaNTTXt9MZgiMZh2LErD8SVaLLVEq+pBHPV6YAiBP5c8C+EM6nkL5lRQ0hHVlg66UIJM7WHLFPoGq1VzREkMxIBE3JvpkE/2wrzWZqUqj6G1S6hyEChalRoVXD/DJtbnO2M7k+FRWjpXi/OgxSAYkjW/RaS7tsd7iRcXPLCSjxzKk+TUARBHrUyoaASCQSdjEbWM4C4n4XzAUPmEarULXdao0hfT6YMNFj1+/Fl4PxWjRoCjUU0IBHqpsqGZhtREExhro3VFE49wl6murTZPL1eVT9Jny9fkjUSbmNjis5jKtSJDb6F/8l/HFwfiNNspSRXUt5tAsAZiMyjMGIsCBO5wm45XSsWZKqOAzLpgBxJmTAhlkEagSNuZweWKUbRkm7oVU6hVE5faB/6rj5xh6tOnWpKAG8wISSvIL6VDCRMhZPviuZ0wEHq2C36yCQO1vvwfwnPgEg/CTBteOgjmRIxzp0WjZVIEkLAMQCVv3iFJw1oKOc9vhIBI5NY/TCxzpcMsrbfT6be59P3bYl4uZZAxCliYt6TIBMgiBuTdt8DVmiC83xQKApI9VgAIMEwbTvP44e8P48qN+8ACONLbgkbE+k7gbGJue+KhmaSq5EMrKJFRhJ2InsBa1rdMa5St6o1khIkxfVeJ9+h74heOl/i/2YtcOs0PE4LNqYCkFk/xQbH1auR0339XzxQOP+JaJqNpVnsTJO6gixI6Ab8sBJmGqmDq3AmbAnYbGJ/W+GmSyS02iCEaCxmCSplQx5WO9gQw9sbLKq6wpR6IqHELlij6hABaR6GvuBGrfYCYwVVUaZCoSYMMzRa0CCJ5ffiejnSKlSamtGkELG0AHSDZgRIgm8zY4rpX97c6QZ3nr/3bYU4SVNiyslru0hi6oJJ0qLkf8ok87k43biQb4tLzAvYwY+1uTzvI98LKxUGZMcusnrviDMZtQPgWTN/59cG2O2NmdWJAZkU3YaQyx0kMIPO2CstpRW0PIfcxDCCpk3I07X7nFQXNVNJEwLntfp3P62xPT4oBS0AkVCw9U20iCBbv/PFNP0CLfwrMuzuXqalXTA5FdpHO0Dccx1wHxXIavLLRpaYMmFvcGSR3m3PbAfC+OUlpwxhlSdTLJZ5jSDMk367E98K85XZydQcgsSPVyJAgW3AAExyHTGKjL6jl6F7G3E+HLQhqdVGLKpC7EjqqxBWQd++Ej1nuoaxJBufVyJufxwdkfXyrad5IESOsj5bYIfhdFjPmMZ5ACeXIC89vpjZNx6xpipEOr0TyjnPK8jryj64ZZcgiWY0ySRIGxHIzuB2g2wUuTpUvX5i6biy3vIn5cxjTOZmBrKCoOfS8wQQotuL/AHbYd2HSKkwLQ8gTpJAtJ5Gfww5yFdqZCAmY9IAmRf5/ywG1BW0lk7nS1ixHbvhk2kD0EWkFTc+1/pft0gZTC/QXV4hCyWuB98C2/KZt9MN+A+MnpWG3whWFh7AEQZxWcrm/UZ1aZECNhfeflf53wwOZNj3iR9JB5b+/zxO48IZ0jgnilqtQU6lMAtqhlMqQvP22HvvE4e5D/LX2xzfgXGKlOULwhuH3Wk1gIYg+k7R7nF48NVi1OfMWos+kjcXNj9xHvjpg7QkOMZjwHHuLKOJ1Ms5ICCS9/TEzzid+vPfAvEuC1adMnzfTUBRgVuQAX3mJBWZ641qZwoAGnSTt3tcD6fTFn/4vX0BcxTHlFfizCgqQV2LbyR1MxPfGcJVbFRI37QwUp0KbKJQa61UEgDaAkDU3vA98C5mnUrzor16p5NrVaQEcl0mOkDthRXydJ6lJlWmobUTTUnVJVdKoGBgsAWEyL8otY6/hzLU6RqkvQgAny3JsdpNwSe0fPfFK3dgpIX8a4ZlsvSOmrWYouspZdURKq+8nlE3wp4RkUK0WGg1Kjyyap8unocKjuVAmYLMbmwsQImzuULu7HzEy6UxUmo7bq3MmAFj1dRpB+0MEZLL30U6YJBAkuJYBmaQpM3/iIHK2FTuhWgTxRwZKWly6PDOxVCNIChgACL3hIP8Aq64q2SqFbnkPvP6+7Fl8Q5Yww0EARc/WLbwRispTiJO/3f2F/wC+OefaKG4zikWkAkgkXAm0EMexv27YJoU2KKogQetiOgkTHax6QcA+QApO6BSCOvM7DkRbp35aZtW00kTWzi40zq0/7RM/asQR6SOmGk60WjzilBqYUEamSYAE6lb4kVo5gyCQLqdpOCuFcH1sVphdbS9zEhYuYHKQLdeWIOFZKrVfS2tnJCwwh7cmvyjn0BNxhlwuhVymdermqNWmopPTUqpdSC6kEFAQJAvfG0F8i4rD+F5aujVGUUZpk02Qg6GAVWvM/wAXSRhlmeAJ/iDIDgU6bKD6gsl7CRuIjrYXOPMjxFdFZoqDW7sJpvtpUCSFgbdcD0PFVJalXzqqq3pUSeSz8IHIEkfXHQ60Ybdh3B+F02y9Esin92u6joMUzxUopZiotMKgBU2G0oJ22H5nFt4F4lywoUkNZAyU1DC9iAAZt1xQvHWeWpmnKMGQ6SGUgqfSATPOCMLy7iKCeQhzOZZpY8v1OBvMPM2xs0aQAZvP9MRM1rR+v0MYI6UYHLQBfsPfEoy7rBZSAtzO/M35/r2x5w4S9yZAkcjbvbDfWWEhdMH0tPPuTv8A15cxugbF3+JNOVa8WiQRI9vnfBfDuINDFQZsdTERYAXj54HzdP4mdTqIBsNuX0tjTK5wUyZYxziLne/zi3LB1CoOzVeoFhx7GJmOZ6r1wKHaAdUHlAv1m+4vjU5tWtJABI33k859z+rYfcOpeZTak91U2YidMkKGVjEDSPqBtg4LhnD9VSkVZdc3Uldu5PJfTPyjrjfNcIcI0Rt6r3Ech1mBynlgpclogU6qBREwI7A2seUi3z5+5ziHlnQSrSVJkW26zv8AfjNyd6BAeW4UVVGNVdLqWgh/iBHpNpi9njcG1pxrl6sViCDUJhl0sIEGZk797fXAnF6BDEgG94BsqxsF37369MAq9t4PKxnnubW7YvqGW0ZL4grMGNgQRpNoJ09YjGZDIOhOouwgEQSAIN9778+53xVxxNgytMdwSbxBN8Nctx1xM2JsBy26fyxk4yAtr1vLRmUsoa5A0gSBpEiRHa53wXwGpWruKlJ2bkfVBDElokEyP9JUAxucIslxxzdrtvtIgj+vti7+G+LOFBQKEQQUJCgnezmepMfSBioO9MhltyuZZUAqNTDjeDA+nK2MwjqVqDGXKljv6Cfv1Xx7jqpCKj4UoKzl6oLVdUy7CELAEWNy5EbCwti3cc4dSrUT5hCgCderTAHVgfh7GR2xyjJVmpt+7zLKHnV5YVaksbeq+m0WI+WLbV4PRr0zqrVXAu61K7spj+JdQCwRuAI6YiKyjROQDmuFCpToQrT5TmpVpMgUNAJkK8sG06UCkAAwbYE4HxyrSBakjtQI6ooLKoWAbyskWUTc4T5jM0EqujUR5cssEkEaREbEi8ww64Hzuap6v3HopNHoDMdWlbq99UEkys6SMT7sVFj4AFq1qaVBUJd9RpgFgykLHxtApqVW8bJ1gY6jS4dSpsPSvqMAtE6oPW5kT9Mcm4ImmqK2ocpBB0yIvZt/rEdb4ttXxr6Oc3ggncc7mG3ke2HFNLpUS18coq1LRpQqfswL89Md/wAJ5xjl3izgq5c00EayGNRuRqWYqgH2QGUWAFhtfB+T/aJWFRld6ZCfacxtYfU9euFGd8RGrWD6EchSgBJKmTqLGIu3qv8A6tjAxlOpIslqCkisgpMKisoDMSRuZMbXEbXF8M6nHGoZbyaKFXqTLnkLD089UWwnHEfNlWWnJZm1rqkyXOltTEG5MGAbAcsPMrn8tTacwXkgMmiQVBN2kEFY5H/ScCddLitWx34T8LeQmuoP3rjb+AH7NufX6e9g8od/qf54434j40RrOU4tmWIJ/dVkqA9wtVKehu0x74rWd47mvNCtmswef+awHPbSRbGi2B9BV6AI0mY9zihca8BaZqUWLQSxR1BJ52cERe9wbThFl+JZleGvWp1GLrUCiWOog6Z9RPISfr1xX8v+0HPKwDV6kkqIimRcxeaZMfPBthSNuJZOrqcsGHlmCWEaZAMRMyZB+YnfCw0w0Ax35DFvz3GGalUDLTbXJYlBJJm8j3P1xU3Oqk7kRD6bSCGI1E9IhgIPTE0IDrAC2I17RiXUpNhAA68+t740dNzigs1NInY27YbKAEUEMGPqJJ5wDsDA5HEGUyJcwCRC3IPawODeH8M1fF6gdpuABcn74+WHVhYvqZxdlExz+ZJ/rGBH0kyY1HptH88MfELhai6YtHK0R/XCpOHavUhA7E7fPDxoEHqo0/D6jsfy/HB5y1ahIeRpkQTseRA+o57HbCqj5ykAs8SJ9Vom957nHQf+LIxBrNRr0g0iQWZIuNhMc+pjBihOyuZDNeiKgYKWsekAkTFxeN+uGC8HTWmr1MSTIbmZJBnnvy+eDc9mcmM9QNNaa0JIqACPXqcEuBf+GJ97b418bcEOUqq1P1JVLQD9gqQdIIImZPTbGbg+oPZt/i4dYRYPxEAT2UmOkYW5zhFPXrMLrvpIm99pYQDNtth7YHyiVGbQGJqG8gEgC+6x8WxseuDM34XqbltRkemGN7EztAidp5b3xCi09ARjhlKooCwrC0BSQCDFzflz/rgutwoEDzEUNHpdSbjnHLrgrhdErIqUmMenTLAiYupva+x368zj5WKgJaFA9GuwA6TH3e+E0wNMiKdFCQuqSoGqCouQQBf6RgvLcYVSyy2wjUBa0mbWveMbUKGp2CQVJBJJgDaV0nYkcj1HtiZ6K6QACWEgyvPcQRNiLfliWvkGeVM4ZtQDC0MCoBEWIFuWMwTR8PllDeZllkbNVYMPcRY4zCxl+P8AkkptEAv5h9QAljpAB0gAiARtbkevXD/O01q0KeuFIvIJsp3XSRFRdtSmxEiL4r9AuGTzHpLKtpHtaSupSPnvfG3Es/ScOy1qtQpECR5YJkWWBYdRO+OhOiKB3y4I1G5PqBBhQPihRqmPVtFjI5TiPLAWYCZtuOVgJ5e998C5uo8XMoswBFtW8xy/lhpw8oFAuALTBvM9NpknnbEuVFEwR5GpiIMHVMECQBtMkfo4kesFWddgNxNjyJndTtMg9sQZnh9NKupajSYBW5UEkDcLYExuem2PRUlSFUsCrFtLtEowGkrIEn7u82akqAhz+dSonrYFiQIPMNYhYjcSIPWb7YGynFKQfzHYEXGiCNJB1DUu6xEybGDtEEXxKzuoYAeWreXcAulp0FgJKbxq5m2F2TU1KukkljcEz6rCDtLDuN974qMbKSLr4dXXVduTMD+B2xJn6L1sx5SLcgKpaImdUFTtpJbsJB5WG8Mny0c1WV5LTpMgyDGljF5WOUHG3Es8Vd3YlVjW0GWK2+EzE2BPy6gYzkt0U5UlQr8Q8DfLP++C+v8Ay6iNK1ACAWSJFjYyAR0uMK62W9WodBvY7GYH34c+J/GdPOU6S0tf7nUCaoWSDojTpYnkdxN8KMtVLwuqTJgGZB/D9DGjWLJ3Rasq3/2k98wv4DHPyIrj/en4jFzziNT4XFRgxbOoQQCN0BA3Pvik071lgWNRB9WGKh8llzzuaCLfp0kfPFdznEgwIBMSTBM3bcz1suHee4YjU2bzCulRC6mOokjkWiwk3BxTa5hjiUrZIStfE7P6D2v+vvwBSaZw98MUg+bpKwBSS5DERCqWgzv6gojmCe+NK2Bvlqwp0xZpqLM7CNgR23viw8Ppg05jcWnkOX8/niwV66VB5jgXQrLRdDBI9rD6Youa8QqNVNBKiRqE35WtbDqgYo4y8km5hiL9OojC6jXINsF1nZJJUFTB6CCP7YEFGbiykx3+mENBuWzrsyifiZV+pjHS+Hfs3pFnLVqpg6RBUQIkmYv922ObcIoA1QTYAgrPNgZE46A3jNnphFgOxvpmCBaBzBPTphZJCk36FniTwW+XPnK7VqII1Wl1A5tFmW1yAI5iL4KzWfbMUVBrErThlUwdJUWafitexO3sMPOHcTFWi6VYIujc7Ree24vinZjg6LTL0w6tpgr9ksSeg5iLciYviXJehxlfS8eH8i1KiWLeus3mMSJ36fefc4mzKlWFRW9Q2mYjmDeDO5tgPP8AFTRpKzEMwVeoJOkbLyJPLCkcWq1IJKICI6mfbF5JLZNWZxHxRUuF0h1bYmQY5qN7ARE2gG2Lh4bcZil5jostJI02AmYH1n54oa0TTqNUqKpUk35mT9BA5fji++BsyKmrR8AUyCZ+0OcyN5+eFF2xS0W/M8HpnJuXQavLYzzBUGII2iBtiicL8NB8rUrB9Bpv6pn4AFJ2N/nP546hXompQKbFkKz0kRivcG8PsMtmcuxK6nZQ+k3EKNQEi1uuJkuFprEzgVel/h6emosQd4mQSDy6zjMUrifCK9Cq1JVq1FSIZKbBTIBsAY5x8sZjPKa1iY4soeby2l4CurjUdTaApF4ud5McibW54Bz49ACtLVIZrgwZ7CBzsOuLA/ENIg00sBBK3tyZmE/MRPScJ8y8uLXCiYgXud+cSMNsa/UhEFWIEzbfmR0kG/q2xPlSqhbH4zKmbm+kT0AEe9Q4yuCxD6PUt+09DH13wXlafmBmWV1QDY6upKLJMgajtf5YmrLrRrWcuxNvtabHTKXnuZM9AIw3NJaaAnVTkNDAfxRJFiACYPyGE4zBVgsSYgCxCpGqOmth6mPLVvg2hSZgtQ2EwBqMGDvBN4n2mYxk1k6I0TJxFAIaCxJB9BCxBIJuOw2+WF7UlqCCKayI17R6jqggXiSSBPPe+NalAgs1RbD5lobeRzI9PaBhpligCg6ACJVtW5mYgKBB99+u+HeG0OyXw1QUOVDq4AJV6bSssblepFwSec4DznC2XMMFJVeVgVEE9RC9rHe22J8nnV1FvL0G9lU9RB9NjNzhqvD6lVGcKCplpZlUxblMzblh25Wkir9FYOQQ2chbqSZU1AAN3hQD7nscLEyNNSHLLp1jVc6hTJgtbY3tbcTtvcuGeE69Zv3fllYaA1SDqsIusC3Uz73xDxD9k2ZLpSV6S1G21M2lhcxqRSQbH7PTqMaxT9hkuC/iHiSlWUUaQtq8wlwrSyoEEBkiQLzG+Acn4crVG15ejqEnUQaSgPY/aK8jynflh3T/AGTZzLn94Kb6wVU0mZgpMep9SLpG1/fFi/wtfIUaKtRV6cfvKgrJIqOTYJdmE6R7e2Ncfng8k9IrI8C5p1B0qG9UhqiRyi4J39X3YT5n9muYZiAaSFfi8ypCkn+AhTO156jF8bxSt/3ZnsRikcb8UGtWJosyoJEq1mM7jt0PPAnH0ChLgg4t4YqZYjzCl7elw0kCSQBsuwveZtgEMVOtWIKmxG4J2j78G8RrFjLEk9SZwPwx/XBEz12kXGC/ZdUejiFUkh3IBiZvYzBA5Y9yVBnARdIkxM7GR8QuegHuMdA8OcGoVKXmVaFJiSVBYFvSsHmdpn6YeJkKKgBaNNY20giPaDbFLaJbplQ4Z4UFRSDURlgSVHIztyJMfLEGZ8FiijslQugadJHqUbE6phvoLYu9SnSpU3fy4CqSSpYmAJNuZtir1fE1OmDTdGkj1CxF97zjOSaLVNFLempqKyNfr+B/DDfhNWkJVhEgw79YIEDpvbGi0lqAsAAwJuLFh/OIP1wCtElzYgWEwfr3wWXKnwteVzqVGVFA9Fojobzy35YPY6nIJtqG0Tstun98AeHPLy6OHYl2I9QU7Abb9S33Yb5Phy5ioESpDMSRKHktxM9sJV6MnGgXxrlwjoyr/wCkvtCkiAOsADFfyS1HMhAI7xbnF98dAzf7OK1RQPOX3Kt/PGZD9mGYQg+ZSYdww5nscVKEvgUZxXspPHXby6YNhqCm21gL/XFy/Z9xBMkWWu6orLZrn1cxIBtP44k4p4CqIabV3o06eoA/vCOvwkoOXXBGb4PRb4DQb3qoSfkzQPlGJinFDaUixcU/aLl6VFHVmqKzMs04+JQGg6iOTDCRf20UOaVv+lD/APJO2EVTgxqaaJRPLDaoDCASAC3padgBh5R/Z9wkozPQqIFA1Hzq53tyc74tPITSiNct+0KlVUOA8Gd1HIkcqnbGYp1Lh9OjNOhq8oMxTX8QDMWgkTMTE9r4zEObvTDCXpFUSs1RS6AlhYqwmIvCjaR36dcAplx8TnUzHaNj3PX649WuWpGp8Ijy4B2F5MHmduv1wZlKoKLTuCAwB9jOluc9DGIoy2Q03WAUG09AT3BMnGruJDIdLk7zJncCZtsI74ylVCuVIedQAMKfexGJarUUMhA5bkDGn6HnOw+uFTHZ5mCTDurWEEXGxgBjHpSbmJJJ+WDMq5bS1XkfSvUWvp5AG+8m2wGBqbyTybQGAEMRuYuBflB21E4gWszGJJvElrz06fT2viZCY0zDGmSRpaSxixBViRzsDPTlPzFqsWUDcHV1sIm07bfhgWmhMnVuQOZ27i0X3vyxsxIQMI3CaQfVtMhReCCRjOS+AGeQKlVdgZ9Qm8RcfLFpPEKZprS1hSRDAzGgtcA7fCfwxW8tlSvo0GRYLN5G/pnVvP2cEDw3mqh0uFQEqBq0pBaNAuSYYgi9jtvbFQbT0Ms9KsqQqsJcsYsbnU35HBXCuKL5ysWgKrsZiAopKxc+wdR88ULM+ZRLs8B8u8uJMlRU0E94Yr/y1F+TfgWSZcwUrgrTWRadVQIyrpQH7LGkhJMCFIO+No+RtiYVmP2jVQzDyqdiRfUDYxtNsKs54lrZp0DwFUkhVECYNzJJJwy8UeFSq1c5Bpqzg+W7KWl2AP8AlyoEmfiP8q/wyh6x88OUpcZ0QUeon4iWFNiqF2iAo5zbFMRXRQPJYESCYIJvMmRjq/BqAliQLDv+Xtg+vk5GwjDgtDk9nFs3VkD0MCDEEfrpiXhWVXVqOsFZIsAu0QZ+lsdYqZRYAixNrX+nTvgDNcNBNokdvbriiRJU8Vrl8pR8qn5h1lGXVBDepybKbG+Aq37SHWZywt/+220/+3griHhSo+llqGxkDSpAsRYx35/TCfOeD6zbsrH/AGxyjlyxSYqQ4P7SqZytU6NFYelaZOoNIImYA0jmP54qAzTVPU8aj07dsTVvB9ccl6zMYw+Ha6iwsN4P5nA9gtEuTNm+X542qOed/cYl4fknVW1gjYCY69sQ1hGM2tmi4N8u+pQ3UTh/4eqlKoZbFRI+7CLgVKaS+5/E4snC6ENPbGMtMtF0peMGJRYYEmJDWvaYjliHjnjR8saXqZtWqRqvCxyO+/4YqnEalUCaBUVQVK6p02YEhoBMESLdeW+K94jzOarZha1ZESkAyUxTfUqkkagSYYsSs7AekfPeE21bMnBKVItniDxgc6UQKVVJNzJLGBy2AH44WplMLuFoSZxYsvQtjOTtmiVKkNuB5JUy1aq28qEtzBGqO9x9MRvxdoIGqDYiRBA6wuCPEma8nL5CijLFZn1raSNDPqHOzACe+Fop4JtxpIUFe2QPUM/Cv0n7ycZgxclIxmMdmmjlNHNkKQYvqIA29Rmfe/4Y1fip+y0Ekn0yCR3vYffgdAdenkIHzsT+BxBlqf7wiLifx3x0nGNMvmNWnWWA5WJBuZB9QiDMdjGNiIIIfe4CgDcf7jI+ZNuWE2WYtzMbCThllHLAsxgNG0AmLXjbkTgqhUY5jSVIgGbAyeTX59LADpgqu8uwABVSNJE2ESLm/O/OZwPl3ZtICgaW06YFhzub2jcnngzMkjVG2obfK0/X64zkI0ObKyNyB8oMfdf7sb0I1z7H6AR8wfxOFTZgtbYdf6bT3xJlGMxuOmxPtjJxoVFppcWq0xNN9IYfZAAJmYnSL2necH1uIPm1p02LF/tG+s0zd9BYwxhdflxBNOVggqK1TXXC6u0mbHvH1w7oJUCeWvpEiWZWbS0kMtMouoqSFMcoixnFR/UDfOce0N6QK+YCGnUqDZwNSh4vqJTRc/wLN5jSjwnM5ol31QpLAsnmLJOzBJaNr6WwZlvDRZjUNZaZFv3WXan1MavTyBN8dAyVZaFNVDVKhY6QXctMTf1MYsCcbVl0K+Cn1eDGnl2NVFpSV/eU2LUm9WxpaxBgc1+m2FOQCrWChgwImQIHO0HY2xfeKac3S0Oo0khonfSbGbe4wpoeCsqCGUNzG8joR17YeCXDSLokytEpDWgwDHcxNhFvfDIoDbf6/wBMeLwVVELEcx/fEy0rRyxVDbBa9DoIk33xo2S2m4G3b5Tg40z7jHkEcp9/6YAF1TJCZ36bj7zjyrw8SDA7neD3AN8Mwo/hGMFIzyH5/PCHYpqZVQbAHsB+MbfPAFbhYknSoncAkme20YswyU3n88b/APCQeh/X0wws5txHgb6pWIPJiRt788Js1kq0n92kdv5AY6+/B1G679gfpjV+EUiZKydpm+DgWc14fUpUKao5OpR6oBIDbm4HXDvLcQpKjvrGlRJ632tvJ6YeZrwRl3Ozqexn/unAdL9nNEEy9Rg0He/pm33nEOKZalRSeJ+IVrUqgRailQCJESNSiRBPXCehxF2EMWKqQYPUz/XHYMr4XpUwFAYgcmJP4ziDPeA8vWmxUmLqSDbYxt92KVLQsr2VjwqgqAkfqMWqll4O2EtD9ndakKi0qxHmFYa8gKTIMHnIuOmH3AvCLUTNTy6h6kGfqcTSKyEueXLtmpqsPNpU0WkfUNIL1GawMN6SLkHe2G2TGWb/APIWflH44stHhKX1KtjKyAbEd9rz8sa/8MpEwUpn5DFNJ7ZGTQkqZdlML6xyYbEfIH8cZh4MkgsAABjzCwQ82fO1IwJtJLn6W/ngWgw1s07kAfXBmbT94QvqCymqOggn7ziAZLQeZvaeZ6iN7QcOjI8oqoCqdxJJ7tYD2A/E4Pr5Nl9SXWwA7RsZ5847nCtlYP3J2/AYa5LOFDoKgj7Qj8COY64mSfQCOHkAk7NAGw2HP3G09I6Yk4o0KRaRq/CxxA6LOtGDAHlv3n22+fe8VRtYA7wfYR+WM30QsVQ0jY7z+EzgynRVjLAgLsym0f6lIse9vnjelkNTExvy2+u/3YaUeHHnZeQFuu5JsNv64bCzzIrpIJjU1gxJWBb4g0XIMXvzw/y7U/MVBVZoIGhNQUEhjCkmJnQPdu2EFbM6TAAUffJ/n3Ed8bU+JMIFOZHrtJlzBBP+2J72EYQiwPnxoYoSRqb7RMKcvMkX2NQT7HD3OZ4rTphSCUoNF96zBKSR1uz4qq8KbS/+GJ0slZQChP7tfKVRImJiJPwr3Iw1pZKrTlzTZyHWaaKo0+VLroLuBTTWUJW9jNsNJ8Ghxn+LDL0XKg6pGXoiZkot2+R1/wDSBzw4yxFGgq2JQIkSZLkAfjMnlfpiopmP39M1UZQghFeN1LF2kDTqNQKT6v8A0++GWbqlQK5OpFRuYJLkiD0k62UCYlyPsg40vY0Wh6iqQLau/wBOvM/q2NwvUAD2/lip8IrxNWqQ1UzqJ+FfYmAqILACNRloAIhvw3jPnsdAOhd2ix6ASPnba18FlIb6SdiMYtIjZRjRSDcEnEtFOo+f9sFDIUp7iPly+WNkUC5E+0feMTuic/19cRhQPs/UYpCZv5x5cusH8BiX/Egj1LJ7Ej8zgcwb7ewxlN4NiflgESAwZAPz/njd1J/Qx7LMtz90n7seLYQUnv8A3wDPVpSLAdL/AKONKp0gCBJ7/jbEhYfwx9B+YxqgWPUL9ZP5WwARFG5qY7X/AAxlNSfl3AP0JxOKwXY6h0/riKpWLdv11w6bFaRuHI3H1xr5x3t+vljWZIm8dcELmhzX6H+eHiKzVKwPb9csbtHM4iqZidgY74xaSnYH5HCodk3mjqfr/XGYiCRyP0XGYAPnpcy06QQqxeBckyQATJmI+hwQ5AWASO9iSNufK3LAFJlBB1fACfdja3Xr7DEuXeacbmSPz/nh0S0TV4fSwK/6pkersTYAjGyoQAdOob35f7WGB8vswPb5xjakGmAYnpgoAmlmFmQsdRyPv8ueNqNCCxAIEfiRaT+rYgNPew1fj/XDHhVIFGDGLSBG0Tz94HzPTGbiAPRy5n4iD0ZZ/P8ALBNGiVO6A9hB+9JxPlqJkqfVFwDv7g/mMHLmQV3Ps1/u2xLiIS5miHIFQzB29U7RFgtr4kytFzWFO0MCRteBqt1BH4YYVmAIJAOnlAi/aNrYYcKyKM4OoAKPQGE6WJBnfsPphL4Yw/g3DXr0mUGAVLLqkQXUoy91YEz3IPLB+b1/4elWcavSqVwOqzSc/MF1+anli0ZPJQo0hR223vb78eNkCqsrKdDkyOXq3Fupk/PGqi0gRzWtnqiZhKNWaimsiPMXJan67REgCoCNjVbDJqLK8c01JrtzDMje4Zmv2OD+L+HL0nUEmk6A90VwUPuo9JPOB0wxzvDhocgSTUdvfTTbcdPThAI6Qp5kLMhVCMABF2VPS3sxYQLekW3lqmTcL6iopj4aSi3vVa5Y7ekWvs2IBw9hTUQAXBcHpqdCo78/qMB0q5V6E/DVVdU7awWpyRz+Gn/1HAMteRqM24t0+18+nt+G2D2zEDYx92AMrWJtp0um6mxHQgixU8jH0MjBZrGCDecOikSshYSI/XyxoxAsS0/KMRLUItf5Y8IxSQiVSOW3f+mPTSP6OIIxsHOAAmnUjp8/74m808tOAADj14FsGKCwmpX7LiL3xvRqqBjKlVSNr4FoXSMJ0xmPUMDn/wBQ/DHlNxN7+18V0XD3bGurEtSssbYgDYqKvomSFsa6sRkYjepfSGhuXP7uY9vriiQnzz1xmFjZ+spg5dmjmrLpPtqIP1GPcTkvgdHz/Q3HuPxwyKw9rfD+Ix7jMSaM1pj1YJo/kfxxmMwCJae31xJQ+P8A5W/DGYzEsSGOY+FTzjfBWa3Xuonv748xmIEA57/MX2/LDnwwJb5j8cZjMS+DXTqOQ/LGuab0n5fjjMZjWPBvoIMaVvhb/a3/AGtjMZgfsZHnB/le4/DFd8QKNND/APp/3LjMZiBMsmc+KkecxPOINvbBI2xmMw/Q/Z7VFhjw4zGYtcE+mU8atvjMZgfQ9GV8bKNvbGYzE/6jXSM74lqflj3GY0II4x7TN8ZjMP0CPKu+NqG/yxmMw39oezepzwm8TKP8NUMXUSDzBncHkcZjMQvsY30C4bm3NJCXY26nHmMxmLh9qJP/2Q=="/>
          <p:cNvSpPr>
            <a:spLocks noChangeAspect="1" noChangeArrowheads="1"/>
          </p:cNvSpPr>
          <p:nvPr/>
        </p:nvSpPr>
        <p:spPr bwMode="auto">
          <a:xfrm>
            <a:off x="0" y="-893763"/>
            <a:ext cx="2466975" cy="1847851"/>
          </a:xfrm>
          <a:prstGeom prst="rect">
            <a:avLst/>
          </a:prstGeom>
          <a:noFill/>
          <a:ln w="9525">
            <a:noFill/>
            <a:miter lim="800000"/>
            <a:headEnd/>
            <a:tailEnd/>
          </a:ln>
        </p:spPr>
        <p:txBody>
          <a:bodyPr/>
          <a:lstStyle/>
          <a:p>
            <a:endParaRPr lang="fr-FR" altLang="fr-FR"/>
          </a:p>
        </p:txBody>
      </p:sp>
      <p:sp>
        <p:nvSpPr>
          <p:cNvPr id="2052" name="AutoShape 4" descr="data:image/jpeg;base64,/9j/4AAQSkZJRgABAQAAAQABAAD/2wCEAAkGBhQSERUUExQVFRUVGBgXGBgXGBweGhsXGBgYGB0YGBgYHCYfHBsjHRwZHy8gIycpLS4sGB4xNTAqNSYrLSoBCQoKDgwOGg8PGiwkHyQsLCwsLCwsLCwsLCwsLCwsLCwsLCwsLCwsLCwsLCwsLCwsLCwsLCwsLCwsLCwsLCwsLP/AABEIAMIBAwMBIgACEQEDEQH/xAAcAAACAgMBAQAAAAAAAAAAAAAEBQMGAAIHAQj/xABDEAACAQIEBAQDBQYEBQMFAAABAhEDIQAEEjEFQVFhBhMicTKBkUKhscHwByNS0eHxFDNichWCkrLCQ1PDJCVEY4P/xAAZAQADAQEBAAAAAAAAAAAAAAAAAQIDBAX/xAAnEQACAgMAAgEDBAMAAAAAAAAAAQIREiExA0FREzLwYdHh8SJCcf/aAAwDAQACEQMRAD8AuIoSyjv+NseJ4xpPVamSEy1KSTzdVgBQOeppJ6iO8g+I8zoy9QzEjSD01HTP3k458XvFwO+/ucPyeRp6/P6MMbL5mPGgzFZWqgrQp3FJftMNp9/uGLFkfFSVCWLaQPl7KoP9gBLcgOU06n66e2GGWz+giRMX0nn/ALo2XtucZQ8rQShZ2bKcTDJrI0ofhJmW/wBo3M8uZ6Y8OTpuSCNR3hnaQesT6TjmtLxJUc66lQ9BFmj+GiAIUdW/thxkPGGkBNOleifGx/1NuT7QbfFivqJDV+y2rVfLyPKqVKdyCsMykySCJ1MJ2O979cIc1WoudQq+WDmdJUwoAZPUWVhMnSCdVpHvNh4bxI1FtpiBsZ02+1Fh7Ez2wPx3wxTzALk6KoB01Ft7Bo+Jfy2IxpZoqaNM1SNeKSEqhAL1AAGIGwW1pP2o5GORxpncmaClqdXTcaVdjpnciTNydz3MnEPCuMFqK06Sp/iZYOs+lCpgvVME3+pJ7E494xxOr5empRKGYLyCux+FrxPcA8ovhSdLQqDeF8f1wjKxqCQdK2kcjJseWCznP3yqCRZtQgkciBIsG577HuMU2hXrlwopkVKitLW9aqEAMnaBA5b85w6ylapRpp5iEANIM7G8gi5IMNP+4EYzU0uhstGMwLQ4ijLqDCOsjaYBt1wtzfHB5yKAdIJLEyLRyBiQJBJ22xY3JIeYzGqNbHlSqF3MbD6mB9+Ao3x4RjCbWxXuI8Tro51J+6Dx6bMQF1Ei+1jfnBFsAmPygxq1AYqR8XN5mqmrVEIgK2ldJ7EE6ut9sWDJ8YDKC40E2iZ9V7W9uffpgU74Rpk75QYgfIYMyubWoupTI/pP54ljFqbQYITPw3tiB+G4sBXGppDGi8pLgVmpw7tgWrw3ti2tlxiJ8kMWvMicGUqtwdTywvzHhxTyxfqnDhgWpwzGq8iZNM5rm/BqH7OEWd8BKdhjrtThuBavDu2K0wyaOHZzwIRsMJsz4TqLyOO/VeFA8sAV+AKeQwPxxZS8rOBHgVTocZjtzeF1nbGYn6CL+se+MCfKSJs+smAQAtpINolhvinKAzMS7MZliRN+pOqe/TDL9o/ENNeknIUyTH+to/8AHFSTNFSR2Ox3U7j2Iv8AoY82StlJD8o0elkM/JvYEiF57Y1+ARpgm+o3Jty5fO5wBQzgKEneIkcmFwx7MBpPe+DctnTETvtPS5E9eYjscZtNDCaLdDc8yZP673wRTzSpuwnmNz8wpk/WO2BE0sJHp32uO8r23+e2PPJI5Cf9UkfLpiXsKLFwjjTlgKc25mIEAgGD6ABPScX3L8fZFTWfM1EAlSCAT/qBgybATjk9CtBBLm22lSSPZgNQ+uH+R4nNma06pJUGR8Mlgrb3Jk3G2HF4qkHsvng1bZmQA/8AiKhb3MEfKMWF6YYEEAg7g7Y5/wAB4p5GYuxNOsLiCfWBupvIOL3RzGpQwgAgG/59MbRkmUV7xRkjTWm9IPCEyFJIVSIsswBIBgdMSU/EYWkjsLH0vqkGeZVSLi1722wdxuuDScKVLDQY5D1gyegsfphHxbiLqPJqQxMMxMWsDAmwMze+4jETlW7JYR5pp1tWkyLsFFr3NwIIMggmItI3I8zgoFVr1m9GptMD4vWzCRExFoPXljbgGZVaZHmsSxfSX3AVVjfYaRP9cVhqIdqoqQCKhGmBALRJ32k37GcN80hMslB3DH41VdJDO59NPeGAkEH1XO1p2wL4m41qPpkaDzA+JWIPvdR92N6XES9dEVhpKEDzJII9JEmRqIMrEnmOeF/iymyVANKwFGlhI53B3k3mTgzraIatFt8PcWFWikkB9iJvbtvhb4iypqM0LIBVWI3JOmJ1ECLi46G++EPhriSgqXc0y0wSxCklTAefabjljTN+I21srvCMFLbciSFnoZJNzsOWHHyKWy1dUaVmp01dFUkrESIkgMC5BkCVKqbQdDRuDhr4ZNRENU+qQfiJWTvu3OPu6YrVauKtZiJ2ElbAfCAxMQbS0ibg7zh8qGrQWklmimvIKSql2cuwksdRiLA84wZZbQ6GWY8U+Y6IhCK6gs+5DEqYEchdT3I6EYecJzLlCatiHYX3gGL7D6dsc8rVQXU6lK0wsdNUXAEQVECTsYPfD3L51q3xOLnZiQulSNzzmPz5xhRknJ2xN0XRHkSMbYCyOc12HIC/KeY+WDJxoWe4zCLj+erK6pRIVmVmBK2OmLathvG25F8VTI+PczTqKlWmXGognTDbgmIsSAdrWj3w6FZ0iMalMQUM8HAgGSJgi/8AfEVfiRUkBdu/9MCTDQS1EYifKDHmazZWmGAEmN+4wJlc85YzcRsB7YpZENI3qcPwszeXIMRiyAzgLNUQTjSHkfGQ/GkV00zjMNmynbGY2zJxOK/tAHmZ1wN0RFjtGr/yxWUpkiOa3U/ke34Y6n4g8OhvPrmGKhXBIh0CkXUx6lhTY2vY4f0fBNA/vFYS/O0EkcuQJ6RBvI6cNGyZxPLkoxDAhWsw5ief1g4OywOll+1TOpT1gz/UdiTjpvF/BK0StQMFIkLIkBttDKTemwtBNpKzBBWtZrw+KbJmFT/6eoTT0zLUztIP8IaYk3WxN8ZvoxDTzsMwAsW1D/mRgR898G080GUAjkv1j7v6YBzfDzRd1ezUzAi4IVo3/wBsfQ41yz/gv/a2IkMavlGJOjbfcjveMaZeu6tupvzk/wDfTOGHBOJKomomtGJAjeV02joZGNc8aYAKMsMSYapqsdgEXQQeV1OEloYfUzVRzTMglQTKhbT6YiFiZi2LQM45oik7BQqM5JIJOkAqtrntt84xUODUVLN/li9pKAEWhr0mK3gkE8iLzhnUzoBCKFA5klTqMi8kC0gmYtcbYUqq2CLZUybPTWmjBWKnzUPw7XtsOY63nkTirZ13fLK7xrI9Grd9Z0gC4Mkm0yJJ52w2y/F0pl6tasSxG38ZVTqUDmu4B+sReHg+aVlXVo1UgKQAA1M5AndxG6gMTHK1xjVON79ioVZyvUosZEFSyrNzBMeobRBI+uNKGYYvJN3Ez3EKRPOVIt22vh1x3g9UjU50iLRHpJIFyGn5BYHXFVoHS4AJBVJ6EVNVmWO4329Qv0lxUWkuBQ34bxCCCpU6GAlhJsZEkx2Fo3xN4h45WrIZWkpAJAAJJFrGWjeJPb54ruYcK25j/wBtTsACTpAjUZv8jjZ+INIlBC/E2r1Ce2w5bcz3xjnOu6HhSNC9VdSA3X1sBbTqYkrJNywnawg4KyvF6iVR5ahFAuxRS+m3whrB/f8AlhUTWZY9FSPhIN7g9iB2kTI3xGMwLjzJncR8MwDrb4dIA5Y1V3ZVDnJ5gF3dh6QDB69F0z6Qb/y5Yn/43qbU0sJJIJ+KF27rsCPltOFVOvTHpLoF/iUuecmeTKeh+7G+TifTEAzIhibTpBAsOUe+IktWDiOXqGo5aIUbdY2gDcc49sQZnPsXZyCSVkiIAgRtPKOXL3wFmsw+plUMqkatXIxHMGZE7Wwv4vx6qgA0yLeoqTDb6RPOADH88YLKUsVz/pFD+j4qemNPmMrAxHUb9TPPfA+Y/aDWapq8wC9pFj20xz7/AFxTkz9SoxMkkkG0c+w9ox5SzIAlixAJA5e5tcbxf+3XGLiGJ09PGlSpTL1GpHlpUEGCLmSdx05xtzwHw7xuaWrVTNTUBcbgQBbSIMgC/tJOOfDiNN5MupE2BJHPfnvuZxvQ4kkizR1U+5i4ty3xeUgUTrNLx7Tpks6QtwCDPqgGDa3O/LDLJcdpZhPOkIDchmW33/jjkNDNaxpd+k6rxHt6trWOLP4VbLglgToMhkJYA8rAC9pse98NTaewcaR0Ra4qCVcMot6TIn5c8T5NAGJNhHP3GAclmMrTUBIphvskEX7Tb6YaZeou4BiJmLHbaDJxqpWiaNqeYEgLBE37WJ/l9cTscCeRrJI1LJImCLQOvf8APBOUqakVubAE+5GJKaNTTXt9MZgiMZh2LErD8SVaLLVEq+pBHPV6YAiBP5c8C+EM6nkL5lRQ0hHVlg66UIJM7WHLFPoGq1VzREkMxIBE3JvpkE/2wrzWZqUqj6G1S6hyEChalRoVXD/DJtbnO2M7k+FRWjpXi/OgxSAYkjW/RaS7tsd7iRcXPLCSjxzKk+TUARBHrUyoaASCQSdjEbWM4C4n4XzAUPmEarULXdao0hfT6YMNFj1+/Fl4PxWjRoCjUU0IBHqpsqGZhtREExhro3VFE49wl6murTZPL1eVT9Jny9fkjUSbmNjis5jKtSJDb6F/8l/HFwfiNNspSRXUt5tAsAZiMyjMGIsCBO5wm45XSsWZKqOAzLpgBxJmTAhlkEagSNuZweWKUbRkm7oVU6hVE5faB/6rj5xh6tOnWpKAG8wISSvIL6VDCRMhZPviuZ0wEHq2C36yCQO1vvwfwnPgEg/CTBteOgjmRIxzp0WjZVIEkLAMQCVv3iFJw1oKOc9vhIBI5NY/TCxzpcMsrbfT6be59P3bYl4uZZAxCliYt6TIBMgiBuTdt8DVmiC83xQKApI9VgAIMEwbTvP44e8P48qN+8ACONLbgkbE+k7gbGJue+KhmaSq5EMrKJFRhJ2InsBa1rdMa5St6o1khIkxfVeJ9+h74heOl/i/2YtcOs0PE4LNqYCkFk/xQbH1auR0339XzxQOP+JaJqNpVnsTJO6gixI6Ab8sBJmGqmDq3AmbAnYbGJ/W+GmSyS02iCEaCxmCSplQx5WO9gQw9sbLKq6wpR6IqHELlij6hABaR6GvuBGrfYCYwVVUaZCoSYMMzRa0CCJ5ffiejnSKlSamtGkELG0AHSDZgRIgm8zY4rpX97c6QZ3nr/3bYU4SVNiyslru0hi6oJJ0qLkf8ok87k43biQb4tLzAvYwY+1uTzvI98LKxUGZMcusnrviDMZtQPgWTN/59cG2O2NmdWJAZkU3YaQyx0kMIPO2CstpRW0PIfcxDCCpk3I07X7nFQXNVNJEwLntfp3P62xPT4oBS0AkVCw9U20iCBbv/PFNP0CLfwrMuzuXqalXTA5FdpHO0Dccx1wHxXIavLLRpaYMmFvcGSR3m3PbAfC+OUlpwxhlSdTLJZ5jSDMk367E98K85XZydQcgsSPVyJAgW3AAExyHTGKjL6jl6F7G3E+HLQhqdVGLKpC7EjqqxBWQd++Ej1nuoaxJBufVyJufxwdkfXyrad5IESOsj5bYIfhdFjPmMZ5ACeXIC89vpjZNx6xpipEOr0TyjnPK8jryj64ZZcgiWY0ySRIGxHIzuB2g2wUuTpUvX5i6biy3vIn5cxjTOZmBrKCoOfS8wQQotuL/AHbYd2HSKkwLQ8gTpJAtJ5Gfww5yFdqZCAmY9IAmRf5/ywG1BW0lk7nS1ixHbvhk2kD0EWkFTc+1/pft0gZTC/QXV4hCyWuB98C2/KZt9MN+A+MnpWG3whWFh7AEQZxWcrm/UZ1aZECNhfeflf53wwOZNj3iR9JB5b+/zxO48IZ0jgnilqtQU6lMAtqhlMqQvP22HvvE4e5D/LX2xzfgXGKlOULwhuH3Wk1gIYg+k7R7nF48NVi1OfMWos+kjcXNj9xHvjpg7QkOMZjwHHuLKOJ1Ms5ICCS9/TEzzid+vPfAvEuC1adMnzfTUBRgVuQAX3mJBWZ641qZwoAGnSTt3tcD6fTFn/4vX0BcxTHlFfizCgqQV2LbyR1MxPfGcJVbFRI37QwUp0KbKJQa61UEgDaAkDU3vA98C5mnUrzor16p5NrVaQEcl0mOkDthRXydJ6lJlWmobUTTUnVJVdKoGBgsAWEyL8otY6/hzLU6RqkvQgAny3JsdpNwSe0fPfFK3dgpIX8a4ZlsvSOmrWYouspZdURKq+8nlE3wp4RkUK0WGg1Kjyyap8unocKjuVAmYLMbmwsQImzuULu7HzEy6UxUmo7bq3MmAFj1dRpB+0MEZLL30U6YJBAkuJYBmaQpM3/iIHK2FTuhWgTxRwZKWly6PDOxVCNIChgACL3hIP8Aq64q2SqFbnkPvP6+7Fl8Q5Yww0EARc/WLbwRispTiJO/3f2F/wC+OefaKG4zikWkAkgkXAm0EMexv27YJoU2KKogQetiOgkTHax6QcA+QApO6BSCOvM7DkRbp35aZtW00kTWzi40zq0/7RM/asQR6SOmGk60WjzilBqYUEamSYAE6lb4kVo5gyCQLqdpOCuFcH1sVphdbS9zEhYuYHKQLdeWIOFZKrVfS2tnJCwwh7cmvyjn0BNxhlwuhVymdermqNWmopPTUqpdSC6kEFAQJAvfG0F8i4rD+F5aujVGUUZpk02Qg6GAVWvM/wAXSRhlmeAJ/iDIDgU6bKD6gsl7CRuIjrYXOPMjxFdFZoqDW7sJpvtpUCSFgbdcD0PFVJalXzqqq3pUSeSz8IHIEkfXHQ60Ybdh3B+F02y9Esin92u6joMUzxUopZiotMKgBU2G0oJ22H5nFt4F4lywoUkNZAyU1DC9iAAZt1xQvHWeWpmnKMGQ6SGUgqfSATPOCMLy7iKCeQhzOZZpY8v1OBvMPM2xs0aQAZvP9MRM1rR+v0MYI6UYHLQBfsPfEoy7rBZSAtzO/M35/r2x5w4S9yZAkcjbvbDfWWEhdMH0tPPuTv8A15cxugbF3+JNOVa8WiQRI9vnfBfDuINDFQZsdTERYAXj54HzdP4mdTqIBsNuX0tjTK5wUyZYxziLne/zi3LB1CoOzVeoFhx7GJmOZ6r1wKHaAdUHlAv1m+4vjU5tWtJABI33k859z+rYfcOpeZTak91U2YidMkKGVjEDSPqBtg4LhnD9VSkVZdc3Uldu5PJfTPyjrjfNcIcI0Rt6r3Ech1mBynlgpclogU6qBREwI7A2seUi3z5+5ziHlnQSrSVJkW26zv8AfjNyd6BAeW4UVVGNVdLqWgh/iBHpNpi9njcG1pxrl6sViCDUJhl0sIEGZk797fXAnF6BDEgG94BsqxsF37369MAq9t4PKxnnubW7YvqGW0ZL4grMGNgQRpNoJ09YjGZDIOhOouwgEQSAIN9778+53xVxxNgytMdwSbxBN8Nctx1xM2JsBy26fyxk4yAtr1vLRmUsoa5A0gSBpEiRHa53wXwGpWruKlJ2bkfVBDElokEyP9JUAxucIslxxzdrtvtIgj+vti7+G+LOFBQKEQQUJCgnezmepMfSBioO9MhltyuZZUAqNTDjeDA+nK2MwjqVqDGXKljv6Cfv1Xx7jqpCKj4UoKzl6oLVdUy7CELAEWNy5EbCwti3cc4dSrUT5hCgCderTAHVgfh7GR2xyjJVmpt+7zLKHnV5YVaksbeq+m0WI+WLbV4PRr0zqrVXAu61K7spj+JdQCwRuAI6YiKyjROQDmuFCpToQrT5TmpVpMgUNAJkK8sG06UCkAAwbYE4HxyrSBakjtQI6ooLKoWAbyskWUTc4T5jM0EqujUR5cssEkEaREbEi8ww64Hzuap6v3HopNHoDMdWlbq99UEkys6SMT7sVFj4AFq1qaVBUJd9RpgFgykLHxtApqVW8bJ1gY6jS4dSpsPSvqMAtE6oPW5kT9Mcm4ImmqK2ocpBB0yIvZt/rEdb4ttXxr6Oc3ggncc7mG3ke2HFNLpUS18coq1LRpQqfswL89Md/wAJ5xjl3izgq5c00EayGNRuRqWYqgH2QGUWAFhtfB+T/aJWFRld6ZCfacxtYfU9euFGd8RGrWD6EchSgBJKmTqLGIu3qv8A6tjAxlOpIslqCkisgpMKisoDMSRuZMbXEbXF8M6nHGoZbyaKFXqTLnkLD089UWwnHEfNlWWnJZm1rqkyXOltTEG5MGAbAcsPMrn8tTacwXkgMmiQVBN2kEFY5H/ScCddLitWx34T8LeQmuoP3rjb+AH7NufX6e9g8od/qf54434j40RrOU4tmWIJ/dVkqA9wtVKehu0x74rWd47mvNCtmswef+awHPbSRbGi2B9BV6AI0mY9zihca8BaZqUWLQSxR1BJ52cERe9wbThFl+JZleGvWp1GLrUCiWOog6Z9RPISfr1xX8v+0HPKwDV6kkqIimRcxeaZMfPBthSNuJZOrqcsGHlmCWEaZAMRMyZB+YnfCw0w0Ax35DFvz3GGalUDLTbXJYlBJJm8j3P1xU3Oqk7kRD6bSCGI1E9IhgIPTE0IDrAC2I17RiXUpNhAA68+t740dNzigs1NInY27YbKAEUEMGPqJJ5wDsDA5HEGUyJcwCRC3IPawODeH8M1fF6gdpuABcn74+WHVhYvqZxdlExz+ZJ/rGBH0kyY1HptH88MfELhai6YtHK0R/XCpOHavUhA7E7fPDxoEHqo0/D6jsfy/HB5y1ahIeRpkQTseRA+o57HbCqj5ykAs8SJ9Vom957nHQf+LIxBrNRr0g0iQWZIuNhMc+pjBihOyuZDNeiKgYKWsekAkTFxeN+uGC8HTWmr1MSTIbmZJBnnvy+eDc9mcmM9QNNaa0JIqACPXqcEuBf+GJ97b418bcEOUqq1P1JVLQD9gqQdIIImZPTbGbg+oPZt/i4dYRYPxEAT2UmOkYW5zhFPXrMLrvpIm99pYQDNtth7YHyiVGbQGJqG8gEgC+6x8WxseuDM34XqbltRkemGN7EztAidp5b3xCi09ARjhlKooCwrC0BSQCDFzflz/rgutwoEDzEUNHpdSbjnHLrgrhdErIqUmMenTLAiYupva+x368zj5WKgJaFA9GuwA6TH3e+E0wNMiKdFCQuqSoGqCouQQBf6RgvLcYVSyy2wjUBa0mbWveMbUKGp2CQVJBJJgDaV0nYkcj1HtiZ6K6QACWEgyvPcQRNiLfliWvkGeVM4ZtQDC0MCoBEWIFuWMwTR8PllDeZllkbNVYMPcRY4zCxl+P8AkkptEAv5h9QAljpAB0gAiARtbkevXD/O01q0KeuFIvIJsp3XSRFRdtSmxEiL4r9AuGTzHpLKtpHtaSupSPnvfG3Es/ScOy1qtQpECR5YJkWWBYdRO+OhOiKB3y4I1G5PqBBhQPihRqmPVtFjI5TiPLAWYCZtuOVgJ5e998C5uo8XMoswBFtW8xy/lhpw8oFAuALTBvM9NpknnbEuVFEwR5GpiIMHVMECQBtMkfo4kesFWddgNxNjyJndTtMg9sQZnh9NKupajSYBW5UEkDcLYExuem2PRUlSFUsCrFtLtEowGkrIEn7u82akqAhz+dSonrYFiQIPMNYhYjcSIPWb7YGynFKQfzHYEXGiCNJB1DUu6xEybGDtEEXxKzuoYAeWreXcAulp0FgJKbxq5m2F2TU1KukkljcEz6rCDtLDuN974qMbKSLr4dXXVduTMD+B2xJn6L1sx5SLcgKpaImdUFTtpJbsJB5WG8Mny0c1WV5LTpMgyDGljF5WOUHG3Es8Vd3YlVjW0GWK2+EzE2BPy6gYzkt0U5UlQr8Q8DfLP++C+v8Ay6iNK1ACAWSJFjYyAR0uMK62W9WodBvY7GYH34c+J/GdPOU6S0tf7nUCaoWSDojTpYnkdxN8KMtVLwuqTJgGZB/D9DGjWLJ3Rasq3/2k98wv4DHPyIrj/en4jFzziNT4XFRgxbOoQQCN0BA3Pvik071lgWNRB9WGKh8llzzuaCLfp0kfPFdznEgwIBMSTBM3bcz1suHee4YjU2bzCulRC6mOokjkWiwk3BxTa5hjiUrZIStfE7P6D2v+vvwBSaZw98MUg+bpKwBSS5DERCqWgzv6gojmCe+NK2Bvlqwp0xZpqLM7CNgR23viw8Ppg05jcWnkOX8/niwV66VB5jgXQrLRdDBI9rD6Youa8QqNVNBKiRqE35WtbDqgYo4y8km5hiL9OojC6jXINsF1nZJJUFTB6CCP7YEFGbiykx3+mENBuWzrsyifiZV+pjHS+Hfs3pFnLVqpg6RBUQIkmYv922ObcIoA1QTYAgrPNgZE46A3jNnphFgOxvpmCBaBzBPTphZJCk36FniTwW+XPnK7VqII1Wl1A5tFmW1yAI5iL4KzWfbMUVBrErThlUwdJUWafitexO3sMPOHcTFWi6VYIujc7Ree24vinZjg6LTL0w6tpgr9ksSeg5iLciYviXJehxlfS8eH8i1KiWLeus3mMSJ36fefc4mzKlWFRW9Q2mYjmDeDO5tgPP8AFTRpKzEMwVeoJOkbLyJPLCkcWq1IJKICI6mfbF5JLZNWZxHxRUuF0h1bYmQY5qN7ARE2gG2Lh4bcZil5jostJI02AmYH1n54oa0TTqNUqKpUk35mT9BA5fji++BsyKmrR8AUyCZ+0OcyN5+eFF2xS0W/M8HpnJuXQavLYzzBUGII2iBtiicL8NB8rUrB9Bpv6pn4AFJ2N/nP546hXompQKbFkKz0kRivcG8PsMtmcuxK6nZQ+k3EKNQEi1uuJkuFprEzgVel/h6emosQd4mQSDy6zjMUrifCK9Cq1JVq1FSIZKbBTIBsAY5x8sZjPKa1iY4soeby2l4CurjUdTaApF4ud5McibW54Bz49ACtLVIZrgwZ7CBzsOuLA/ENIg00sBBK3tyZmE/MRPScJ8y8uLXCiYgXud+cSMNsa/UhEFWIEzbfmR0kG/q2xPlSqhbH4zKmbm+kT0AEe9Q4yuCxD6PUt+09DH13wXlafmBmWV1QDY6upKLJMgajtf5YmrLrRrWcuxNvtabHTKXnuZM9AIw3NJaaAnVTkNDAfxRJFiACYPyGE4zBVgsSYgCxCpGqOmth6mPLVvg2hSZgtQ2EwBqMGDvBN4n2mYxk1k6I0TJxFAIaCxJB9BCxBIJuOw2+WF7UlqCCKayI17R6jqggXiSSBPPe+NalAgs1RbD5lobeRzI9PaBhpligCg6ACJVtW5mYgKBB99+u+HeG0OyXw1QUOVDq4AJV6bSssblepFwSec4DznC2XMMFJVeVgVEE9RC9rHe22J8nnV1FvL0G9lU9RB9NjNzhqvD6lVGcKCplpZlUxblMzblh25Wkir9FYOQQ2chbqSZU1AAN3hQD7nscLEyNNSHLLp1jVc6hTJgtbY3tbcTtvcuGeE69Zv3fllYaA1SDqsIusC3Uz73xDxD9k2ZLpSV6S1G21M2lhcxqRSQbH7PTqMaxT9hkuC/iHiSlWUUaQtq8wlwrSyoEEBkiQLzG+Acn4crVG15ejqEnUQaSgPY/aK8jynflh3T/AGTZzLn94Kb6wVU0mZgpMep9SLpG1/fFi/wtfIUaKtRV6cfvKgrJIqOTYJdmE6R7e2Ncfng8k9IrI8C5p1B0qG9UhqiRyi4J39X3YT5n9muYZiAaSFfi8ypCkn+AhTO156jF8bxSt/3ZnsRikcb8UGtWJosyoJEq1mM7jt0PPAnH0ChLgg4t4YqZYjzCl7elw0kCSQBsuwveZtgEMVOtWIKmxG4J2j78G8RrFjLEk9SZwPwx/XBEz12kXGC/ZdUejiFUkh3IBiZvYzBA5Y9yVBnARdIkxM7GR8QuegHuMdA8OcGoVKXmVaFJiSVBYFvSsHmdpn6YeJkKKgBaNNY20giPaDbFLaJbplQ4Z4UFRSDURlgSVHIztyJMfLEGZ8FiijslQugadJHqUbE6phvoLYu9SnSpU3fy4CqSSpYmAJNuZtir1fE1OmDTdGkj1CxF97zjOSaLVNFLempqKyNfr+B/DDfhNWkJVhEgw79YIEDpvbGi0lqAsAAwJuLFh/OIP1wCtElzYgWEwfr3wWXKnwteVzqVGVFA9Fojobzy35YPY6nIJtqG0Tstun98AeHPLy6OHYl2I9QU7Abb9S33Yb5Phy5ioESpDMSRKHktxM9sJV6MnGgXxrlwjoyr/wCkvtCkiAOsADFfyS1HMhAI7xbnF98dAzf7OK1RQPOX3Kt/PGZD9mGYQg+ZSYdww5nscVKEvgUZxXspPHXby6YNhqCm21gL/XFy/Z9xBMkWWu6orLZrn1cxIBtP44k4p4CqIabV3o06eoA/vCOvwkoOXXBGb4PRb4DQb3qoSfkzQPlGJinFDaUixcU/aLl6VFHVmqKzMs04+JQGg6iOTDCRf20UOaVv+lD/APJO2EVTgxqaaJRPLDaoDCASAC3padgBh5R/Z9wkozPQqIFA1Hzq53tyc74tPITSiNct+0KlVUOA8Gd1HIkcqnbGYp1Lh9OjNOhq8oMxTX8QDMWgkTMTE9r4zEObvTDCXpFUSs1RS6AlhYqwmIvCjaR36dcAplx8TnUzHaNj3PX649WuWpGp8Ijy4B2F5MHmduv1wZlKoKLTuCAwB9jOluc9DGIoy2Q03WAUG09AT3BMnGruJDIdLk7zJncCZtsI74ylVCuVIedQAMKfexGJarUUMhA5bkDGn6HnOw+uFTHZ5mCTDurWEEXGxgBjHpSbmJJJ+WDMq5bS1XkfSvUWvp5AG+8m2wGBqbyTybQGAEMRuYuBflB21E4gWszGJJvElrz06fT2viZCY0zDGmSRpaSxixBViRzsDPTlPzFqsWUDcHV1sIm07bfhgWmhMnVuQOZ27i0X3vyxsxIQMI3CaQfVtMhReCCRjOS+AGeQKlVdgZ9Qm8RcfLFpPEKZprS1hSRDAzGgtcA7fCfwxW8tlSvo0GRYLN5G/pnVvP2cEDw3mqh0uFQEqBq0pBaNAuSYYgi9jtvbFQbT0Ms9KsqQqsJcsYsbnU35HBXCuKL5ysWgKrsZiAopKxc+wdR88ULM+ZRLs8B8u8uJMlRU0E94Yr/y1F+TfgWSZcwUrgrTWRadVQIyrpQH7LGkhJMCFIO+No+RtiYVmP2jVQzDyqdiRfUDYxtNsKs54lrZp0DwFUkhVECYNzJJJwy8UeFSq1c5Bpqzg+W7KWl2AP8AlyoEmfiP8q/wyh6x88OUpcZ0QUeon4iWFNiqF2iAo5zbFMRXRQPJYESCYIJvMmRjq/BqAliQLDv+Xtg+vk5GwjDgtDk9nFs3VkD0MCDEEfrpiXhWVXVqOsFZIsAu0QZ+lsdYqZRYAixNrX+nTvgDNcNBNokdvbriiRJU8Vrl8pR8qn5h1lGXVBDepybKbG+Aq37SHWZywt/+220/+3griHhSo+llqGxkDSpAsRYx35/TCfOeD6zbsrH/AGxyjlyxSYqQ4P7SqZytU6NFYelaZOoNIImYA0jmP54qAzTVPU8aj07dsTVvB9ccl6zMYw+Ha6iwsN4P5nA9gtEuTNm+X542qOed/cYl4fknVW1gjYCY69sQ1hGM2tmi4N8u+pQ3UTh/4eqlKoZbFRI+7CLgVKaS+5/E4snC6ENPbGMtMtF0peMGJRYYEmJDWvaYjliHjnjR8saXqZtWqRqvCxyO+/4YqnEalUCaBUVQVK6p02YEhoBMESLdeW+K94jzOarZha1ZESkAyUxTfUqkkagSYYsSs7AekfPeE21bMnBKVItniDxgc6UQKVVJNzJLGBy2AH44WplMLuFoSZxYsvQtjOTtmiVKkNuB5JUy1aq28qEtzBGqO9x9MRvxdoIGqDYiRBA6wuCPEma8nL5CijLFZn1raSNDPqHOzACe+Fop4JtxpIUFe2QPUM/Cv0n7ycZgxclIxmMdmmjlNHNkKQYvqIA29Rmfe/4Y1fip+y0Ekn0yCR3vYffgdAdenkIHzsT+BxBlqf7wiLifx3x0nGNMvmNWnWWA5WJBuZB9QiDMdjGNiIIIfe4CgDcf7jI+ZNuWE2WYtzMbCThllHLAsxgNG0AmLXjbkTgqhUY5jSVIgGbAyeTX59LADpgqu8uwABVSNJE2ESLm/O/OZwPl3ZtICgaW06YFhzub2jcnngzMkjVG2obfK0/X64zkI0ObKyNyB8oMfdf7sb0I1z7H6AR8wfxOFTZgtbYdf6bT3xJlGMxuOmxPtjJxoVFppcWq0xNN9IYfZAAJmYnSL2necH1uIPm1p02LF/tG+s0zd9BYwxhdflxBNOVggqK1TXXC6u0mbHvH1w7oJUCeWvpEiWZWbS0kMtMouoqSFMcoixnFR/UDfOce0N6QK+YCGnUqDZwNSh4vqJTRc/wLN5jSjwnM5ol31QpLAsnmLJOzBJaNr6WwZlvDRZjUNZaZFv3WXan1MavTyBN8dAyVZaFNVDVKhY6QXctMTf1MYsCcbVl0K+Cn1eDGnl2NVFpSV/eU2LUm9WxpaxBgc1+m2FOQCrWChgwImQIHO0HY2xfeKac3S0Oo0khonfSbGbe4wpoeCsqCGUNzG8joR17YeCXDSLokytEpDWgwDHcxNhFvfDIoDbf6/wBMeLwVVELEcx/fEy0rRyxVDbBa9DoIk33xo2S2m4G3b5Tg40z7jHkEcp9/6YAF1TJCZ36bj7zjyrw8SDA7neD3AN8Mwo/hGMFIzyH5/PCHYpqZVQbAHsB+MbfPAFbhYknSoncAkme20YswyU3n88b/APCQeh/X0wws5txHgb6pWIPJiRt788Js1kq0n92kdv5AY6+/B1G679gfpjV+EUiZKydpm+DgWc14fUpUKao5OpR6oBIDbm4HXDvLcQpKjvrGlRJ632tvJ6YeZrwRl3Ozqexn/unAdL9nNEEy9Rg0He/pm33nEOKZalRSeJ+IVrUqgRailQCJESNSiRBPXCehxF2EMWKqQYPUz/XHYMr4XpUwFAYgcmJP4ziDPeA8vWmxUmLqSDbYxt92KVLQsr2VjwqgqAkfqMWqll4O2EtD9ndakKi0qxHmFYa8gKTIMHnIuOmH3AvCLUTNTy6h6kGfqcTSKyEueXLtmpqsPNpU0WkfUNIL1GawMN6SLkHe2G2TGWb/APIWflH44stHhKX1KtjKyAbEd9rz8sa/8MpEwUpn5DFNJ7ZGTQkqZdlML6xyYbEfIH8cZh4MkgsAABjzCwQ82fO1IwJtJLn6W/ngWgw1s07kAfXBmbT94QvqCymqOggn7ziAZLQeZvaeZ6iN7QcOjI8oqoCqdxJJ7tYD2A/E4Pr5Nl9SXWwA7RsZ5847nCtlYP3J2/AYa5LOFDoKgj7Qj8COY64mSfQCOHkAk7NAGw2HP3G09I6Yk4o0KRaRq/CxxA6LOtGDAHlv3n22+fe8VRtYA7wfYR+WM30QsVQ0jY7z+EzgynRVjLAgLsym0f6lIse9vnjelkNTExvy2+u/3YaUeHHnZeQFuu5JsNv64bCzzIrpIJjU1gxJWBb4g0XIMXvzw/y7U/MVBVZoIGhNQUEhjCkmJnQPdu2EFbM6TAAUffJ/n3Ed8bU+JMIFOZHrtJlzBBP+2J72EYQiwPnxoYoSRqb7RMKcvMkX2NQT7HD3OZ4rTphSCUoNF96zBKSR1uz4qq8KbS/+GJ0slZQChP7tfKVRImJiJPwr3Iw1pZKrTlzTZyHWaaKo0+VLroLuBTTWUJW9jNsNJ8Ghxn+LDL0XKg6pGXoiZkot2+R1/wDSBzw4yxFGgq2JQIkSZLkAfjMnlfpiopmP39M1UZQghFeN1LF2kDTqNQKT6v8A0++GWbqlQK5OpFRuYJLkiD0k62UCYlyPsg40vY0Wh6iqQLau/wBOvM/q2NwvUAD2/lip8IrxNWqQ1UzqJ+FfYmAqILACNRloAIhvw3jPnsdAOhd2ix6ASPnba18FlIb6SdiMYtIjZRjRSDcEnEtFOo+f9sFDIUp7iPly+WNkUC5E+0feMTuic/19cRhQPs/UYpCZv5x5cusH8BiX/Egj1LJ7Ej8zgcwb7ewxlN4NiflgESAwZAPz/njd1J/Qx7LMtz90n7seLYQUnv8A3wDPVpSLAdL/AKONKp0gCBJ7/jbEhYfwx9B+YxqgWPUL9ZP5WwARFG5qY7X/AAxlNSfl3AP0JxOKwXY6h0/riKpWLdv11w6bFaRuHI3H1xr5x3t+vljWZIm8dcELmhzX6H+eHiKzVKwPb9csbtHM4iqZidgY74xaSnYH5HCodk3mjqfr/XGYiCRyP0XGYAPnpcy06QQqxeBckyQATJmI+hwQ5AWASO9iSNufK3LAFJlBB1fACfdja3Xr7DEuXeacbmSPz/nh0S0TV4fSwK/6pkersTYAjGyoQAdOob35f7WGB8vswPb5xjakGmAYnpgoAmlmFmQsdRyPv8ueNqNCCxAIEfiRaT+rYgNPew1fj/XDHhVIFGDGLSBG0Tz94HzPTGbiAPRy5n4iD0ZZ/P8ALBNGiVO6A9hB+9JxPlqJkqfVFwDv7g/mMHLmQV3Ps1/u2xLiIS5miHIFQzB29U7RFgtr4kytFzWFO0MCRteBqt1BH4YYVmAIJAOnlAi/aNrYYcKyKM4OoAKPQGE6WJBnfsPphL4Yw/g3DXr0mUGAVLLqkQXUoy91YEz3IPLB+b1/4elWcavSqVwOqzSc/MF1+anli0ZPJQo0hR223vb78eNkCqsrKdDkyOXq3Fupk/PGqi0gRzWtnqiZhKNWaimsiPMXJan67REgCoCNjVbDJqLK8c01JrtzDMje4Zmv2OD+L+HL0nUEmk6A90VwUPuo9JPOB0wxzvDhocgSTUdvfTTbcdPThAI6Qp5kLMhVCMABF2VPS3sxYQLekW3lqmTcL6iopj4aSi3vVa5Y7ekWvs2IBw9hTUQAXBcHpqdCo78/qMB0q5V6E/DVVdU7awWpyRz+Gn/1HAMteRqM24t0+18+nt+G2D2zEDYx92AMrWJtp0um6mxHQgixU8jH0MjBZrGCDecOikSshYSI/XyxoxAsS0/KMRLUItf5Y8IxSQiVSOW3f+mPTSP6OIIxsHOAAmnUjp8/74m808tOAADj14FsGKCwmpX7LiL3xvRqqBjKlVSNr4FoXSMJ0xmPUMDn/wBQ/DHlNxN7+18V0XD3bGurEtSssbYgDYqKvomSFsa6sRkYjepfSGhuXP7uY9vriiQnzz1xmFjZ+spg5dmjmrLpPtqIP1GPcTkvgdHz/Q3HuPxwyKw9rfD+Ix7jMSaM1pj1YJo/kfxxmMwCJae31xJQ+P8A5W/DGYzEsSGOY+FTzjfBWa3Xuonv748xmIEA57/MX2/LDnwwJb5j8cZjMS+DXTqOQ/LGuab0n5fjjMZjWPBvoIMaVvhb/a3/AGtjMZgfsZHnB/le4/DFd8QKNND/APp/3LjMZiBMsmc+KkecxPOINvbBI2xmMw/Q/Z7VFhjw4zGYtcE+mU8atvjMZgfQ9GV8bKNvbGYzE/6jXSM74lqflj3GY0II4x7TN8ZjMP0CPKu+NqG/yxmMw39oezepzwm8TKP8NUMXUSDzBncHkcZjMQvsY30C4bm3NJCXY26nHmMxmLh9qJP/2Q=="/>
          <p:cNvSpPr>
            <a:spLocks noChangeAspect="1" noChangeArrowheads="1"/>
          </p:cNvSpPr>
          <p:nvPr/>
        </p:nvSpPr>
        <p:spPr bwMode="auto">
          <a:xfrm>
            <a:off x="152400" y="-741363"/>
            <a:ext cx="2466975" cy="1847851"/>
          </a:xfrm>
          <a:prstGeom prst="rect">
            <a:avLst/>
          </a:prstGeom>
          <a:noFill/>
          <a:ln w="9525">
            <a:noFill/>
            <a:miter lim="800000"/>
            <a:headEnd/>
            <a:tailEnd/>
          </a:ln>
        </p:spPr>
        <p:txBody>
          <a:bodyPr/>
          <a:lstStyle/>
          <a:p>
            <a:endParaRPr lang="fr-FR" altLang="fr-FR"/>
          </a:p>
        </p:txBody>
      </p:sp>
      <p:sp>
        <p:nvSpPr>
          <p:cNvPr id="2053" name="AutoShape 6" descr="data:image/jpeg;base64,/9j/4AAQSkZJRgABAQAAAQABAAD/2wCEAAkGBhQSERUUExQVFRUVGBgXGBgXGBweGhsXGBgYGB0YGBgYHCYfHBsjHRwZHy8gIycpLS4sGB4xNTAqNSYrLSoBCQoKDgwOGg8PGiwkHyQsLCwsLCwsLCwsLCwsLCwsLCwsLCwsLCwsLCwsLCwsLCwsLCwsLCwsLCwsLCwsLCwsLP/AABEIAMIBAwMBIgACEQEDEQH/xAAcAAACAgMBAQAAAAAAAAAAAAAEBQMGAAIHAQj/xABDEAACAQIEBAQDBQYEBQMFAAABAhEDIQAEEjEFQVFhBhMicTKBkUKhscHwByNS0eHxFDNichWCkrLCQ1PDJCVEY4P/xAAZAQADAQEBAAAAAAAAAAAAAAAAAQIDBAX/xAAnEQACAgMAAgEDBAMAAAAAAAAAAQIREiExA0FREzLwYdHh8SJCcf/aAAwDAQACEQMRAD8AuIoSyjv+NseJ4xpPVamSEy1KSTzdVgBQOeppJ6iO8g+I8zoy9QzEjSD01HTP3k458XvFwO+/ucPyeRp6/P6MMbL5mPGgzFZWqgrQp3FJftMNp9/uGLFkfFSVCWLaQPl7KoP9gBLcgOU06n66e2GGWz+giRMX0nn/ALo2XtucZQ8rQShZ2bKcTDJrI0ofhJmW/wBo3M8uZ6Y8OTpuSCNR3hnaQesT6TjmtLxJUc66lQ9BFmj+GiAIUdW/thxkPGGkBNOleifGx/1NuT7QbfFivqJDV+y2rVfLyPKqVKdyCsMykySCJ1MJ2O979cIc1WoudQq+WDmdJUwoAZPUWVhMnSCdVpHvNh4bxI1FtpiBsZ02+1Fh7Ez2wPx3wxTzALk6KoB01Ft7Bo+Jfy2IxpZoqaNM1SNeKSEqhAL1AAGIGwW1pP2o5GORxpncmaClqdXTcaVdjpnciTNydz3MnEPCuMFqK06Sp/iZYOs+lCpgvVME3+pJ7E494xxOr5empRKGYLyCux+FrxPcA8ovhSdLQqDeF8f1wjKxqCQdK2kcjJseWCznP3yqCRZtQgkciBIsG577HuMU2hXrlwopkVKitLW9aqEAMnaBA5b85w6ylapRpp5iEANIM7G8gi5IMNP+4EYzU0uhstGMwLQ4ijLqDCOsjaYBt1wtzfHB5yKAdIJLEyLRyBiQJBJ22xY3JIeYzGqNbHlSqF3MbD6mB9+Ao3x4RjCbWxXuI8Tro51J+6Dx6bMQF1Ei+1jfnBFsAmPygxq1AYqR8XN5mqmrVEIgK2ldJ7EE6ut9sWDJ8YDKC40E2iZ9V7W9uffpgU74Rpk75QYgfIYMyubWoupTI/pP54ljFqbQYITPw3tiB+G4sBXGppDGi8pLgVmpw7tgWrw3ti2tlxiJ8kMWvMicGUqtwdTywvzHhxTyxfqnDhgWpwzGq8iZNM5rm/BqH7OEWd8BKdhjrtThuBavDu2K0wyaOHZzwIRsMJsz4TqLyOO/VeFA8sAV+AKeQwPxxZS8rOBHgVTocZjtzeF1nbGYn6CL+se+MCfKSJs+smAQAtpINolhvinKAzMS7MZliRN+pOqe/TDL9o/ENNeknIUyTH+to/8AHFSTNFSR2Ox3U7j2Iv8AoY82StlJD8o0elkM/JvYEiF57Y1+ARpgm+o3Jty5fO5wBQzgKEneIkcmFwx7MBpPe+DctnTETvtPS5E9eYjscZtNDCaLdDc8yZP673wRTzSpuwnmNz8wpk/WO2BE0sJHp32uO8r23+e2PPJI5Cf9UkfLpiXsKLFwjjTlgKc25mIEAgGD6ABPScX3L8fZFTWfM1EAlSCAT/qBgybATjk9CtBBLm22lSSPZgNQ+uH+R4nNma06pJUGR8Mlgrb3Jk3G2HF4qkHsvng1bZmQA/8AiKhb3MEfKMWF6YYEEAg7g7Y5/wAB4p5GYuxNOsLiCfWBupvIOL3RzGpQwgAgG/59MbRkmUV7xRkjTWm9IPCEyFJIVSIsswBIBgdMSU/EYWkjsLH0vqkGeZVSLi1722wdxuuDScKVLDQY5D1gyegsfphHxbiLqPJqQxMMxMWsDAmwMze+4jETlW7JYR5pp1tWkyLsFFr3NwIIMggmItI3I8zgoFVr1m9GptMD4vWzCRExFoPXljbgGZVaZHmsSxfSX3AVVjfYaRP9cVhqIdqoqQCKhGmBALRJ32k37GcN80hMslB3DH41VdJDO59NPeGAkEH1XO1p2wL4m41qPpkaDzA+JWIPvdR92N6XES9dEVhpKEDzJII9JEmRqIMrEnmOeF/iymyVANKwFGlhI53B3k3mTgzraIatFt8PcWFWikkB9iJvbtvhb4iypqM0LIBVWI3JOmJ1ECLi46G++EPhriSgqXc0y0wSxCklTAefabjljTN+I21srvCMFLbciSFnoZJNzsOWHHyKWy1dUaVmp01dFUkrESIkgMC5BkCVKqbQdDRuDhr4ZNRENU+qQfiJWTvu3OPu6YrVauKtZiJ2ElbAfCAxMQbS0ibg7zh8qGrQWklmimvIKSql2cuwksdRiLA84wZZbQ6GWY8U+Y6IhCK6gs+5DEqYEchdT3I6EYecJzLlCatiHYX3gGL7D6dsc8rVQXU6lK0wsdNUXAEQVECTsYPfD3L51q3xOLnZiQulSNzzmPz5xhRknJ2xN0XRHkSMbYCyOc12HIC/KeY+WDJxoWe4zCLj+erK6pRIVmVmBK2OmLathvG25F8VTI+PczTqKlWmXGognTDbgmIsSAdrWj3w6FZ0iMalMQUM8HAgGSJgi/8AfEVfiRUkBdu/9MCTDQS1EYifKDHmazZWmGAEmN+4wJlc85YzcRsB7YpZENI3qcPwszeXIMRiyAzgLNUQTjSHkfGQ/GkV00zjMNmynbGY2zJxOK/tAHmZ1wN0RFjtGr/yxWUpkiOa3U/ke34Y6n4g8OhvPrmGKhXBIh0CkXUx6lhTY2vY4f0fBNA/vFYS/O0EkcuQJ6RBvI6cNGyZxPLkoxDAhWsw5ief1g4OywOll+1TOpT1gz/UdiTjpvF/BK0StQMFIkLIkBttDKTemwtBNpKzBBWtZrw+KbJmFT/6eoTT0zLUztIP8IaYk3WxN8ZvoxDTzsMwAsW1D/mRgR898G080GUAjkv1j7v6YBzfDzRd1ezUzAi4IVo3/wBsfQ41yz/gv/a2IkMavlGJOjbfcjveMaZeu6tupvzk/wDfTOGHBOJKomomtGJAjeV02joZGNc8aYAKMsMSYapqsdgEXQQeV1OEloYfUzVRzTMglQTKhbT6YiFiZi2LQM45oik7BQqM5JIJOkAqtrntt84xUODUVLN/li9pKAEWhr0mK3gkE8iLzhnUzoBCKFA5klTqMi8kC0gmYtcbYUqq2CLZUybPTWmjBWKnzUPw7XtsOY63nkTirZ13fLK7xrI9Grd9Z0gC4Mkm0yJJ52w2y/F0pl6tasSxG38ZVTqUDmu4B+sReHg+aVlXVo1UgKQAA1M5AndxG6gMTHK1xjVON79ioVZyvUosZEFSyrNzBMeobRBI+uNKGYYvJN3Ez3EKRPOVIt22vh1x3g9UjU50iLRHpJIFyGn5BYHXFVoHS4AJBVJ6EVNVmWO4329Qv0lxUWkuBQ34bxCCCpU6GAlhJsZEkx2Fo3xN4h45WrIZWkpAJAAJJFrGWjeJPb54ruYcK25j/wBtTsACTpAjUZv8jjZ+INIlBC/E2r1Ce2w5bcz3xjnOu6HhSNC9VdSA3X1sBbTqYkrJNywnawg4KyvF6iVR5ahFAuxRS+m3whrB/f8AlhUTWZY9FSPhIN7g9iB2kTI3xGMwLjzJncR8MwDrb4dIA5Y1V3ZVDnJ5gF3dh6QDB69F0z6Qb/y5Yn/43qbU0sJJIJ+KF27rsCPltOFVOvTHpLoF/iUuecmeTKeh+7G+TifTEAzIhibTpBAsOUe+IktWDiOXqGo5aIUbdY2gDcc49sQZnPsXZyCSVkiIAgRtPKOXL3wFmsw+plUMqkatXIxHMGZE7Wwv4vx6qgA0yLeoqTDb6RPOADH88YLKUsVz/pFD+j4qemNPmMrAxHUb9TPPfA+Y/aDWapq8wC9pFj20xz7/AFxTkz9SoxMkkkG0c+w9ox5SzIAlixAJA5e5tcbxf+3XGLiGJ09PGlSpTL1GpHlpUEGCLmSdx05xtzwHw7xuaWrVTNTUBcbgQBbSIMgC/tJOOfDiNN5MupE2BJHPfnvuZxvQ4kkizR1U+5i4ty3xeUgUTrNLx7Tpks6QtwCDPqgGDa3O/LDLJcdpZhPOkIDchmW33/jjkNDNaxpd+k6rxHt6trWOLP4VbLglgToMhkJYA8rAC9pse98NTaewcaR0Ra4qCVcMot6TIn5c8T5NAGJNhHP3GAclmMrTUBIphvskEX7Tb6YaZeou4BiJmLHbaDJxqpWiaNqeYEgLBE37WJ/l9cTscCeRrJI1LJImCLQOvf8APBOUqakVubAE+5GJKaNTTXt9MZgiMZh2LErD8SVaLLVEq+pBHPV6YAiBP5c8C+EM6nkL5lRQ0hHVlg66UIJM7WHLFPoGq1VzREkMxIBE3JvpkE/2wrzWZqUqj6G1S6hyEChalRoVXD/DJtbnO2M7k+FRWjpXi/OgxSAYkjW/RaS7tsd7iRcXPLCSjxzKk+TUARBHrUyoaASCQSdjEbWM4C4n4XzAUPmEarULXdao0hfT6YMNFj1+/Fl4PxWjRoCjUU0IBHqpsqGZhtREExhro3VFE49wl6murTZPL1eVT9Jny9fkjUSbmNjis5jKtSJDb6F/8l/HFwfiNNspSRXUt5tAsAZiMyjMGIsCBO5wm45XSsWZKqOAzLpgBxJmTAhlkEagSNuZweWKUbRkm7oVU6hVE5faB/6rj5xh6tOnWpKAG8wISSvIL6VDCRMhZPviuZ0wEHq2C36yCQO1vvwfwnPgEg/CTBteOgjmRIxzp0WjZVIEkLAMQCVv3iFJw1oKOc9vhIBI5NY/TCxzpcMsrbfT6be59P3bYl4uZZAxCliYt6TIBMgiBuTdt8DVmiC83xQKApI9VgAIMEwbTvP44e8P48qN+8ACONLbgkbE+k7gbGJue+KhmaSq5EMrKJFRhJ2InsBa1rdMa5St6o1khIkxfVeJ9+h74heOl/i/2YtcOs0PE4LNqYCkFk/xQbH1auR0339XzxQOP+JaJqNpVnsTJO6gixI6Ab8sBJmGqmDq3AmbAnYbGJ/W+GmSyS02iCEaCxmCSplQx5WO9gQw9sbLKq6wpR6IqHELlij6hABaR6GvuBGrfYCYwVVUaZCoSYMMzRa0CCJ5ffiejnSKlSamtGkELG0AHSDZgRIgm8zY4rpX97c6QZ3nr/3bYU4SVNiyslru0hi6oJJ0qLkf8ok87k43biQb4tLzAvYwY+1uTzvI98LKxUGZMcusnrviDMZtQPgWTN/59cG2O2NmdWJAZkU3YaQyx0kMIPO2CstpRW0PIfcxDCCpk3I07X7nFQXNVNJEwLntfp3P62xPT4oBS0AkVCw9U20iCBbv/PFNP0CLfwrMuzuXqalXTA5FdpHO0Dccx1wHxXIavLLRpaYMmFvcGSR3m3PbAfC+OUlpwxhlSdTLJZ5jSDMk367E98K85XZydQcgsSPVyJAgW3AAExyHTGKjL6jl6F7G3E+HLQhqdVGLKpC7EjqqxBWQd++Ej1nuoaxJBufVyJufxwdkfXyrad5IESOsj5bYIfhdFjPmMZ5ACeXIC89vpjZNx6xpipEOr0TyjnPK8jryj64ZZcgiWY0ySRIGxHIzuB2g2wUuTpUvX5i6biy3vIn5cxjTOZmBrKCoOfS8wQQotuL/AHbYd2HSKkwLQ8gTpJAtJ5Gfww5yFdqZCAmY9IAmRf5/ywG1BW0lk7nS1ixHbvhk2kD0EWkFTc+1/pft0gZTC/QXV4hCyWuB98C2/KZt9MN+A+MnpWG3whWFh7AEQZxWcrm/UZ1aZECNhfeflf53wwOZNj3iR9JB5b+/zxO48IZ0jgnilqtQU6lMAtqhlMqQvP22HvvE4e5D/LX2xzfgXGKlOULwhuH3Wk1gIYg+k7R7nF48NVi1OfMWos+kjcXNj9xHvjpg7QkOMZjwHHuLKOJ1Ms5ICCS9/TEzzid+vPfAvEuC1adMnzfTUBRgVuQAX3mJBWZ641qZwoAGnSTt3tcD6fTFn/4vX0BcxTHlFfizCgqQV2LbyR1MxPfGcJVbFRI37QwUp0KbKJQa61UEgDaAkDU3vA98C5mnUrzor16p5NrVaQEcl0mOkDthRXydJ6lJlWmobUTTUnVJVdKoGBgsAWEyL8otY6/hzLU6RqkvQgAny3JsdpNwSe0fPfFK3dgpIX8a4ZlsvSOmrWYouspZdURKq+8nlE3wp4RkUK0WGg1Kjyyap8unocKjuVAmYLMbmwsQImzuULu7HzEy6UxUmo7bq3MmAFj1dRpB+0MEZLL30U6YJBAkuJYBmaQpM3/iIHK2FTuhWgTxRwZKWly6PDOxVCNIChgACL3hIP8Aq64q2SqFbnkPvP6+7Fl8Q5Yww0EARc/WLbwRispTiJO/3f2F/wC+OefaKG4zikWkAkgkXAm0EMexv27YJoU2KKogQetiOgkTHax6QcA+QApO6BSCOvM7DkRbp35aZtW00kTWzi40zq0/7RM/asQR6SOmGk60WjzilBqYUEamSYAE6lb4kVo5gyCQLqdpOCuFcH1sVphdbS9zEhYuYHKQLdeWIOFZKrVfS2tnJCwwh7cmvyjn0BNxhlwuhVymdermqNWmopPTUqpdSC6kEFAQJAvfG0F8i4rD+F5aujVGUUZpk02Qg6GAVWvM/wAXSRhlmeAJ/iDIDgU6bKD6gsl7CRuIjrYXOPMjxFdFZoqDW7sJpvtpUCSFgbdcD0PFVJalXzqqq3pUSeSz8IHIEkfXHQ60Ybdh3B+F02y9Esin92u6joMUzxUopZiotMKgBU2G0oJ22H5nFt4F4lywoUkNZAyU1DC9iAAZt1xQvHWeWpmnKMGQ6SGUgqfSATPOCMLy7iKCeQhzOZZpY8v1OBvMPM2xs0aQAZvP9MRM1rR+v0MYI6UYHLQBfsPfEoy7rBZSAtzO/M35/r2x5w4S9yZAkcjbvbDfWWEhdMH0tPPuTv8A15cxugbF3+JNOVa8WiQRI9vnfBfDuINDFQZsdTERYAXj54HzdP4mdTqIBsNuX0tjTK5wUyZYxziLne/zi3LB1CoOzVeoFhx7GJmOZ6r1wKHaAdUHlAv1m+4vjU5tWtJABI33k859z+rYfcOpeZTak91U2YidMkKGVjEDSPqBtg4LhnD9VSkVZdc3Uldu5PJfTPyjrjfNcIcI0Rt6r3Ech1mBynlgpclogU6qBREwI7A2seUi3z5+5ziHlnQSrSVJkW26zv8AfjNyd6BAeW4UVVGNVdLqWgh/iBHpNpi9njcG1pxrl6sViCDUJhl0sIEGZk797fXAnF6BDEgG94BsqxsF37369MAq9t4PKxnnubW7YvqGW0ZL4grMGNgQRpNoJ09YjGZDIOhOouwgEQSAIN9778+53xVxxNgytMdwSbxBN8Nctx1xM2JsBy26fyxk4yAtr1vLRmUsoa5A0gSBpEiRHa53wXwGpWruKlJ2bkfVBDElokEyP9JUAxucIslxxzdrtvtIgj+vti7+G+LOFBQKEQQUJCgnezmepMfSBioO9MhltyuZZUAqNTDjeDA+nK2MwjqVqDGXKljv6Cfv1Xx7jqpCKj4UoKzl6oLVdUy7CELAEWNy5EbCwti3cc4dSrUT5hCgCderTAHVgfh7GR2xyjJVmpt+7zLKHnV5YVaksbeq+m0WI+WLbV4PRr0zqrVXAu61K7spj+JdQCwRuAI6YiKyjROQDmuFCpToQrT5TmpVpMgUNAJkK8sG06UCkAAwbYE4HxyrSBakjtQI6ooLKoWAbyskWUTc4T5jM0EqujUR5cssEkEaREbEi8ww64Hzuap6v3HopNHoDMdWlbq99UEkys6SMT7sVFj4AFq1qaVBUJd9RpgFgykLHxtApqVW8bJ1gY6jS4dSpsPSvqMAtE6oPW5kT9Mcm4ImmqK2ocpBB0yIvZt/rEdb4ttXxr6Oc3ggncc7mG3ke2HFNLpUS18coq1LRpQqfswL89Md/wAJ5xjl3izgq5c00EayGNRuRqWYqgH2QGUWAFhtfB+T/aJWFRld6ZCfacxtYfU9euFGd8RGrWD6EchSgBJKmTqLGIu3qv8A6tjAxlOpIslqCkisgpMKisoDMSRuZMbXEbXF8M6nHGoZbyaKFXqTLnkLD089UWwnHEfNlWWnJZm1rqkyXOltTEG5MGAbAcsPMrn8tTacwXkgMmiQVBN2kEFY5H/ScCddLitWx34T8LeQmuoP3rjb+AH7NufX6e9g8od/qf54434j40RrOU4tmWIJ/dVkqA9wtVKehu0x74rWd47mvNCtmswef+awHPbSRbGi2B9BV6AI0mY9zihca8BaZqUWLQSxR1BJ52cERe9wbThFl+JZleGvWp1GLrUCiWOog6Z9RPISfr1xX8v+0HPKwDV6kkqIimRcxeaZMfPBthSNuJZOrqcsGHlmCWEaZAMRMyZB+YnfCw0w0Ax35DFvz3GGalUDLTbXJYlBJJm8j3P1xU3Oqk7kRD6bSCGI1E9IhgIPTE0IDrAC2I17RiXUpNhAA68+t740dNzigs1NInY27YbKAEUEMGPqJJ5wDsDA5HEGUyJcwCRC3IPawODeH8M1fF6gdpuABcn74+WHVhYvqZxdlExz+ZJ/rGBH0kyY1HptH88MfELhai6YtHK0R/XCpOHavUhA7E7fPDxoEHqo0/D6jsfy/HB5y1ahIeRpkQTseRA+o57HbCqj5ykAs8SJ9Vom957nHQf+LIxBrNRr0g0iQWZIuNhMc+pjBihOyuZDNeiKgYKWsekAkTFxeN+uGC8HTWmr1MSTIbmZJBnnvy+eDc9mcmM9QNNaa0JIqACPXqcEuBf+GJ97b418bcEOUqq1P1JVLQD9gqQdIIImZPTbGbg+oPZt/i4dYRYPxEAT2UmOkYW5zhFPXrMLrvpIm99pYQDNtth7YHyiVGbQGJqG8gEgC+6x8WxseuDM34XqbltRkemGN7EztAidp5b3xCi09ARjhlKooCwrC0BSQCDFzflz/rgutwoEDzEUNHpdSbjnHLrgrhdErIqUmMenTLAiYupva+x368zj5WKgJaFA9GuwA6TH3e+E0wNMiKdFCQuqSoGqCouQQBf6RgvLcYVSyy2wjUBa0mbWveMbUKGp2CQVJBJJgDaV0nYkcj1HtiZ6K6QACWEgyvPcQRNiLfliWvkGeVM4ZtQDC0MCoBEWIFuWMwTR8PllDeZllkbNVYMPcRY4zCxl+P8AkkptEAv5h9QAljpAB0gAiARtbkevXD/O01q0KeuFIvIJsp3XSRFRdtSmxEiL4r9AuGTzHpLKtpHtaSupSPnvfG3Es/ScOy1qtQpECR5YJkWWBYdRO+OhOiKB3y4I1G5PqBBhQPihRqmPVtFjI5TiPLAWYCZtuOVgJ5e998C5uo8XMoswBFtW8xy/lhpw8oFAuALTBvM9NpknnbEuVFEwR5GpiIMHVMECQBtMkfo4kesFWddgNxNjyJndTtMg9sQZnh9NKupajSYBW5UEkDcLYExuem2PRUlSFUsCrFtLtEowGkrIEn7u82akqAhz+dSonrYFiQIPMNYhYjcSIPWb7YGynFKQfzHYEXGiCNJB1DUu6xEybGDtEEXxKzuoYAeWreXcAulp0FgJKbxq5m2F2TU1KukkljcEz6rCDtLDuN974qMbKSLr4dXXVduTMD+B2xJn6L1sx5SLcgKpaImdUFTtpJbsJB5WG8Mny0c1WV5LTpMgyDGljF5WOUHG3Es8Vd3YlVjW0GWK2+EzE2BPy6gYzkt0U5UlQr8Q8DfLP++C+v8Ay6iNK1ACAWSJFjYyAR0uMK62W9WodBvY7GYH34c+J/GdPOU6S0tf7nUCaoWSDojTpYnkdxN8KMtVLwuqTJgGZB/D9DGjWLJ3Rasq3/2k98wv4DHPyIrj/en4jFzziNT4XFRgxbOoQQCN0BA3Pvik071lgWNRB9WGKh8llzzuaCLfp0kfPFdznEgwIBMSTBM3bcz1suHee4YjU2bzCulRC6mOokjkWiwk3BxTa5hjiUrZIStfE7P6D2v+vvwBSaZw98MUg+bpKwBSS5DERCqWgzv6gojmCe+NK2Bvlqwp0xZpqLM7CNgR23viw8Ppg05jcWnkOX8/niwV66VB5jgXQrLRdDBI9rD6Youa8QqNVNBKiRqE35WtbDqgYo4y8km5hiL9OojC6jXINsF1nZJJUFTB6CCP7YEFGbiykx3+mENBuWzrsyifiZV+pjHS+Hfs3pFnLVqpg6RBUQIkmYv922ObcIoA1QTYAgrPNgZE46A3jNnphFgOxvpmCBaBzBPTphZJCk36FniTwW+XPnK7VqII1Wl1A5tFmW1yAI5iL4KzWfbMUVBrErThlUwdJUWafitexO3sMPOHcTFWi6VYIujc7Ree24vinZjg6LTL0w6tpgr9ksSeg5iLciYviXJehxlfS8eH8i1KiWLeus3mMSJ36fefc4mzKlWFRW9Q2mYjmDeDO5tgPP8AFTRpKzEMwVeoJOkbLyJPLCkcWq1IJKICI6mfbF5JLZNWZxHxRUuF0h1bYmQY5qN7ARE2gG2Lh4bcZil5jostJI02AmYH1n54oa0TTqNUqKpUk35mT9BA5fji++BsyKmrR8AUyCZ+0OcyN5+eFF2xS0W/M8HpnJuXQavLYzzBUGII2iBtiicL8NB8rUrB9Bpv6pn4AFJ2N/nP546hXompQKbFkKz0kRivcG8PsMtmcuxK6nZQ+k3EKNQEi1uuJkuFprEzgVel/h6emosQd4mQSDy6zjMUrifCK9Cq1JVq1FSIZKbBTIBsAY5x8sZjPKa1iY4soeby2l4CurjUdTaApF4ud5McibW54Bz49ACtLVIZrgwZ7CBzsOuLA/ENIg00sBBK3tyZmE/MRPScJ8y8uLXCiYgXud+cSMNsa/UhEFWIEzbfmR0kG/q2xPlSqhbH4zKmbm+kT0AEe9Q4yuCxD6PUt+09DH13wXlafmBmWV1QDY6upKLJMgajtf5YmrLrRrWcuxNvtabHTKXnuZM9AIw3NJaaAnVTkNDAfxRJFiACYPyGE4zBVgsSYgCxCpGqOmth6mPLVvg2hSZgtQ2EwBqMGDvBN4n2mYxk1k6I0TJxFAIaCxJB9BCxBIJuOw2+WF7UlqCCKayI17R6jqggXiSSBPPe+NalAgs1RbD5lobeRzI9PaBhpligCg6ACJVtW5mYgKBB99+u+HeG0OyXw1QUOVDq4AJV6bSssblepFwSec4DznC2XMMFJVeVgVEE9RC9rHe22J8nnV1FvL0G9lU9RB9NjNzhqvD6lVGcKCplpZlUxblMzblh25Wkir9FYOQQ2chbqSZU1AAN3hQD7nscLEyNNSHLLp1jVc6hTJgtbY3tbcTtvcuGeE69Zv3fllYaA1SDqsIusC3Uz73xDxD9k2ZLpSV6S1G21M2lhcxqRSQbH7PTqMaxT9hkuC/iHiSlWUUaQtq8wlwrSyoEEBkiQLzG+Acn4crVG15ejqEnUQaSgPY/aK8jynflh3T/AGTZzLn94Kb6wVU0mZgpMep9SLpG1/fFi/wtfIUaKtRV6cfvKgrJIqOTYJdmE6R7e2Ncfng8k9IrI8C5p1B0qG9UhqiRyi4J39X3YT5n9muYZiAaSFfi8ypCkn+AhTO156jF8bxSt/3ZnsRikcb8UGtWJosyoJEq1mM7jt0PPAnH0ChLgg4t4YqZYjzCl7elw0kCSQBsuwveZtgEMVOtWIKmxG4J2j78G8RrFjLEk9SZwPwx/XBEz12kXGC/ZdUejiFUkh3IBiZvYzBA5Y9yVBnARdIkxM7GR8QuegHuMdA8OcGoVKXmVaFJiSVBYFvSsHmdpn6YeJkKKgBaNNY20giPaDbFLaJbplQ4Z4UFRSDURlgSVHIztyJMfLEGZ8FiijslQugadJHqUbE6phvoLYu9SnSpU3fy4CqSSpYmAJNuZtir1fE1OmDTdGkj1CxF97zjOSaLVNFLempqKyNfr+B/DDfhNWkJVhEgw79YIEDpvbGi0lqAsAAwJuLFh/OIP1wCtElzYgWEwfr3wWXKnwteVzqVGVFA9Fojobzy35YPY6nIJtqG0Tstun98AeHPLy6OHYl2I9QU7Abb9S33Yb5Phy5ioESpDMSRKHktxM9sJV6MnGgXxrlwjoyr/wCkvtCkiAOsADFfyS1HMhAI7xbnF98dAzf7OK1RQPOX3Kt/PGZD9mGYQg+ZSYdww5nscVKEvgUZxXspPHXby6YNhqCm21gL/XFy/Z9xBMkWWu6orLZrn1cxIBtP44k4p4CqIabV3o06eoA/vCOvwkoOXXBGb4PRb4DQb3qoSfkzQPlGJinFDaUixcU/aLl6VFHVmqKzMs04+JQGg6iOTDCRf20UOaVv+lD/APJO2EVTgxqaaJRPLDaoDCASAC3padgBh5R/Z9wkozPQqIFA1Hzq53tyc74tPITSiNct+0KlVUOA8Gd1HIkcqnbGYp1Lh9OjNOhq8oMxTX8QDMWgkTMTE9r4zEObvTDCXpFUSs1RS6AlhYqwmIvCjaR36dcAplx8TnUzHaNj3PX649WuWpGp8Ijy4B2F5MHmduv1wZlKoKLTuCAwB9jOluc9DGIoy2Q03WAUG09AT3BMnGruJDIdLk7zJncCZtsI74ylVCuVIedQAMKfexGJarUUMhA5bkDGn6HnOw+uFTHZ5mCTDurWEEXGxgBjHpSbmJJJ+WDMq5bS1XkfSvUWvp5AG+8m2wGBqbyTybQGAEMRuYuBflB21E4gWszGJJvElrz06fT2viZCY0zDGmSRpaSxixBViRzsDPTlPzFqsWUDcHV1sIm07bfhgWmhMnVuQOZ27i0X3vyxsxIQMI3CaQfVtMhReCCRjOS+AGeQKlVdgZ9Qm8RcfLFpPEKZprS1hSRDAzGgtcA7fCfwxW8tlSvo0GRYLN5G/pnVvP2cEDw3mqh0uFQEqBq0pBaNAuSYYgi9jtvbFQbT0Ms9KsqQqsJcsYsbnU35HBXCuKL5ysWgKrsZiAopKxc+wdR88ULM+ZRLs8B8u8uJMlRU0E94Yr/y1F+TfgWSZcwUrgrTWRadVQIyrpQH7LGkhJMCFIO+No+RtiYVmP2jVQzDyqdiRfUDYxtNsKs54lrZp0DwFUkhVECYNzJJJwy8UeFSq1c5Bpqzg+W7KWl2AP8AlyoEmfiP8q/wyh6x88OUpcZ0QUeon4iWFNiqF2iAo5zbFMRXRQPJYESCYIJvMmRjq/BqAliQLDv+Xtg+vk5GwjDgtDk9nFs3VkD0MCDEEfrpiXhWVXVqOsFZIsAu0QZ+lsdYqZRYAixNrX+nTvgDNcNBNokdvbriiRJU8Vrl8pR8qn5h1lGXVBDepybKbG+Aq37SHWZywt/+220/+3griHhSo+llqGxkDSpAsRYx35/TCfOeD6zbsrH/AGxyjlyxSYqQ4P7SqZytU6NFYelaZOoNIImYA0jmP54qAzTVPU8aj07dsTVvB9ccl6zMYw+Ha6iwsN4P5nA9gtEuTNm+X542qOed/cYl4fknVW1gjYCY69sQ1hGM2tmi4N8u+pQ3UTh/4eqlKoZbFRI+7CLgVKaS+5/E4snC6ENPbGMtMtF0peMGJRYYEmJDWvaYjliHjnjR8saXqZtWqRqvCxyO+/4YqnEalUCaBUVQVK6p02YEhoBMESLdeW+K94jzOarZha1ZESkAyUxTfUqkkagSYYsSs7AekfPeE21bMnBKVItniDxgc6UQKVVJNzJLGBy2AH44WplMLuFoSZxYsvQtjOTtmiVKkNuB5JUy1aq28qEtzBGqO9x9MRvxdoIGqDYiRBA6wuCPEma8nL5CijLFZn1raSNDPqHOzACe+Fop4JtxpIUFe2QPUM/Cv0n7ycZgxclIxmMdmmjlNHNkKQYvqIA29Rmfe/4Y1fip+y0Ekn0yCR3vYffgdAdenkIHzsT+BxBlqf7wiLifx3x0nGNMvmNWnWWA5WJBuZB9QiDMdjGNiIIIfe4CgDcf7jI+ZNuWE2WYtzMbCThllHLAsxgNG0AmLXjbkTgqhUY5jSVIgGbAyeTX59LADpgqu8uwABVSNJE2ESLm/O/OZwPl3ZtICgaW06YFhzub2jcnngzMkjVG2obfK0/X64zkI0ObKyNyB8oMfdf7sb0I1z7H6AR8wfxOFTZgtbYdf6bT3xJlGMxuOmxPtjJxoVFppcWq0xNN9IYfZAAJmYnSL2necH1uIPm1p02LF/tG+s0zd9BYwxhdflxBNOVggqK1TXXC6u0mbHvH1w7oJUCeWvpEiWZWbS0kMtMouoqSFMcoixnFR/UDfOce0N6QK+YCGnUqDZwNSh4vqJTRc/wLN5jSjwnM5ol31QpLAsnmLJOzBJaNr6WwZlvDRZjUNZaZFv3WXan1MavTyBN8dAyVZaFNVDVKhY6QXctMTf1MYsCcbVl0K+Cn1eDGnl2NVFpSV/eU2LUm9WxpaxBgc1+m2FOQCrWChgwImQIHO0HY2xfeKac3S0Oo0khonfSbGbe4wpoeCsqCGUNzG8joR17YeCXDSLokytEpDWgwDHcxNhFvfDIoDbf6/wBMeLwVVELEcx/fEy0rRyxVDbBa9DoIk33xo2S2m4G3b5Tg40z7jHkEcp9/6YAF1TJCZ36bj7zjyrw8SDA7neD3AN8Mwo/hGMFIzyH5/PCHYpqZVQbAHsB+MbfPAFbhYknSoncAkme20YswyU3n88b/APCQeh/X0wws5txHgb6pWIPJiRt788Js1kq0n92kdv5AY6+/B1G679gfpjV+EUiZKydpm+DgWc14fUpUKao5OpR6oBIDbm4HXDvLcQpKjvrGlRJ632tvJ6YeZrwRl3Ozqexn/unAdL9nNEEy9Rg0He/pm33nEOKZalRSeJ+IVrUqgRailQCJESNSiRBPXCehxF2EMWKqQYPUz/XHYMr4XpUwFAYgcmJP4ziDPeA8vWmxUmLqSDbYxt92KVLQsr2VjwqgqAkfqMWqll4O2EtD9ndakKi0qxHmFYa8gKTIMHnIuOmH3AvCLUTNTy6h6kGfqcTSKyEueXLtmpqsPNpU0WkfUNIL1GawMN6SLkHe2G2TGWb/APIWflH44stHhKX1KtjKyAbEd9rz8sa/8MpEwUpn5DFNJ7ZGTQkqZdlML6xyYbEfIH8cZh4MkgsAABjzCwQ82fO1IwJtJLn6W/ngWgw1s07kAfXBmbT94QvqCymqOggn7ziAZLQeZvaeZ6iN7QcOjI8oqoCqdxJJ7tYD2A/E4Pr5Nl9SXWwA7RsZ5847nCtlYP3J2/AYa5LOFDoKgj7Qj8COY64mSfQCOHkAk7NAGw2HP3G09I6Yk4o0KRaRq/CxxA6LOtGDAHlv3n22+fe8VRtYA7wfYR+WM30QsVQ0jY7z+EzgynRVjLAgLsym0f6lIse9vnjelkNTExvy2+u/3YaUeHHnZeQFuu5JsNv64bCzzIrpIJjU1gxJWBb4g0XIMXvzw/y7U/MVBVZoIGhNQUEhjCkmJnQPdu2EFbM6TAAUffJ/n3Ed8bU+JMIFOZHrtJlzBBP+2J72EYQiwPnxoYoSRqb7RMKcvMkX2NQT7HD3OZ4rTphSCUoNF96zBKSR1uz4qq8KbS/+GJ0slZQChP7tfKVRImJiJPwr3Iw1pZKrTlzTZyHWaaKo0+VLroLuBTTWUJW9jNsNJ8Ghxn+LDL0XKg6pGXoiZkot2+R1/wDSBzw4yxFGgq2JQIkSZLkAfjMnlfpiopmP39M1UZQghFeN1LF2kDTqNQKT6v8A0++GWbqlQK5OpFRuYJLkiD0k62UCYlyPsg40vY0Wh6iqQLau/wBOvM/q2NwvUAD2/lip8IrxNWqQ1UzqJ+FfYmAqILACNRloAIhvw3jPnsdAOhd2ix6ASPnba18FlIb6SdiMYtIjZRjRSDcEnEtFOo+f9sFDIUp7iPly+WNkUC5E+0feMTuic/19cRhQPs/UYpCZv5x5cusH8BiX/Egj1LJ7Ej8zgcwb7ewxlN4NiflgESAwZAPz/njd1J/Qx7LMtz90n7seLYQUnv8A3wDPVpSLAdL/AKONKp0gCBJ7/jbEhYfwx9B+YxqgWPUL9ZP5WwARFG5qY7X/AAxlNSfl3AP0JxOKwXY6h0/riKpWLdv11w6bFaRuHI3H1xr5x3t+vljWZIm8dcELmhzX6H+eHiKzVKwPb9csbtHM4iqZidgY74xaSnYH5HCodk3mjqfr/XGYiCRyP0XGYAPnpcy06QQqxeBckyQATJmI+hwQ5AWASO9iSNufK3LAFJlBB1fACfdja3Xr7DEuXeacbmSPz/nh0S0TV4fSwK/6pkersTYAjGyoQAdOob35f7WGB8vswPb5xjakGmAYnpgoAmlmFmQsdRyPv8ueNqNCCxAIEfiRaT+rYgNPew1fj/XDHhVIFGDGLSBG0Tz94HzPTGbiAPRy5n4iD0ZZ/P8ALBNGiVO6A9hB+9JxPlqJkqfVFwDv7g/mMHLmQV3Ps1/u2xLiIS5miHIFQzB29U7RFgtr4kytFzWFO0MCRteBqt1BH4YYVmAIJAOnlAi/aNrYYcKyKM4OoAKPQGE6WJBnfsPphL4Yw/g3DXr0mUGAVLLqkQXUoy91YEz3IPLB+b1/4elWcavSqVwOqzSc/MF1+anli0ZPJQo0hR223vb78eNkCqsrKdDkyOXq3Fupk/PGqi0gRzWtnqiZhKNWaimsiPMXJan67REgCoCNjVbDJqLK8c01JrtzDMje4Zmv2OD+L+HL0nUEmk6A90VwUPuo9JPOB0wxzvDhocgSTUdvfTTbcdPThAI6Qp5kLMhVCMABF2VPS3sxYQLekW3lqmTcL6iopj4aSi3vVa5Y7ekWvs2IBw9hTUQAXBcHpqdCo78/qMB0q5V6E/DVVdU7awWpyRz+Gn/1HAMteRqM24t0+18+nt+G2D2zEDYx92AMrWJtp0um6mxHQgixU8jH0MjBZrGCDecOikSshYSI/XyxoxAsS0/KMRLUItf5Y8IxSQiVSOW3f+mPTSP6OIIxsHOAAmnUjp8/74m808tOAADj14FsGKCwmpX7LiL3xvRqqBjKlVSNr4FoXSMJ0xmPUMDn/wBQ/DHlNxN7+18V0XD3bGurEtSssbYgDYqKvomSFsa6sRkYjepfSGhuXP7uY9vriiQnzz1xmFjZ+spg5dmjmrLpPtqIP1GPcTkvgdHz/Q3HuPxwyKw9rfD+Ix7jMSaM1pj1YJo/kfxxmMwCJae31xJQ+P8A5W/DGYzEsSGOY+FTzjfBWa3Xuonv748xmIEA57/MX2/LDnwwJb5j8cZjMS+DXTqOQ/LGuab0n5fjjMZjWPBvoIMaVvhb/a3/AGtjMZgfsZHnB/le4/DFd8QKNND/APp/3LjMZiBMsmc+KkecxPOINvbBI2xmMw/Q/Z7VFhjw4zGYtcE+mU8atvjMZgfQ9GV8bKNvbGYzE/6jXSM74lqflj3GY0II4x7TN8ZjMP0CPKu+NqG/yxmMw39oezepzwm8TKP8NUMXUSDzBncHkcZjMQvsY30C4bm3NJCXY26nHmMxmLh9qJP/2Q=="/>
          <p:cNvSpPr>
            <a:spLocks noChangeAspect="1" noChangeArrowheads="1"/>
          </p:cNvSpPr>
          <p:nvPr/>
        </p:nvSpPr>
        <p:spPr bwMode="auto">
          <a:xfrm>
            <a:off x="304800" y="-588963"/>
            <a:ext cx="2466975" cy="1847851"/>
          </a:xfrm>
          <a:prstGeom prst="rect">
            <a:avLst/>
          </a:prstGeom>
          <a:noFill/>
          <a:ln w="9525">
            <a:noFill/>
            <a:miter lim="800000"/>
            <a:headEnd/>
            <a:tailEnd/>
          </a:ln>
        </p:spPr>
        <p:txBody>
          <a:bodyPr/>
          <a:lstStyle/>
          <a:p>
            <a:endParaRPr lang="fr-FR" altLang="fr-FR"/>
          </a:p>
        </p:txBody>
      </p:sp>
      <p:sp>
        <p:nvSpPr>
          <p:cNvPr id="2055" name="ZoneTexte 4"/>
          <p:cNvSpPr txBox="1">
            <a:spLocks noChangeArrowheads="1"/>
          </p:cNvSpPr>
          <p:nvPr/>
        </p:nvSpPr>
        <p:spPr bwMode="auto">
          <a:xfrm>
            <a:off x="642910" y="2500306"/>
            <a:ext cx="8143900" cy="707886"/>
          </a:xfrm>
          <a:prstGeom prst="rect">
            <a:avLst/>
          </a:prstGeom>
          <a:noFill/>
          <a:ln w="9525">
            <a:noFill/>
            <a:miter lim="800000"/>
            <a:headEnd/>
            <a:tailEnd/>
          </a:ln>
        </p:spPr>
        <p:txBody>
          <a:bodyPr wrap="square">
            <a:spAutoFit/>
          </a:bodyPr>
          <a:lstStyle/>
          <a:p>
            <a:pPr algn="ctr"/>
            <a:r>
              <a:rPr lang="fr-FR" altLang="fr-FR" sz="4000" i="1" dirty="0" smtClean="0"/>
              <a:t>PRESTATIONS OPTIONNELLES</a:t>
            </a:r>
            <a:endParaRPr lang="fr-FR" altLang="fr-FR" sz="40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oneTexte 7"/>
          <p:cNvSpPr txBox="1">
            <a:spLocks noChangeArrowheads="1"/>
          </p:cNvSpPr>
          <p:nvPr/>
        </p:nvSpPr>
        <p:spPr bwMode="auto">
          <a:xfrm>
            <a:off x="6659563" y="171450"/>
            <a:ext cx="2376487" cy="646113"/>
          </a:xfrm>
          <a:prstGeom prst="rect">
            <a:avLst/>
          </a:prstGeom>
          <a:noFill/>
          <a:ln w="9525">
            <a:noFill/>
            <a:miter lim="800000"/>
            <a:headEnd/>
            <a:tailEnd/>
          </a:ln>
        </p:spPr>
        <p:txBody>
          <a:bodyPr>
            <a:spAutoFit/>
          </a:bodyPr>
          <a:lstStyle/>
          <a:p>
            <a:r>
              <a:rPr lang="fr-FR" altLang="fr-FR" sz="3600"/>
              <a:t>En option</a:t>
            </a:r>
          </a:p>
        </p:txBody>
      </p:sp>
      <p:sp>
        <p:nvSpPr>
          <p:cNvPr id="2051" name="AutoShape 2" descr="data:image/jpeg;base64,/9j/4AAQSkZJRgABAQAAAQABAAD/2wCEAAkGBhQSERUUExQVFRUVGBgXGBgXGBweGhsXGBgYGB0YGBgYHCYfHBsjHRwZHy8gIycpLS4sGB4xNTAqNSYrLSoBCQoKDgwOGg8PGiwkHyQsLCwsLCwsLCwsLCwsLCwsLCwsLCwsLCwsLCwsLCwsLCwsLCwsLCwsLCwsLCwsLCwsLP/AABEIAMIBAwMBIgACEQEDEQH/xAAcAAACAgMBAQAAAAAAAAAAAAAEBQMGAAIHAQj/xABDEAACAQIEBAQDBQYEBQMFAAABAhEDIQAEEjEFQVFhBhMicTKBkUKhscHwByNS0eHxFDNichWCkrLCQ1PDJCVEY4P/xAAZAQADAQEBAAAAAAAAAAAAAAAAAQIDBAX/xAAnEQACAgMAAgEDBAMAAAAAAAAAAQIREiExA0FREzLwYdHh8SJCcf/aAAwDAQACEQMRAD8AuIoSyjv+NseJ4xpPVamSEy1KSTzdVgBQOeppJ6iO8g+I8zoy9QzEjSD01HTP3k458XvFwO+/ucPyeRp6/P6MMbL5mPGgzFZWqgrQp3FJftMNp9/uGLFkfFSVCWLaQPl7KoP9gBLcgOU06n66e2GGWz+giRMX0nn/ALo2XtucZQ8rQShZ2bKcTDJrI0ofhJmW/wBo3M8uZ6Y8OTpuSCNR3hnaQesT6TjmtLxJUc66lQ9BFmj+GiAIUdW/thxkPGGkBNOleifGx/1NuT7QbfFivqJDV+y2rVfLyPKqVKdyCsMykySCJ1MJ2O979cIc1WoudQq+WDmdJUwoAZPUWVhMnSCdVpHvNh4bxI1FtpiBsZ02+1Fh7Ez2wPx3wxTzALk6KoB01Ft7Bo+Jfy2IxpZoqaNM1SNeKSEqhAL1AAGIGwW1pP2o5GORxpncmaClqdXTcaVdjpnciTNydz3MnEPCuMFqK06Sp/iZYOs+lCpgvVME3+pJ7E494xxOr5empRKGYLyCux+FrxPcA8ovhSdLQqDeF8f1wjKxqCQdK2kcjJseWCznP3yqCRZtQgkciBIsG577HuMU2hXrlwopkVKitLW9aqEAMnaBA5b85w6ylapRpp5iEANIM7G8gi5IMNP+4EYzU0uhstGMwLQ4ijLqDCOsjaYBt1wtzfHB5yKAdIJLEyLRyBiQJBJ22xY3JIeYzGqNbHlSqF3MbD6mB9+Ao3x4RjCbWxXuI8Tro51J+6Dx6bMQF1Ei+1jfnBFsAmPygxq1AYqR8XN5mqmrVEIgK2ldJ7EE6ut9sWDJ8YDKC40E2iZ9V7W9uffpgU74Rpk75QYgfIYMyubWoupTI/pP54ljFqbQYITPw3tiB+G4sBXGppDGi8pLgVmpw7tgWrw3ti2tlxiJ8kMWvMicGUqtwdTywvzHhxTyxfqnDhgWpwzGq8iZNM5rm/BqH7OEWd8BKdhjrtThuBavDu2K0wyaOHZzwIRsMJsz4TqLyOO/VeFA8sAV+AKeQwPxxZS8rOBHgVTocZjtzeF1nbGYn6CL+se+MCfKSJs+smAQAtpINolhvinKAzMS7MZliRN+pOqe/TDL9o/ENNeknIUyTH+to/8AHFSTNFSR2Ox3U7j2Iv8AoY82StlJD8o0elkM/JvYEiF57Y1+ARpgm+o3Jty5fO5wBQzgKEneIkcmFwx7MBpPe+DctnTETvtPS5E9eYjscZtNDCaLdDc8yZP673wRTzSpuwnmNz8wpk/WO2BE0sJHp32uO8r23+e2PPJI5Cf9UkfLpiXsKLFwjjTlgKc25mIEAgGD6ABPScX3L8fZFTWfM1EAlSCAT/qBgybATjk9CtBBLm22lSSPZgNQ+uH+R4nNma06pJUGR8Mlgrb3Jk3G2HF4qkHsvng1bZmQA/8AiKhb3MEfKMWF6YYEEAg7g7Y5/wAB4p5GYuxNOsLiCfWBupvIOL3RzGpQwgAgG/59MbRkmUV7xRkjTWm9IPCEyFJIVSIsswBIBgdMSU/EYWkjsLH0vqkGeZVSLi1722wdxuuDScKVLDQY5D1gyegsfphHxbiLqPJqQxMMxMWsDAmwMze+4jETlW7JYR5pp1tWkyLsFFr3NwIIMggmItI3I8zgoFVr1m9GptMD4vWzCRExFoPXljbgGZVaZHmsSxfSX3AVVjfYaRP9cVhqIdqoqQCKhGmBALRJ32k37GcN80hMslB3DH41VdJDO59NPeGAkEH1XO1p2wL4m41qPpkaDzA+JWIPvdR92N6XES9dEVhpKEDzJII9JEmRqIMrEnmOeF/iymyVANKwFGlhI53B3k3mTgzraIatFt8PcWFWikkB9iJvbtvhb4iypqM0LIBVWI3JOmJ1ECLi46G++EPhriSgqXc0y0wSxCklTAefabjljTN+I21srvCMFLbciSFnoZJNzsOWHHyKWy1dUaVmp01dFUkrESIkgMC5BkCVKqbQdDRuDhr4ZNRENU+qQfiJWTvu3OPu6YrVauKtZiJ2ElbAfCAxMQbS0ibg7zh8qGrQWklmimvIKSql2cuwksdRiLA84wZZbQ6GWY8U+Y6IhCK6gs+5DEqYEchdT3I6EYecJzLlCatiHYX3gGL7D6dsc8rVQXU6lK0wsdNUXAEQVECTsYPfD3L51q3xOLnZiQulSNzzmPz5xhRknJ2xN0XRHkSMbYCyOc12HIC/KeY+WDJxoWe4zCLj+erK6pRIVmVmBK2OmLathvG25F8VTI+PczTqKlWmXGognTDbgmIsSAdrWj3w6FZ0iMalMQUM8HAgGSJgi/8AfEVfiRUkBdu/9MCTDQS1EYifKDHmazZWmGAEmN+4wJlc85YzcRsB7YpZENI3qcPwszeXIMRiyAzgLNUQTjSHkfGQ/GkV00zjMNmynbGY2zJxOK/tAHmZ1wN0RFjtGr/yxWUpkiOa3U/ke34Y6n4g8OhvPrmGKhXBIh0CkXUx6lhTY2vY4f0fBNA/vFYS/O0EkcuQJ6RBvI6cNGyZxPLkoxDAhWsw5ief1g4OywOll+1TOpT1gz/UdiTjpvF/BK0StQMFIkLIkBttDKTemwtBNpKzBBWtZrw+KbJmFT/6eoTT0zLUztIP8IaYk3WxN8ZvoxDTzsMwAsW1D/mRgR898G080GUAjkv1j7v6YBzfDzRd1ezUzAi4IVo3/wBsfQ41yz/gv/a2IkMavlGJOjbfcjveMaZeu6tupvzk/wDfTOGHBOJKomomtGJAjeV02joZGNc8aYAKMsMSYapqsdgEXQQeV1OEloYfUzVRzTMglQTKhbT6YiFiZi2LQM45oik7BQqM5JIJOkAqtrntt84xUODUVLN/li9pKAEWhr0mK3gkE8iLzhnUzoBCKFA5klTqMi8kC0gmYtcbYUqq2CLZUybPTWmjBWKnzUPw7XtsOY63nkTirZ13fLK7xrI9Grd9Z0gC4Mkm0yJJ52w2y/F0pl6tasSxG38ZVTqUDmu4B+sReHg+aVlXVo1UgKQAA1M5AndxG6gMTHK1xjVON79ioVZyvUosZEFSyrNzBMeobRBI+uNKGYYvJN3Ez3EKRPOVIt22vh1x3g9UjU50iLRHpJIFyGn5BYHXFVoHS4AJBVJ6EVNVmWO4329Qv0lxUWkuBQ34bxCCCpU6GAlhJsZEkx2Fo3xN4h45WrIZWkpAJAAJJFrGWjeJPb54ruYcK25j/wBtTsACTpAjUZv8jjZ+INIlBC/E2r1Ce2w5bcz3xjnOu6HhSNC9VdSA3X1sBbTqYkrJNywnawg4KyvF6iVR5ahFAuxRS+m3whrB/f8AlhUTWZY9FSPhIN7g9iB2kTI3xGMwLjzJncR8MwDrb4dIA5Y1V3ZVDnJ5gF3dh6QDB69F0z6Qb/y5Yn/43qbU0sJJIJ+KF27rsCPltOFVOvTHpLoF/iUuecmeTKeh+7G+TifTEAzIhibTpBAsOUe+IktWDiOXqGo5aIUbdY2gDcc49sQZnPsXZyCSVkiIAgRtPKOXL3wFmsw+plUMqkatXIxHMGZE7Wwv4vx6qgA0yLeoqTDb6RPOADH88YLKUsVz/pFD+j4qemNPmMrAxHUb9TPPfA+Y/aDWapq8wC9pFj20xz7/AFxTkz9SoxMkkkG0c+w9ox5SzIAlixAJA5e5tcbxf+3XGLiGJ09PGlSpTL1GpHlpUEGCLmSdx05xtzwHw7xuaWrVTNTUBcbgQBbSIMgC/tJOOfDiNN5MupE2BJHPfnvuZxvQ4kkizR1U+5i4ty3xeUgUTrNLx7Tpks6QtwCDPqgGDa3O/LDLJcdpZhPOkIDchmW33/jjkNDNaxpd+k6rxHt6trWOLP4VbLglgToMhkJYA8rAC9pse98NTaewcaR0Ra4qCVcMot6TIn5c8T5NAGJNhHP3GAclmMrTUBIphvskEX7Tb6YaZeou4BiJmLHbaDJxqpWiaNqeYEgLBE37WJ/l9cTscCeRrJI1LJImCLQOvf8APBOUqakVubAE+5GJKaNTTXt9MZgiMZh2LErD8SVaLLVEq+pBHPV6YAiBP5c8C+EM6nkL5lRQ0hHVlg66UIJM7WHLFPoGq1VzREkMxIBE3JvpkE/2wrzWZqUqj6G1S6hyEChalRoVXD/DJtbnO2M7k+FRWjpXi/OgxSAYkjW/RaS7tsd7iRcXPLCSjxzKk+TUARBHrUyoaASCQSdjEbWM4C4n4XzAUPmEarULXdao0hfT6YMNFj1+/Fl4PxWjRoCjUU0IBHqpsqGZhtREExhro3VFE49wl6murTZPL1eVT9Jny9fkjUSbmNjis5jKtSJDb6F/8l/HFwfiNNspSRXUt5tAsAZiMyjMGIsCBO5wm45XSsWZKqOAzLpgBxJmTAhlkEagSNuZweWKUbRkm7oVU6hVE5faB/6rj5xh6tOnWpKAG8wISSvIL6VDCRMhZPviuZ0wEHq2C36yCQO1vvwfwnPgEg/CTBteOgjmRIxzp0WjZVIEkLAMQCVv3iFJw1oKOc9vhIBI5NY/TCxzpcMsrbfT6be59P3bYl4uZZAxCliYt6TIBMgiBuTdt8DVmiC83xQKApI9VgAIMEwbTvP44e8P48qN+8ACONLbgkbE+k7gbGJue+KhmaSq5EMrKJFRhJ2InsBa1rdMa5St6o1khIkxfVeJ9+h74heOl/i/2YtcOs0PE4LNqYCkFk/xQbH1auR0339XzxQOP+JaJqNpVnsTJO6gixI6Ab8sBJmGqmDq3AmbAnYbGJ/W+GmSyS02iCEaCxmCSplQx5WO9gQw9sbLKq6wpR6IqHELlij6hABaR6GvuBGrfYCYwVVUaZCoSYMMzRa0CCJ5ffiejnSKlSamtGkELG0AHSDZgRIgm8zY4rpX97c6QZ3nr/3bYU4SVNiyslru0hi6oJJ0qLkf8ok87k43biQb4tLzAvYwY+1uTzvI98LKxUGZMcusnrviDMZtQPgWTN/59cG2O2NmdWJAZkU3YaQyx0kMIPO2CstpRW0PIfcxDCCpk3I07X7nFQXNVNJEwLntfp3P62xPT4oBS0AkVCw9U20iCBbv/PFNP0CLfwrMuzuXqalXTA5FdpHO0Dccx1wHxXIavLLRpaYMmFvcGSR3m3PbAfC+OUlpwxhlSdTLJZ5jSDMk367E98K85XZydQcgsSPVyJAgW3AAExyHTGKjL6jl6F7G3E+HLQhqdVGLKpC7EjqqxBWQd++Ej1nuoaxJBufVyJufxwdkfXyrad5IESOsj5bYIfhdFjPmMZ5ACeXIC89vpjZNx6xpipEOr0TyjnPK8jryj64ZZcgiWY0ySRIGxHIzuB2g2wUuTpUvX5i6biy3vIn5cxjTOZmBrKCoOfS8wQQotuL/AHbYd2HSKkwLQ8gTpJAtJ5Gfww5yFdqZCAmY9IAmRf5/ywG1BW0lk7nS1ixHbvhk2kD0EWkFTc+1/pft0gZTC/QXV4hCyWuB98C2/KZt9MN+A+MnpWG3whWFh7AEQZxWcrm/UZ1aZECNhfeflf53wwOZNj3iR9JB5b+/zxO48IZ0jgnilqtQU6lMAtqhlMqQvP22HvvE4e5D/LX2xzfgXGKlOULwhuH3Wk1gIYg+k7R7nF48NVi1OfMWos+kjcXNj9xHvjpg7QkOMZjwHHuLKOJ1Ms5ICCS9/TEzzid+vPfAvEuC1adMnzfTUBRgVuQAX3mJBWZ641qZwoAGnSTt3tcD6fTFn/4vX0BcxTHlFfizCgqQV2LbyR1MxPfGcJVbFRI37QwUp0KbKJQa61UEgDaAkDU3vA98C5mnUrzor16p5NrVaQEcl0mOkDthRXydJ6lJlWmobUTTUnVJVdKoGBgsAWEyL8otY6/hzLU6RqkvQgAny3JsdpNwSe0fPfFK3dgpIX8a4ZlsvSOmrWYouspZdURKq+8nlE3wp4RkUK0WGg1Kjyyap8unocKjuVAmYLMbmwsQImzuULu7HzEy6UxUmo7bq3MmAFj1dRpB+0MEZLL30U6YJBAkuJYBmaQpM3/iIHK2FTuhWgTxRwZKWly6PDOxVCNIChgACL3hIP8Aq64q2SqFbnkPvP6+7Fl8Q5Yww0EARc/WLbwRispTiJO/3f2F/wC+OefaKG4zikWkAkgkXAm0EMexv27YJoU2KKogQetiOgkTHax6QcA+QApO6BSCOvM7DkRbp35aZtW00kTWzi40zq0/7RM/asQR6SOmGk60WjzilBqYUEamSYAE6lb4kVo5gyCQLqdpOCuFcH1sVphdbS9zEhYuYHKQLdeWIOFZKrVfS2tnJCwwh7cmvyjn0BNxhlwuhVymdermqNWmopPTUqpdSC6kEFAQJAvfG0F8i4rD+F5aujVGUUZpk02Qg6GAVWvM/wAXSRhlmeAJ/iDIDgU6bKD6gsl7CRuIjrYXOPMjxFdFZoqDW7sJpvtpUCSFgbdcD0PFVJalXzqqq3pUSeSz8IHIEkfXHQ60Ybdh3B+F02y9Esin92u6joMUzxUopZiotMKgBU2G0oJ22H5nFt4F4lywoUkNZAyU1DC9iAAZt1xQvHWeWpmnKMGQ6SGUgqfSATPOCMLy7iKCeQhzOZZpY8v1OBvMPM2xs0aQAZvP9MRM1rR+v0MYI6UYHLQBfsPfEoy7rBZSAtzO/M35/r2x5w4S9yZAkcjbvbDfWWEhdMH0tPPuTv8A15cxugbF3+JNOVa8WiQRI9vnfBfDuINDFQZsdTERYAXj54HzdP4mdTqIBsNuX0tjTK5wUyZYxziLne/zi3LB1CoOzVeoFhx7GJmOZ6r1wKHaAdUHlAv1m+4vjU5tWtJABI33k859z+rYfcOpeZTak91U2YidMkKGVjEDSPqBtg4LhnD9VSkVZdc3Uldu5PJfTPyjrjfNcIcI0Rt6r3Ech1mBynlgpclogU6qBREwI7A2seUi3z5+5ziHlnQSrSVJkW26zv8AfjNyd6BAeW4UVVGNVdLqWgh/iBHpNpi9njcG1pxrl6sViCDUJhl0sIEGZk797fXAnF6BDEgG94BsqxsF37369MAq9t4PKxnnubW7YvqGW0ZL4grMGNgQRpNoJ09YjGZDIOhOouwgEQSAIN9778+53xVxxNgytMdwSbxBN8Nctx1xM2JsBy26fyxk4yAtr1vLRmUsoa5A0gSBpEiRHa53wXwGpWruKlJ2bkfVBDElokEyP9JUAxucIslxxzdrtvtIgj+vti7+G+LOFBQKEQQUJCgnezmepMfSBioO9MhltyuZZUAqNTDjeDA+nK2MwjqVqDGXKljv6Cfv1Xx7jqpCKj4UoKzl6oLVdUy7CELAEWNy5EbCwti3cc4dSrUT5hCgCderTAHVgfh7GR2xyjJVmpt+7zLKHnV5YVaksbeq+m0WI+WLbV4PRr0zqrVXAu61K7spj+JdQCwRuAI6YiKyjROQDmuFCpToQrT5TmpVpMgUNAJkK8sG06UCkAAwbYE4HxyrSBakjtQI6ooLKoWAbyskWUTc4T5jM0EqujUR5cssEkEaREbEi8ww64Hzuap6v3HopNHoDMdWlbq99UEkys6SMT7sVFj4AFq1qaVBUJd9RpgFgykLHxtApqVW8bJ1gY6jS4dSpsPSvqMAtE6oPW5kT9Mcm4ImmqK2ocpBB0yIvZt/rEdb4ttXxr6Oc3ggncc7mG3ke2HFNLpUS18coq1LRpQqfswL89Md/wAJ5xjl3izgq5c00EayGNRuRqWYqgH2QGUWAFhtfB+T/aJWFRld6ZCfacxtYfU9euFGd8RGrWD6EchSgBJKmTqLGIu3qv8A6tjAxlOpIslqCkisgpMKisoDMSRuZMbXEbXF8M6nHGoZbyaKFXqTLnkLD089UWwnHEfNlWWnJZm1rqkyXOltTEG5MGAbAcsPMrn8tTacwXkgMmiQVBN2kEFY5H/ScCddLitWx34T8LeQmuoP3rjb+AH7NufX6e9g8od/qf54434j40RrOU4tmWIJ/dVkqA9wtVKehu0x74rWd47mvNCtmswef+awHPbSRbGi2B9BV6AI0mY9zihca8BaZqUWLQSxR1BJ52cERe9wbThFl+JZleGvWp1GLrUCiWOog6Z9RPISfr1xX8v+0HPKwDV6kkqIimRcxeaZMfPBthSNuJZOrqcsGHlmCWEaZAMRMyZB+YnfCw0w0Ax35DFvz3GGalUDLTbXJYlBJJm8j3P1xU3Oqk7kRD6bSCGI1E9IhgIPTE0IDrAC2I17RiXUpNhAA68+t740dNzigs1NInY27YbKAEUEMGPqJJ5wDsDA5HEGUyJcwCRC3IPawODeH8M1fF6gdpuABcn74+WHVhYvqZxdlExz+ZJ/rGBH0kyY1HptH88MfELhai6YtHK0R/XCpOHavUhA7E7fPDxoEHqo0/D6jsfy/HB5y1ahIeRpkQTseRA+o57HbCqj5ykAs8SJ9Vom957nHQf+LIxBrNRr0g0iQWZIuNhMc+pjBihOyuZDNeiKgYKWsekAkTFxeN+uGC8HTWmr1MSTIbmZJBnnvy+eDc9mcmM9QNNaa0JIqACPXqcEuBf+GJ97b418bcEOUqq1P1JVLQD9gqQdIIImZPTbGbg+oPZt/i4dYRYPxEAT2UmOkYW5zhFPXrMLrvpIm99pYQDNtth7YHyiVGbQGJqG8gEgC+6x8WxseuDM34XqbltRkemGN7EztAidp5b3xCi09ARjhlKooCwrC0BSQCDFzflz/rgutwoEDzEUNHpdSbjnHLrgrhdErIqUmMenTLAiYupva+x368zj5WKgJaFA9GuwA6TH3e+E0wNMiKdFCQuqSoGqCouQQBf6RgvLcYVSyy2wjUBa0mbWveMbUKGp2CQVJBJJgDaV0nYkcj1HtiZ6K6QACWEgyvPcQRNiLfliWvkGeVM4ZtQDC0MCoBEWIFuWMwTR8PllDeZllkbNVYMPcRY4zCxl+P8AkkptEAv5h9QAljpAB0gAiARtbkevXD/O01q0KeuFIvIJsp3XSRFRdtSmxEiL4r9AuGTzHpLKtpHtaSupSPnvfG3Es/ScOy1qtQpECR5YJkWWBYdRO+OhOiKB3y4I1G5PqBBhQPihRqmPVtFjI5TiPLAWYCZtuOVgJ5e998C5uo8XMoswBFtW8xy/lhpw8oFAuALTBvM9NpknnbEuVFEwR5GpiIMHVMECQBtMkfo4kesFWddgNxNjyJndTtMg9sQZnh9NKupajSYBW5UEkDcLYExuem2PRUlSFUsCrFtLtEowGkrIEn7u82akqAhz+dSonrYFiQIPMNYhYjcSIPWb7YGynFKQfzHYEXGiCNJB1DUu6xEybGDtEEXxKzuoYAeWreXcAulp0FgJKbxq5m2F2TU1KukkljcEz6rCDtLDuN974qMbKSLr4dXXVduTMD+B2xJn6L1sx5SLcgKpaImdUFTtpJbsJB5WG8Mny0c1WV5LTpMgyDGljF5WOUHG3Es8Vd3YlVjW0GWK2+EzE2BPy6gYzkt0U5UlQr8Q8DfLP++C+v8Ay6iNK1ACAWSJFjYyAR0uMK62W9WodBvY7GYH34c+J/GdPOU6S0tf7nUCaoWSDojTpYnkdxN8KMtVLwuqTJgGZB/D9DGjWLJ3Rasq3/2k98wv4DHPyIrj/en4jFzziNT4XFRgxbOoQQCN0BA3Pvik071lgWNRB9WGKh8llzzuaCLfp0kfPFdznEgwIBMSTBM3bcz1suHee4YjU2bzCulRC6mOokjkWiwk3BxTa5hjiUrZIStfE7P6D2v+vvwBSaZw98MUg+bpKwBSS5DERCqWgzv6gojmCe+NK2Bvlqwp0xZpqLM7CNgR23viw8Ppg05jcWnkOX8/niwV66VB5jgXQrLRdDBI9rD6Youa8QqNVNBKiRqE35WtbDqgYo4y8km5hiL9OojC6jXINsF1nZJJUFTB6CCP7YEFGbiykx3+mENBuWzrsyifiZV+pjHS+Hfs3pFnLVqpg6RBUQIkmYv922ObcIoA1QTYAgrPNgZE46A3jNnphFgOxvpmCBaBzBPTphZJCk36FniTwW+XPnK7VqII1Wl1A5tFmW1yAI5iL4KzWfbMUVBrErThlUwdJUWafitexO3sMPOHcTFWi6VYIujc7Ree24vinZjg6LTL0w6tpgr9ksSeg5iLciYviXJehxlfS8eH8i1KiWLeus3mMSJ36fefc4mzKlWFRW9Q2mYjmDeDO5tgPP8AFTRpKzEMwVeoJOkbLyJPLCkcWq1IJKICI6mfbF5JLZNWZxHxRUuF0h1bYmQY5qN7ARE2gG2Lh4bcZil5jostJI02AmYH1n54oa0TTqNUqKpUk35mT9BA5fji++BsyKmrR8AUyCZ+0OcyN5+eFF2xS0W/M8HpnJuXQavLYzzBUGII2iBtiicL8NB8rUrB9Bpv6pn4AFJ2N/nP546hXompQKbFkKz0kRivcG8PsMtmcuxK6nZQ+k3EKNQEi1uuJkuFprEzgVel/h6emosQd4mQSDy6zjMUrifCK9Cq1JVq1FSIZKbBTIBsAY5x8sZjPKa1iY4soeby2l4CurjUdTaApF4ud5McibW54Bz49ACtLVIZrgwZ7CBzsOuLA/ENIg00sBBK3tyZmE/MRPScJ8y8uLXCiYgXud+cSMNsa/UhEFWIEzbfmR0kG/q2xPlSqhbH4zKmbm+kT0AEe9Q4yuCxD6PUt+09DH13wXlafmBmWV1QDY6upKLJMgajtf5YmrLrRrWcuxNvtabHTKXnuZM9AIw3NJaaAnVTkNDAfxRJFiACYPyGE4zBVgsSYgCxCpGqOmth6mPLVvg2hSZgtQ2EwBqMGDvBN4n2mYxk1k6I0TJxFAIaCxJB9BCxBIJuOw2+WF7UlqCCKayI17R6jqggXiSSBPPe+NalAgs1RbD5lobeRzI9PaBhpligCg6ACJVtW5mYgKBB99+u+HeG0OyXw1QUOVDq4AJV6bSssblepFwSec4DznC2XMMFJVeVgVEE9RC9rHe22J8nnV1FvL0G9lU9RB9NjNzhqvD6lVGcKCplpZlUxblMzblh25Wkir9FYOQQ2chbqSZU1AAN3hQD7nscLEyNNSHLLp1jVc6hTJgtbY3tbcTtvcuGeE69Zv3fllYaA1SDqsIusC3Uz73xDxD9k2ZLpSV6S1G21M2lhcxqRSQbH7PTqMaxT9hkuC/iHiSlWUUaQtq8wlwrSyoEEBkiQLzG+Acn4crVG15ejqEnUQaSgPY/aK8jynflh3T/AGTZzLn94Kb6wVU0mZgpMep9SLpG1/fFi/wtfIUaKtRV6cfvKgrJIqOTYJdmE6R7e2Ncfng8k9IrI8C5p1B0qG9UhqiRyi4J39X3YT5n9muYZiAaSFfi8ypCkn+AhTO156jF8bxSt/3ZnsRikcb8UGtWJosyoJEq1mM7jt0PPAnH0ChLgg4t4YqZYjzCl7elw0kCSQBsuwveZtgEMVOtWIKmxG4J2j78G8RrFjLEk9SZwPwx/XBEz12kXGC/ZdUejiFUkh3IBiZvYzBA5Y9yVBnARdIkxM7GR8QuegHuMdA8OcGoVKXmVaFJiSVBYFvSsHmdpn6YeJkKKgBaNNY20giPaDbFLaJbplQ4Z4UFRSDURlgSVHIztyJMfLEGZ8FiijslQugadJHqUbE6phvoLYu9SnSpU3fy4CqSSpYmAJNuZtir1fE1OmDTdGkj1CxF97zjOSaLVNFLempqKyNfr+B/DDfhNWkJVhEgw79YIEDpvbGi0lqAsAAwJuLFh/OIP1wCtElzYgWEwfr3wWXKnwteVzqVGVFA9Fojobzy35YPY6nIJtqG0Tstun98AeHPLy6OHYl2I9QU7Abb9S33Yb5Phy5ioESpDMSRKHktxM9sJV6MnGgXxrlwjoyr/wCkvtCkiAOsADFfyS1HMhAI7xbnF98dAzf7OK1RQPOX3Kt/PGZD9mGYQg+ZSYdww5nscVKEvgUZxXspPHXby6YNhqCm21gL/XFy/Z9xBMkWWu6orLZrn1cxIBtP44k4p4CqIabV3o06eoA/vCOvwkoOXXBGb4PRb4DQb3qoSfkzQPlGJinFDaUixcU/aLl6VFHVmqKzMs04+JQGg6iOTDCRf20UOaVv+lD/APJO2EVTgxqaaJRPLDaoDCASAC3padgBh5R/Z9wkozPQqIFA1Hzq53tyc74tPITSiNct+0KlVUOA8Gd1HIkcqnbGYp1Lh9OjNOhq8oMxTX8QDMWgkTMTE9r4zEObvTDCXpFUSs1RS6AlhYqwmIvCjaR36dcAplx8TnUzHaNj3PX649WuWpGp8Ijy4B2F5MHmduv1wZlKoKLTuCAwB9jOluc9DGIoy2Q03WAUG09AT3BMnGruJDIdLk7zJncCZtsI74ylVCuVIedQAMKfexGJarUUMhA5bkDGn6HnOw+uFTHZ5mCTDurWEEXGxgBjHpSbmJJJ+WDMq5bS1XkfSvUWvp5AG+8m2wGBqbyTybQGAEMRuYuBflB21E4gWszGJJvElrz06fT2viZCY0zDGmSRpaSxixBViRzsDPTlPzFqsWUDcHV1sIm07bfhgWmhMnVuQOZ27i0X3vyxsxIQMI3CaQfVtMhReCCRjOS+AGeQKlVdgZ9Qm8RcfLFpPEKZprS1hSRDAzGgtcA7fCfwxW8tlSvo0GRYLN5G/pnVvP2cEDw3mqh0uFQEqBq0pBaNAuSYYgi9jtvbFQbT0Ms9KsqQqsJcsYsbnU35HBXCuKL5ysWgKrsZiAopKxc+wdR88ULM+ZRLs8B8u8uJMlRU0E94Yr/y1F+TfgWSZcwUrgrTWRadVQIyrpQH7LGkhJMCFIO+No+RtiYVmP2jVQzDyqdiRfUDYxtNsKs54lrZp0DwFUkhVECYNzJJJwy8UeFSq1c5Bpqzg+W7KWl2AP8AlyoEmfiP8q/wyh6x88OUpcZ0QUeon4iWFNiqF2iAo5zbFMRXRQPJYESCYIJvMmRjq/BqAliQLDv+Xtg+vk5GwjDgtDk9nFs3VkD0MCDEEfrpiXhWVXVqOsFZIsAu0QZ+lsdYqZRYAixNrX+nTvgDNcNBNokdvbriiRJU8Vrl8pR8qn5h1lGXVBDepybKbG+Aq37SHWZywt/+220/+3griHhSo+llqGxkDSpAsRYx35/TCfOeD6zbsrH/AGxyjlyxSYqQ4P7SqZytU6NFYelaZOoNIImYA0jmP54qAzTVPU8aj07dsTVvB9ccl6zMYw+Ha6iwsN4P5nA9gtEuTNm+X542qOed/cYl4fknVW1gjYCY69sQ1hGM2tmi4N8u+pQ3UTh/4eqlKoZbFRI+7CLgVKaS+5/E4snC6ENPbGMtMtF0peMGJRYYEmJDWvaYjliHjnjR8saXqZtWqRqvCxyO+/4YqnEalUCaBUVQVK6p02YEhoBMESLdeW+K94jzOarZha1ZESkAyUxTfUqkkagSYYsSs7AekfPeE21bMnBKVItniDxgc6UQKVVJNzJLGBy2AH44WplMLuFoSZxYsvQtjOTtmiVKkNuB5JUy1aq28qEtzBGqO9x9MRvxdoIGqDYiRBA6wuCPEma8nL5CijLFZn1raSNDPqHOzACe+Fop4JtxpIUFe2QPUM/Cv0n7ycZgxclIxmMdmmjlNHNkKQYvqIA29Rmfe/4Y1fip+y0Ekn0yCR3vYffgdAdenkIHzsT+BxBlqf7wiLifx3x0nGNMvmNWnWWA5WJBuZB9QiDMdjGNiIIIfe4CgDcf7jI+ZNuWE2WYtzMbCThllHLAsxgNG0AmLXjbkTgqhUY5jSVIgGbAyeTX59LADpgqu8uwABVSNJE2ESLm/O/OZwPl3ZtICgaW06YFhzub2jcnngzMkjVG2obfK0/X64zkI0ObKyNyB8oMfdf7sb0I1z7H6AR8wfxOFTZgtbYdf6bT3xJlGMxuOmxPtjJxoVFppcWq0xNN9IYfZAAJmYnSL2necH1uIPm1p02LF/tG+s0zd9BYwxhdflxBNOVggqK1TXXC6u0mbHvH1w7oJUCeWvpEiWZWbS0kMtMouoqSFMcoixnFR/UDfOce0N6QK+YCGnUqDZwNSh4vqJTRc/wLN5jSjwnM5ol31QpLAsnmLJOzBJaNr6WwZlvDRZjUNZaZFv3WXan1MavTyBN8dAyVZaFNVDVKhY6QXctMTf1MYsCcbVl0K+Cn1eDGnl2NVFpSV/eU2LUm9WxpaxBgc1+m2FOQCrWChgwImQIHO0HY2xfeKac3S0Oo0khonfSbGbe4wpoeCsqCGUNzG8joR17YeCXDSLokytEpDWgwDHcxNhFvfDIoDbf6/wBMeLwVVELEcx/fEy0rRyxVDbBa9DoIk33xo2S2m4G3b5Tg40z7jHkEcp9/6YAF1TJCZ36bj7zjyrw8SDA7neD3AN8Mwo/hGMFIzyH5/PCHYpqZVQbAHsB+MbfPAFbhYknSoncAkme20YswyU3n88b/APCQeh/X0wws5txHgb6pWIPJiRt788Js1kq0n92kdv5AY6+/B1G679gfpjV+EUiZKydpm+DgWc14fUpUKao5OpR6oBIDbm4HXDvLcQpKjvrGlRJ632tvJ6YeZrwRl3Ozqexn/unAdL9nNEEy9Rg0He/pm33nEOKZalRSeJ+IVrUqgRailQCJESNSiRBPXCehxF2EMWKqQYPUz/XHYMr4XpUwFAYgcmJP4ziDPeA8vWmxUmLqSDbYxt92KVLQsr2VjwqgqAkfqMWqll4O2EtD9ndakKi0qxHmFYa8gKTIMHnIuOmH3AvCLUTNTy6h6kGfqcTSKyEueXLtmpqsPNpU0WkfUNIL1GawMN6SLkHe2G2TGWb/APIWflH44stHhKX1KtjKyAbEd9rz8sa/8MpEwUpn5DFNJ7ZGTQkqZdlML6xyYbEfIH8cZh4MkgsAABjzCwQ82fO1IwJtJLn6W/ngWgw1s07kAfXBmbT94QvqCymqOggn7ziAZLQeZvaeZ6iN7QcOjI8oqoCqdxJJ7tYD2A/E4Pr5Nl9SXWwA7RsZ5847nCtlYP3J2/AYa5LOFDoKgj7Qj8COY64mSfQCOHkAk7NAGw2HP3G09I6Yk4o0KRaRq/CxxA6LOtGDAHlv3n22+fe8VRtYA7wfYR+WM30QsVQ0jY7z+EzgynRVjLAgLsym0f6lIse9vnjelkNTExvy2+u/3YaUeHHnZeQFuu5JsNv64bCzzIrpIJjU1gxJWBb4g0XIMXvzw/y7U/MVBVZoIGhNQUEhjCkmJnQPdu2EFbM6TAAUffJ/n3Ed8bU+JMIFOZHrtJlzBBP+2J72EYQiwPnxoYoSRqb7RMKcvMkX2NQT7HD3OZ4rTphSCUoNF96zBKSR1uz4qq8KbS/+GJ0slZQChP7tfKVRImJiJPwr3Iw1pZKrTlzTZyHWaaKo0+VLroLuBTTWUJW9jNsNJ8Ghxn+LDL0XKg6pGXoiZkot2+R1/wDSBzw4yxFGgq2JQIkSZLkAfjMnlfpiopmP39M1UZQghFeN1LF2kDTqNQKT6v8A0++GWbqlQK5OpFRuYJLkiD0k62UCYlyPsg40vY0Wh6iqQLau/wBOvM/q2NwvUAD2/lip8IrxNWqQ1UzqJ+FfYmAqILACNRloAIhvw3jPnsdAOhd2ix6ASPnba18FlIb6SdiMYtIjZRjRSDcEnEtFOo+f9sFDIUp7iPly+WNkUC5E+0feMTuic/19cRhQPs/UYpCZv5x5cusH8BiX/Egj1LJ7Ej8zgcwb7ewxlN4NiflgESAwZAPz/njd1J/Qx7LMtz90n7seLYQUnv8A3wDPVpSLAdL/AKONKp0gCBJ7/jbEhYfwx9B+YxqgWPUL9ZP5WwARFG5qY7X/AAxlNSfl3AP0JxOKwXY6h0/riKpWLdv11w6bFaRuHI3H1xr5x3t+vljWZIm8dcELmhzX6H+eHiKzVKwPb9csbtHM4iqZidgY74xaSnYH5HCodk3mjqfr/XGYiCRyP0XGYAPnpcy06QQqxeBckyQATJmI+hwQ5AWASO9iSNufK3LAFJlBB1fACfdja3Xr7DEuXeacbmSPz/nh0S0TV4fSwK/6pkersTYAjGyoQAdOob35f7WGB8vswPb5xjakGmAYnpgoAmlmFmQsdRyPv8ueNqNCCxAIEfiRaT+rYgNPew1fj/XDHhVIFGDGLSBG0Tz94HzPTGbiAPRy5n4iD0ZZ/P8ALBNGiVO6A9hB+9JxPlqJkqfVFwDv7g/mMHLmQV3Ps1/u2xLiIS5miHIFQzB29U7RFgtr4kytFzWFO0MCRteBqt1BH4YYVmAIJAOnlAi/aNrYYcKyKM4OoAKPQGE6WJBnfsPphL4Yw/g3DXr0mUGAVLLqkQXUoy91YEz3IPLB+b1/4elWcavSqVwOqzSc/MF1+anli0ZPJQo0hR223vb78eNkCqsrKdDkyOXq3Fupk/PGqi0gRzWtnqiZhKNWaimsiPMXJan67REgCoCNjVbDJqLK8c01JrtzDMje4Zmv2OD+L+HL0nUEmk6A90VwUPuo9JPOB0wxzvDhocgSTUdvfTTbcdPThAI6Qp5kLMhVCMABF2VPS3sxYQLekW3lqmTcL6iopj4aSi3vVa5Y7ekWvs2IBw9hTUQAXBcHpqdCo78/qMB0q5V6E/DVVdU7awWpyRz+Gn/1HAMteRqM24t0+18+nt+G2D2zEDYx92AMrWJtp0um6mxHQgixU8jH0MjBZrGCDecOikSshYSI/XyxoxAsS0/KMRLUItf5Y8IxSQiVSOW3f+mPTSP6OIIxsHOAAmnUjp8/74m808tOAADj14FsGKCwmpX7LiL3xvRqqBjKlVSNr4FoXSMJ0xmPUMDn/wBQ/DHlNxN7+18V0XD3bGurEtSssbYgDYqKvomSFsa6sRkYjepfSGhuXP7uY9vriiQnzz1xmFjZ+spg5dmjmrLpPtqIP1GPcTkvgdHz/Q3HuPxwyKw9rfD+Ix7jMSaM1pj1YJo/kfxxmMwCJae31xJQ+P8A5W/DGYzEsSGOY+FTzjfBWa3Xuonv748xmIEA57/MX2/LDnwwJb5j8cZjMS+DXTqOQ/LGuab0n5fjjMZjWPBvoIMaVvhb/a3/AGtjMZgfsZHnB/le4/DFd8QKNND/APp/3LjMZiBMsmc+KkecxPOINvbBI2xmMw/Q/Z7VFhjw4zGYtcE+mU8atvjMZgfQ9GV8bKNvbGYzE/6jXSM74lqflj3GY0II4x7TN8ZjMP0CPKu+NqG/yxmMw39oezepzwm8TKP8NUMXUSDzBncHkcZjMQvsY30C4bm3NJCXY26nHmMxmLh9qJP/2Q=="/>
          <p:cNvSpPr>
            <a:spLocks noChangeAspect="1" noChangeArrowheads="1"/>
          </p:cNvSpPr>
          <p:nvPr/>
        </p:nvSpPr>
        <p:spPr bwMode="auto">
          <a:xfrm>
            <a:off x="0" y="-893763"/>
            <a:ext cx="2466975" cy="1847851"/>
          </a:xfrm>
          <a:prstGeom prst="rect">
            <a:avLst/>
          </a:prstGeom>
          <a:noFill/>
          <a:ln w="9525">
            <a:noFill/>
            <a:miter lim="800000"/>
            <a:headEnd/>
            <a:tailEnd/>
          </a:ln>
        </p:spPr>
        <p:txBody>
          <a:bodyPr/>
          <a:lstStyle/>
          <a:p>
            <a:endParaRPr lang="fr-FR" altLang="fr-FR"/>
          </a:p>
        </p:txBody>
      </p:sp>
      <p:sp>
        <p:nvSpPr>
          <p:cNvPr id="2052" name="AutoShape 4" descr="data:image/jpeg;base64,/9j/4AAQSkZJRgABAQAAAQABAAD/2wCEAAkGBhQSERUUExQVFRUVGBgXGBgXGBweGhsXGBgYGB0YGBgYHCYfHBsjHRwZHy8gIycpLS4sGB4xNTAqNSYrLSoBCQoKDgwOGg8PGiwkHyQsLCwsLCwsLCwsLCwsLCwsLCwsLCwsLCwsLCwsLCwsLCwsLCwsLCwsLCwsLCwsLCwsLP/AABEIAMIBAwMBIgACEQEDEQH/xAAcAAACAgMBAQAAAAAAAAAAAAAEBQMGAAIHAQj/xABDEAACAQIEBAQDBQYEBQMFAAABAhEDIQAEEjEFQVFhBhMicTKBkUKhscHwByNS0eHxFDNichWCkrLCQ1PDJCVEY4P/xAAZAQADAQEBAAAAAAAAAAAAAAAAAQIDBAX/xAAnEQACAgMAAgEDBAMAAAAAAAAAAQIREiExA0FREzLwYdHh8SJCcf/aAAwDAQACEQMRAD8AuIoSyjv+NseJ4xpPVamSEy1KSTzdVgBQOeppJ6iO8g+I8zoy9QzEjSD01HTP3k458XvFwO+/ucPyeRp6/P6MMbL5mPGgzFZWqgrQp3FJftMNp9/uGLFkfFSVCWLaQPl7KoP9gBLcgOU06n66e2GGWz+giRMX0nn/ALo2XtucZQ8rQShZ2bKcTDJrI0ofhJmW/wBo3M8uZ6Y8OTpuSCNR3hnaQesT6TjmtLxJUc66lQ9BFmj+GiAIUdW/thxkPGGkBNOleifGx/1NuT7QbfFivqJDV+y2rVfLyPKqVKdyCsMykySCJ1MJ2O979cIc1WoudQq+WDmdJUwoAZPUWVhMnSCdVpHvNh4bxI1FtpiBsZ02+1Fh7Ez2wPx3wxTzALk6KoB01Ft7Bo+Jfy2IxpZoqaNM1SNeKSEqhAL1AAGIGwW1pP2o5GORxpncmaClqdXTcaVdjpnciTNydz3MnEPCuMFqK06Sp/iZYOs+lCpgvVME3+pJ7E494xxOr5empRKGYLyCux+FrxPcA8ovhSdLQqDeF8f1wjKxqCQdK2kcjJseWCznP3yqCRZtQgkciBIsG577HuMU2hXrlwopkVKitLW9aqEAMnaBA5b85w6ylapRpp5iEANIM7G8gi5IMNP+4EYzU0uhstGMwLQ4ijLqDCOsjaYBt1wtzfHB5yKAdIJLEyLRyBiQJBJ22xY3JIeYzGqNbHlSqF3MbD6mB9+Ao3x4RjCbWxXuI8Tro51J+6Dx6bMQF1Ei+1jfnBFsAmPygxq1AYqR8XN5mqmrVEIgK2ldJ7EE6ut9sWDJ8YDKC40E2iZ9V7W9uffpgU74Rpk75QYgfIYMyubWoupTI/pP54ljFqbQYITPw3tiB+G4sBXGppDGi8pLgVmpw7tgWrw3ti2tlxiJ8kMWvMicGUqtwdTywvzHhxTyxfqnDhgWpwzGq8iZNM5rm/BqH7OEWd8BKdhjrtThuBavDu2K0wyaOHZzwIRsMJsz4TqLyOO/VeFA8sAV+AKeQwPxxZS8rOBHgVTocZjtzeF1nbGYn6CL+se+MCfKSJs+smAQAtpINolhvinKAzMS7MZliRN+pOqe/TDL9o/ENNeknIUyTH+to/8AHFSTNFSR2Ox3U7j2Iv8AoY82StlJD8o0elkM/JvYEiF57Y1+ARpgm+o3Jty5fO5wBQzgKEneIkcmFwx7MBpPe+DctnTETvtPS5E9eYjscZtNDCaLdDc8yZP673wRTzSpuwnmNz8wpk/WO2BE0sJHp32uO8r23+e2PPJI5Cf9UkfLpiXsKLFwjjTlgKc25mIEAgGD6ABPScX3L8fZFTWfM1EAlSCAT/qBgybATjk9CtBBLm22lSSPZgNQ+uH+R4nNma06pJUGR8Mlgrb3Jk3G2HF4qkHsvng1bZmQA/8AiKhb3MEfKMWF6YYEEAg7g7Y5/wAB4p5GYuxNOsLiCfWBupvIOL3RzGpQwgAgG/59MbRkmUV7xRkjTWm9IPCEyFJIVSIsswBIBgdMSU/EYWkjsLH0vqkGeZVSLi1722wdxuuDScKVLDQY5D1gyegsfphHxbiLqPJqQxMMxMWsDAmwMze+4jETlW7JYR5pp1tWkyLsFFr3NwIIMggmItI3I8zgoFVr1m9GptMD4vWzCRExFoPXljbgGZVaZHmsSxfSX3AVVjfYaRP9cVhqIdqoqQCKhGmBALRJ32k37GcN80hMslB3DH41VdJDO59NPeGAkEH1XO1p2wL4m41qPpkaDzA+JWIPvdR92N6XES9dEVhpKEDzJII9JEmRqIMrEnmOeF/iymyVANKwFGlhI53B3k3mTgzraIatFt8PcWFWikkB9iJvbtvhb4iypqM0LIBVWI3JOmJ1ECLi46G++EPhriSgqXc0y0wSxCklTAefabjljTN+I21srvCMFLbciSFnoZJNzsOWHHyKWy1dUaVmp01dFUkrESIkgMC5BkCVKqbQdDRuDhr4ZNRENU+qQfiJWTvu3OPu6YrVauKtZiJ2ElbAfCAxMQbS0ibg7zh8qGrQWklmimvIKSql2cuwksdRiLA84wZZbQ6GWY8U+Y6IhCK6gs+5DEqYEchdT3I6EYecJzLlCatiHYX3gGL7D6dsc8rVQXU6lK0wsdNUXAEQVECTsYPfD3L51q3xOLnZiQulSNzzmPz5xhRknJ2xN0XRHkSMbYCyOc12HIC/KeY+WDJxoWe4zCLj+erK6pRIVmVmBK2OmLathvG25F8VTI+PczTqKlWmXGognTDbgmIsSAdrWj3w6FZ0iMalMQUM8HAgGSJgi/8AfEVfiRUkBdu/9MCTDQS1EYifKDHmazZWmGAEmN+4wJlc85YzcRsB7YpZENI3qcPwszeXIMRiyAzgLNUQTjSHkfGQ/GkV00zjMNmynbGY2zJxOK/tAHmZ1wN0RFjtGr/yxWUpkiOa3U/ke34Y6n4g8OhvPrmGKhXBIh0CkXUx6lhTY2vY4f0fBNA/vFYS/O0EkcuQJ6RBvI6cNGyZxPLkoxDAhWsw5ief1g4OywOll+1TOpT1gz/UdiTjpvF/BK0StQMFIkLIkBttDKTemwtBNpKzBBWtZrw+KbJmFT/6eoTT0zLUztIP8IaYk3WxN8ZvoxDTzsMwAsW1D/mRgR898G080GUAjkv1j7v6YBzfDzRd1ezUzAi4IVo3/wBsfQ41yz/gv/a2IkMavlGJOjbfcjveMaZeu6tupvzk/wDfTOGHBOJKomomtGJAjeV02joZGNc8aYAKMsMSYapqsdgEXQQeV1OEloYfUzVRzTMglQTKhbT6YiFiZi2LQM45oik7BQqM5JIJOkAqtrntt84xUODUVLN/li9pKAEWhr0mK3gkE8iLzhnUzoBCKFA5klTqMi8kC0gmYtcbYUqq2CLZUybPTWmjBWKnzUPw7XtsOY63nkTirZ13fLK7xrI9Grd9Z0gC4Mkm0yJJ52w2y/F0pl6tasSxG38ZVTqUDmu4B+sReHg+aVlXVo1UgKQAA1M5AndxG6gMTHK1xjVON79ioVZyvUosZEFSyrNzBMeobRBI+uNKGYYvJN3Ez3EKRPOVIt22vh1x3g9UjU50iLRHpJIFyGn5BYHXFVoHS4AJBVJ6EVNVmWO4329Qv0lxUWkuBQ34bxCCCpU6GAlhJsZEkx2Fo3xN4h45WrIZWkpAJAAJJFrGWjeJPb54ruYcK25j/wBtTsACTpAjUZv8jjZ+INIlBC/E2r1Ce2w5bcz3xjnOu6HhSNC9VdSA3X1sBbTqYkrJNywnawg4KyvF6iVR5ahFAuxRS+m3whrB/f8AlhUTWZY9FSPhIN7g9iB2kTI3xGMwLjzJncR8MwDrb4dIA5Y1V3ZVDnJ5gF3dh6QDB69F0z6Qb/y5Yn/43qbU0sJJIJ+KF27rsCPltOFVOvTHpLoF/iUuecmeTKeh+7G+TifTEAzIhibTpBAsOUe+IktWDiOXqGo5aIUbdY2gDcc49sQZnPsXZyCSVkiIAgRtPKOXL3wFmsw+plUMqkatXIxHMGZE7Wwv4vx6qgA0yLeoqTDb6RPOADH88YLKUsVz/pFD+j4qemNPmMrAxHUb9TPPfA+Y/aDWapq8wC9pFj20xz7/AFxTkz9SoxMkkkG0c+w9ox5SzIAlixAJA5e5tcbxf+3XGLiGJ09PGlSpTL1GpHlpUEGCLmSdx05xtzwHw7xuaWrVTNTUBcbgQBbSIMgC/tJOOfDiNN5MupE2BJHPfnvuZxvQ4kkizR1U+5i4ty3xeUgUTrNLx7Tpks6QtwCDPqgGDa3O/LDLJcdpZhPOkIDchmW33/jjkNDNaxpd+k6rxHt6trWOLP4VbLglgToMhkJYA8rAC9pse98NTaewcaR0Ra4qCVcMot6TIn5c8T5NAGJNhHP3GAclmMrTUBIphvskEX7Tb6YaZeou4BiJmLHbaDJxqpWiaNqeYEgLBE37WJ/l9cTscCeRrJI1LJImCLQOvf8APBOUqakVubAE+5GJKaNTTXt9MZgiMZh2LErD8SVaLLVEq+pBHPV6YAiBP5c8C+EM6nkL5lRQ0hHVlg66UIJM7WHLFPoGq1VzREkMxIBE3JvpkE/2wrzWZqUqj6G1S6hyEChalRoVXD/DJtbnO2M7k+FRWjpXi/OgxSAYkjW/RaS7tsd7iRcXPLCSjxzKk+TUARBHrUyoaASCQSdjEbWM4C4n4XzAUPmEarULXdao0hfT6YMNFj1+/Fl4PxWjRoCjUU0IBHqpsqGZhtREExhro3VFE49wl6murTZPL1eVT9Jny9fkjUSbmNjis5jKtSJDb6F/8l/HFwfiNNspSRXUt5tAsAZiMyjMGIsCBO5wm45XSsWZKqOAzLpgBxJmTAhlkEagSNuZweWKUbRkm7oVU6hVE5faB/6rj5xh6tOnWpKAG8wISSvIL6VDCRMhZPviuZ0wEHq2C36yCQO1vvwfwnPgEg/CTBteOgjmRIxzp0WjZVIEkLAMQCVv3iFJw1oKOc9vhIBI5NY/TCxzpcMsrbfT6be59P3bYl4uZZAxCliYt6TIBMgiBuTdt8DVmiC83xQKApI9VgAIMEwbTvP44e8P48qN+8ACONLbgkbE+k7gbGJue+KhmaSq5EMrKJFRhJ2InsBa1rdMa5St6o1khIkxfVeJ9+h74heOl/i/2YtcOs0PE4LNqYCkFk/xQbH1auR0339XzxQOP+JaJqNpVnsTJO6gixI6Ab8sBJmGqmDq3AmbAnYbGJ/W+GmSyS02iCEaCxmCSplQx5WO9gQw9sbLKq6wpR6IqHELlij6hABaR6GvuBGrfYCYwVVUaZCoSYMMzRa0CCJ5ffiejnSKlSamtGkELG0AHSDZgRIgm8zY4rpX97c6QZ3nr/3bYU4SVNiyslru0hi6oJJ0qLkf8ok87k43biQb4tLzAvYwY+1uTzvI98LKxUGZMcusnrviDMZtQPgWTN/59cG2O2NmdWJAZkU3YaQyx0kMIPO2CstpRW0PIfcxDCCpk3I07X7nFQXNVNJEwLntfp3P62xPT4oBS0AkVCw9U20iCBbv/PFNP0CLfwrMuzuXqalXTA5FdpHO0Dccx1wHxXIavLLRpaYMmFvcGSR3m3PbAfC+OUlpwxhlSdTLJZ5jSDMk367E98K85XZydQcgsSPVyJAgW3AAExyHTGKjL6jl6F7G3E+HLQhqdVGLKpC7EjqqxBWQd++Ej1nuoaxJBufVyJufxwdkfXyrad5IESOsj5bYIfhdFjPmMZ5ACeXIC89vpjZNx6xpipEOr0TyjnPK8jryj64ZZcgiWY0ySRIGxHIzuB2g2wUuTpUvX5i6biy3vIn5cxjTOZmBrKCoOfS8wQQotuL/AHbYd2HSKkwLQ8gTpJAtJ5Gfww5yFdqZCAmY9IAmRf5/ywG1BW0lk7nS1ixHbvhk2kD0EWkFTc+1/pft0gZTC/QXV4hCyWuB98C2/KZt9MN+A+MnpWG3whWFh7AEQZxWcrm/UZ1aZECNhfeflf53wwOZNj3iR9JB5b+/zxO48IZ0jgnilqtQU6lMAtqhlMqQvP22HvvE4e5D/LX2xzfgXGKlOULwhuH3Wk1gIYg+k7R7nF48NVi1OfMWos+kjcXNj9xHvjpg7QkOMZjwHHuLKOJ1Ms5ICCS9/TEzzid+vPfAvEuC1adMnzfTUBRgVuQAX3mJBWZ641qZwoAGnSTt3tcD6fTFn/4vX0BcxTHlFfizCgqQV2LbyR1MxPfGcJVbFRI37QwUp0KbKJQa61UEgDaAkDU3vA98C5mnUrzor16p5NrVaQEcl0mOkDthRXydJ6lJlWmobUTTUnVJVdKoGBgsAWEyL8otY6/hzLU6RqkvQgAny3JsdpNwSe0fPfFK3dgpIX8a4ZlsvSOmrWYouspZdURKq+8nlE3wp4RkUK0WGg1Kjyyap8unocKjuVAmYLMbmwsQImzuULu7HzEy6UxUmo7bq3MmAFj1dRpB+0MEZLL30U6YJBAkuJYBmaQpM3/iIHK2FTuhWgTxRwZKWly6PDOxVCNIChgACL3hIP8Aq64q2SqFbnkPvP6+7Fl8Q5Yww0EARc/WLbwRispTiJO/3f2F/wC+OefaKG4zikWkAkgkXAm0EMexv27YJoU2KKogQetiOgkTHax6QcA+QApO6BSCOvM7DkRbp35aZtW00kTWzi40zq0/7RM/asQR6SOmGk60WjzilBqYUEamSYAE6lb4kVo5gyCQLqdpOCuFcH1sVphdbS9zEhYuYHKQLdeWIOFZKrVfS2tnJCwwh7cmvyjn0BNxhlwuhVymdermqNWmopPTUqpdSC6kEFAQJAvfG0F8i4rD+F5aujVGUUZpk02Qg6GAVWvM/wAXSRhlmeAJ/iDIDgU6bKD6gsl7CRuIjrYXOPMjxFdFZoqDW7sJpvtpUCSFgbdcD0PFVJalXzqqq3pUSeSz8IHIEkfXHQ60Ybdh3B+F02y9Esin92u6joMUzxUopZiotMKgBU2G0oJ22H5nFt4F4lywoUkNZAyU1DC9iAAZt1xQvHWeWpmnKMGQ6SGUgqfSATPOCMLy7iKCeQhzOZZpY8v1OBvMPM2xs0aQAZvP9MRM1rR+v0MYI6UYHLQBfsPfEoy7rBZSAtzO/M35/r2x5w4S9yZAkcjbvbDfWWEhdMH0tPPuTv8A15cxugbF3+JNOVa8WiQRI9vnfBfDuINDFQZsdTERYAXj54HzdP4mdTqIBsNuX0tjTK5wUyZYxziLne/zi3LB1CoOzVeoFhx7GJmOZ6r1wKHaAdUHlAv1m+4vjU5tWtJABI33k859z+rYfcOpeZTak91U2YidMkKGVjEDSPqBtg4LhnD9VSkVZdc3Uldu5PJfTPyjrjfNcIcI0Rt6r3Ech1mBynlgpclogU6qBREwI7A2seUi3z5+5ziHlnQSrSVJkW26zv8AfjNyd6BAeW4UVVGNVdLqWgh/iBHpNpi9njcG1pxrl6sViCDUJhl0sIEGZk797fXAnF6BDEgG94BsqxsF37369MAq9t4PKxnnubW7YvqGW0ZL4grMGNgQRpNoJ09YjGZDIOhOouwgEQSAIN9778+53xVxxNgytMdwSbxBN8Nctx1xM2JsBy26fyxk4yAtr1vLRmUsoa5A0gSBpEiRHa53wXwGpWruKlJ2bkfVBDElokEyP9JUAxucIslxxzdrtvtIgj+vti7+G+LOFBQKEQQUJCgnezmepMfSBioO9MhltyuZZUAqNTDjeDA+nK2MwjqVqDGXKljv6Cfv1Xx7jqpCKj4UoKzl6oLVdUy7CELAEWNy5EbCwti3cc4dSrUT5hCgCderTAHVgfh7GR2xyjJVmpt+7zLKHnV5YVaksbeq+m0WI+WLbV4PRr0zqrVXAu61K7spj+JdQCwRuAI6YiKyjROQDmuFCpToQrT5TmpVpMgUNAJkK8sG06UCkAAwbYE4HxyrSBakjtQI6ooLKoWAbyskWUTc4T5jM0EqujUR5cssEkEaREbEi8ww64Hzuap6v3HopNHoDMdWlbq99UEkys6SMT7sVFj4AFq1qaVBUJd9RpgFgykLHxtApqVW8bJ1gY6jS4dSpsPSvqMAtE6oPW5kT9Mcm4ImmqK2ocpBB0yIvZt/rEdb4ttXxr6Oc3ggncc7mG3ke2HFNLpUS18coq1LRpQqfswL89Md/wAJ5xjl3izgq5c00EayGNRuRqWYqgH2QGUWAFhtfB+T/aJWFRld6ZCfacxtYfU9euFGd8RGrWD6EchSgBJKmTqLGIu3qv8A6tjAxlOpIslqCkisgpMKisoDMSRuZMbXEbXF8M6nHGoZbyaKFXqTLnkLD089UWwnHEfNlWWnJZm1rqkyXOltTEG5MGAbAcsPMrn8tTacwXkgMmiQVBN2kEFY5H/ScCddLitWx34T8LeQmuoP3rjb+AH7NufX6e9g8od/qf54434j40RrOU4tmWIJ/dVkqA9wtVKehu0x74rWd47mvNCtmswef+awHPbSRbGi2B9BV6AI0mY9zihca8BaZqUWLQSxR1BJ52cERe9wbThFl+JZleGvWp1GLrUCiWOog6Z9RPISfr1xX8v+0HPKwDV6kkqIimRcxeaZMfPBthSNuJZOrqcsGHlmCWEaZAMRMyZB+YnfCw0w0Ax35DFvz3GGalUDLTbXJYlBJJm8j3P1xU3Oqk7kRD6bSCGI1E9IhgIPTE0IDrAC2I17RiXUpNhAA68+t740dNzigs1NInY27YbKAEUEMGPqJJ5wDsDA5HEGUyJcwCRC3IPawODeH8M1fF6gdpuABcn74+WHVhYvqZxdlExz+ZJ/rGBH0kyY1HptH88MfELhai6YtHK0R/XCpOHavUhA7E7fPDxoEHqo0/D6jsfy/HB5y1ahIeRpkQTseRA+o57HbCqj5ykAs8SJ9Vom957nHQf+LIxBrNRr0g0iQWZIuNhMc+pjBihOyuZDNeiKgYKWsekAkTFxeN+uGC8HTWmr1MSTIbmZJBnnvy+eDc9mcmM9QNNaa0JIqACPXqcEuBf+GJ97b418bcEOUqq1P1JVLQD9gqQdIIImZPTbGbg+oPZt/i4dYRYPxEAT2UmOkYW5zhFPXrMLrvpIm99pYQDNtth7YHyiVGbQGJqG8gEgC+6x8WxseuDM34XqbltRkemGN7EztAidp5b3xCi09ARjhlKooCwrC0BSQCDFzflz/rgutwoEDzEUNHpdSbjnHLrgrhdErIqUmMenTLAiYupva+x368zj5WKgJaFA9GuwA6TH3e+E0wNMiKdFCQuqSoGqCouQQBf6RgvLcYVSyy2wjUBa0mbWveMbUKGp2CQVJBJJgDaV0nYkcj1HtiZ6K6QACWEgyvPcQRNiLfliWvkGeVM4ZtQDC0MCoBEWIFuWMwTR8PllDeZllkbNVYMPcRY4zCxl+P8AkkptEAv5h9QAljpAB0gAiARtbkevXD/O01q0KeuFIvIJsp3XSRFRdtSmxEiL4r9AuGTzHpLKtpHtaSupSPnvfG3Es/ScOy1qtQpECR5YJkWWBYdRO+OhOiKB3y4I1G5PqBBhQPihRqmPVtFjI5TiPLAWYCZtuOVgJ5e998C5uo8XMoswBFtW8xy/lhpw8oFAuALTBvM9NpknnbEuVFEwR5GpiIMHVMECQBtMkfo4kesFWddgNxNjyJndTtMg9sQZnh9NKupajSYBW5UEkDcLYExuem2PRUlSFUsCrFtLtEowGkrIEn7u82akqAhz+dSonrYFiQIPMNYhYjcSIPWb7YGynFKQfzHYEXGiCNJB1DUu6xEybGDtEEXxKzuoYAeWreXcAulp0FgJKbxq5m2F2TU1KukkljcEz6rCDtLDuN974qMbKSLr4dXXVduTMD+B2xJn6L1sx5SLcgKpaImdUFTtpJbsJB5WG8Mny0c1WV5LTpMgyDGljF5WOUHG3Es8Vd3YlVjW0GWK2+EzE2BPy6gYzkt0U5UlQr8Q8DfLP++C+v8Ay6iNK1ACAWSJFjYyAR0uMK62W9WodBvY7GYH34c+J/GdPOU6S0tf7nUCaoWSDojTpYnkdxN8KMtVLwuqTJgGZB/D9DGjWLJ3Rasq3/2k98wv4DHPyIrj/en4jFzziNT4XFRgxbOoQQCN0BA3Pvik071lgWNRB9WGKh8llzzuaCLfp0kfPFdznEgwIBMSTBM3bcz1suHee4YjU2bzCulRC6mOokjkWiwk3BxTa5hjiUrZIStfE7P6D2v+vvwBSaZw98MUg+bpKwBSS5DERCqWgzv6gojmCe+NK2Bvlqwp0xZpqLM7CNgR23viw8Ppg05jcWnkOX8/niwV66VB5jgXQrLRdDBI9rD6Youa8QqNVNBKiRqE35WtbDqgYo4y8km5hiL9OojC6jXINsF1nZJJUFTB6CCP7YEFGbiykx3+mENBuWzrsyifiZV+pjHS+Hfs3pFnLVqpg6RBUQIkmYv922ObcIoA1QTYAgrPNgZE46A3jNnphFgOxvpmCBaBzBPTphZJCk36FniTwW+XPnK7VqII1Wl1A5tFmW1yAI5iL4KzWfbMUVBrErThlUwdJUWafitexO3sMPOHcTFWi6VYIujc7Ree24vinZjg6LTL0w6tpgr9ksSeg5iLciYviXJehxlfS8eH8i1KiWLeus3mMSJ36fefc4mzKlWFRW9Q2mYjmDeDO5tgPP8AFTRpKzEMwVeoJOkbLyJPLCkcWq1IJKICI6mfbF5JLZNWZxHxRUuF0h1bYmQY5qN7ARE2gG2Lh4bcZil5jostJI02AmYH1n54oa0TTqNUqKpUk35mT9BA5fji++BsyKmrR8AUyCZ+0OcyN5+eFF2xS0W/M8HpnJuXQavLYzzBUGII2iBtiicL8NB8rUrB9Bpv6pn4AFJ2N/nP546hXompQKbFkKz0kRivcG8PsMtmcuxK6nZQ+k3EKNQEi1uuJkuFprEzgVel/h6emosQd4mQSDy6zjMUrifCK9Cq1JVq1FSIZKbBTIBsAY5x8sZjPKa1iY4soeby2l4CurjUdTaApF4ud5McibW54Bz49ACtLVIZrgwZ7CBzsOuLA/ENIg00sBBK3tyZmE/MRPScJ8y8uLXCiYgXud+cSMNsa/UhEFWIEzbfmR0kG/q2xPlSqhbH4zKmbm+kT0AEe9Q4yuCxD6PUt+09DH13wXlafmBmWV1QDY6upKLJMgajtf5YmrLrRrWcuxNvtabHTKXnuZM9AIw3NJaaAnVTkNDAfxRJFiACYPyGE4zBVgsSYgCxCpGqOmth6mPLVvg2hSZgtQ2EwBqMGDvBN4n2mYxk1k6I0TJxFAIaCxJB9BCxBIJuOw2+WF7UlqCCKayI17R6jqggXiSSBPPe+NalAgs1RbD5lobeRzI9PaBhpligCg6ACJVtW5mYgKBB99+u+HeG0OyXw1QUOVDq4AJV6bSssblepFwSec4DznC2XMMFJVeVgVEE9RC9rHe22J8nnV1FvL0G9lU9RB9NjNzhqvD6lVGcKCplpZlUxblMzblh25Wkir9FYOQQ2chbqSZU1AAN3hQD7nscLEyNNSHLLp1jVc6hTJgtbY3tbcTtvcuGeE69Zv3fllYaA1SDqsIusC3Uz73xDxD9k2ZLpSV6S1G21M2lhcxqRSQbH7PTqMaxT9hkuC/iHiSlWUUaQtq8wlwrSyoEEBkiQLzG+Acn4crVG15ejqEnUQaSgPY/aK8jynflh3T/AGTZzLn94Kb6wVU0mZgpMep9SLpG1/fFi/wtfIUaKtRV6cfvKgrJIqOTYJdmE6R7e2Ncfng8k9IrI8C5p1B0qG9UhqiRyi4J39X3YT5n9muYZiAaSFfi8ypCkn+AhTO156jF8bxSt/3ZnsRikcb8UGtWJosyoJEq1mM7jt0PPAnH0ChLgg4t4YqZYjzCl7elw0kCSQBsuwveZtgEMVOtWIKmxG4J2j78G8RrFjLEk9SZwPwx/XBEz12kXGC/ZdUejiFUkh3IBiZvYzBA5Y9yVBnARdIkxM7GR8QuegHuMdA8OcGoVKXmVaFJiSVBYFvSsHmdpn6YeJkKKgBaNNY20giPaDbFLaJbplQ4Z4UFRSDURlgSVHIztyJMfLEGZ8FiijslQugadJHqUbE6phvoLYu9SnSpU3fy4CqSSpYmAJNuZtir1fE1OmDTdGkj1CxF97zjOSaLVNFLempqKyNfr+B/DDfhNWkJVhEgw79YIEDpvbGi0lqAsAAwJuLFh/OIP1wCtElzYgWEwfr3wWXKnwteVzqVGVFA9Fojobzy35YPY6nIJtqG0Tstun98AeHPLy6OHYl2I9QU7Abb9S33Yb5Phy5ioESpDMSRKHktxM9sJV6MnGgXxrlwjoyr/wCkvtCkiAOsADFfyS1HMhAI7xbnF98dAzf7OK1RQPOX3Kt/PGZD9mGYQg+ZSYdww5nscVKEvgUZxXspPHXby6YNhqCm21gL/XFy/Z9xBMkWWu6orLZrn1cxIBtP44k4p4CqIabV3o06eoA/vCOvwkoOXXBGb4PRb4DQb3qoSfkzQPlGJinFDaUixcU/aLl6VFHVmqKzMs04+JQGg6iOTDCRf20UOaVv+lD/APJO2EVTgxqaaJRPLDaoDCASAC3padgBh5R/Z9wkozPQqIFA1Hzq53tyc74tPITSiNct+0KlVUOA8Gd1HIkcqnbGYp1Lh9OjNOhq8oMxTX8QDMWgkTMTE9r4zEObvTDCXpFUSs1RS6AlhYqwmIvCjaR36dcAplx8TnUzHaNj3PX649WuWpGp8Ijy4B2F5MHmduv1wZlKoKLTuCAwB9jOluc9DGIoy2Q03WAUG09AT3BMnGruJDIdLk7zJncCZtsI74ylVCuVIedQAMKfexGJarUUMhA5bkDGn6HnOw+uFTHZ5mCTDurWEEXGxgBjHpSbmJJJ+WDMq5bS1XkfSvUWvp5AG+8m2wGBqbyTybQGAEMRuYuBflB21E4gWszGJJvElrz06fT2viZCY0zDGmSRpaSxixBViRzsDPTlPzFqsWUDcHV1sIm07bfhgWmhMnVuQOZ27i0X3vyxsxIQMI3CaQfVtMhReCCRjOS+AGeQKlVdgZ9Qm8RcfLFpPEKZprS1hSRDAzGgtcA7fCfwxW8tlSvo0GRYLN5G/pnVvP2cEDw3mqh0uFQEqBq0pBaNAuSYYgi9jtvbFQbT0Ms9KsqQqsJcsYsbnU35HBXCuKL5ysWgKrsZiAopKxc+wdR88ULM+ZRLs8B8u8uJMlRU0E94Yr/y1F+TfgWSZcwUrgrTWRadVQIyrpQH7LGkhJMCFIO+No+RtiYVmP2jVQzDyqdiRfUDYxtNsKs54lrZp0DwFUkhVECYNzJJJwy8UeFSq1c5Bpqzg+W7KWl2AP8AlyoEmfiP8q/wyh6x88OUpcZ0QUeon4iWFNiqF2iAo5zbFMRXRQPJYESCYIJvMmRjq/BqAliQLDv+Xtg+vk5GwjDgtDk9nFs3VkD0MCDEEfrpiXhWVXVqOsFZIsAu0QZ+lsdYqZRYAixNrX+nTvgDNcNBNokdvbriiRJU8Vrl8pR8qn5h1lGXVBDepybKbG+Aq37SHWZywt/+220/+3griHhSo+llqGxkDSpAsRYx35/TCfOeD6zbsrH/AGxyjlyxSYqQ4P7SqZytU6NFYelaZOoNIImYA0jmP54qAzTVPU8aj07dsTVvB9ccl6zMYw+Ha6iwsN4P5nA9gtEuTNm+X542qOed/cYl4fknVW1gjYCY69sQ1hGM2tmi4N8u+pQ3UTh/4eqlKoZbFRI+7CLgVKaS+5/E4snC6ENPbGMtMtF0peMGJRYYEmJDWvaYjliHjnjR8saXqZtWqRqvCxyO+/4YqnEalUCaBUVQVK6p02YEhoBMESLdeW+K94jzOarZha1ZESkAyUxTfUqkkagSYYsSs7AekfPeE21bMnBKVItniDxgc6UQKVVJNzJLGBy2AH44WplMLuFoSZxYsvQtjOTtmiVKkNuB5JUy1aq28qEtzBGqO9x9MRvxdoIGqDYiRBA6wuCPEma8nL5CijLFZn1raSNDPqHOzACe+Fop4JtxpIUFe2QPUM/Cv0n7ycZgxclIxmMdmmjlNHNkKQYvqIA29Rmfe/4Y1fip+y0Ekn0yCR3vYffgdAdenkIHzsT+BxBlqf7wiLifx3x0nGNMvmNWnWWA5WJBuZB9QiDMdjGNiIIIfe4CgDcf7jI+ZNuWE2WYtzMbCThllHLAsxgNG0AmLXjbkTgqhUY5jSVIgGbAyeTX59LADpgqu8uwABVSNJE2ESLm/O/OZwPl3ZtICgaW06YFhzub2jcnngzMkjVG2obfK0/X64zkI0ObKyNyB8oMfdf7sb0I1z7H6AR8wfxOFTZgtbYdf6bT3xJlGMxuOmxPtjJxoVFppcWq0xNN9IYfZAAJmYnSL2necH1uIPm1p02LF/tG+s0zd9BYwxhdflxBNOVggqK1TXXC6u0mbHvH1w7oJUCeWvpEiWZWbS0kMtMouoqSFMcoixnFR/UDfOce0N6QK+YCGnUqDZwNSh4vqJTRc/wLN5jSjwnM5ol31QpLAsnmLJOzBJaNr6WwZlvDRZjUNZaZFv3WXan1MavTyBN8dAyVZaFNVDVKhY6QXctMTf1MYsCcbVl0K+Cn1eDGnl2NVFpSV/eU2LUm9WxpaxBgc1+m2FOQCrWChgwImQIHO0HY2xfeKac3S0Oo0khonfSbGbe4wpoeCsqCGUNzG8joR17YeCXDSLokytEpDWgwDHcxNhFvfDIoDbf6/wBMeLwVVELEcx/fEy0rRyxVDbBa9DoIk33xo2S2m4G3b5Tg40z7jHkEcp9/6YAF1TJCZ36bj7zjyrw8SDA7neD3AN8Mwo/hGMFIzyH5/PCHYpqZVQbAHsB+MbfPAFbhYknSoncAkme20YswyU3n88b/APCQeh/X0wws5txHgb6pWIPJiRt788Js1kq0n92kdv5AY6+/B1G679gfpjV+EUiZKydpm+DgWc14fUpUKao5OpR6oBIDbm4HXDvLcQpKjvrGlRJ632tvJ6YeZrwRl3Ozqexn/unAdL9nNEEy9Rg0He/pm33nEOKZalRSeJ+IVrUqgRailQCJESNSiRBPXCehxF2EMWKqQYPUz/XHYMr4XpUwFAYgcmJP4ziDPeA8vWmxUmLqSDbYxt92KVLQsr2VjwqgqAkfqMWqll4O2EtD9ndakKi0qxHmFYa8gKTIMHnIuOmH3AvCLUTNTy6h6kGfqcTSKyEueXLtmpqsPNpU0WkfUNIL1GawMN6SLkHe2G2TGWb/APIWflH44stHhKX1KtjKyAbEd9rz8sa/8MpEwUpn5DFNJ7ZGTQkqZdlML6xyYbEfIH8cZh4MkgsAABjzCwQ82fO1IwJtJLn6W/ngWgw1s07kAfXBmbT94QvqCymqOggn7ziAZLQeZvaeZ6iN7QcOjI8oqoCqdxJJ7tYD2A/E4Pr5Nl9SXWwA7RsZ5847nCtlYP3J2/AYa5LOFDoKgj7Qj8COY64mSfQCOHkAk7NAGw2HP3G09I6Yk4o0KRaRq/CxxA6LOtGDAHlv3n22+fe8VRtYA7wfYR+WM30QsVQ0jY7z+EzgynRVjLAgLsym0f6lIse9vnjelkNTExvy2+u/3YaUeHHnZeQFuu5JsNv64bCzzIrpIJjU1gxJWBb4g0XIMXvzw/y7U/MVBVZoIGhNQUEhjCkmJnQPdu2EFbM6TAAUffJ/n3Ed8bU+JMIFOZHrtJlzBBP+2J72EYQiwPnxoYoSRqb7RMKcvMkX2NQT7HD3OZ4rTphSCUoNF96zBKSR1uz4qq8KbS/+GJ0slZQChP7tfKVRImJiJPwr3Iw1pZKrTlzTZyHWaaKo0+VLroLuBTTWUJW9jNsNJ8Ghxn+LDL0XKg6pGXoiZkot2+R1/wDSBzw4yxFGgq2JQIkSZLkAfjMnlfpiopmP39M1UZQghFeN1LF2kDTqNQKT6v8A0++GWbqlQK5OpFRuYJLkiD0k62UCYlyPsg40vY0Wh6iqQLau/wBOvM/q2NwvUAD2/lip8IrxNWqQ1UzqJ+FfYmAqILACNRloAIhvw3jPnsdAOhd2ix6ASPnba18FlIb6SdiMYtIjZRjRSDcEnEtFOo+f9sFDIUp7iPly+WNkUC5E+0feMTuic/19cRhQPs/UYpCZv5x5cusH8BiX/Egj1LJ7Ej8zgcwb7ewxlN4NiflgESAwZAPz/njd1J/Qx7LMtz90n7seLYQUnv8A3wDPVpSLAdL/AKONKp0gCBJ7/jbEhYfwx9B+YxqgWPUL9ZP5WwARFG5qY7X/AAxlNSfl3AP0JxOKwXY6h0/riKpWLdv11w6bFaRuHI3H1xr5x3t+vljWZIm8dcELmhzX6H+eHiKzVKwPb9csbtHM4iqZidgY74xaSnYH5HCodk3mjqfr/XGYiCRyP0XGYAPnpcy06QQqxeBckyQATJmI+hwQ5AWASO9iSNufK3LAFJlBB1fACfdja3Xr7DEuXeacbmSPz/nh0S0TV4fSwK/6pkersTYAjGyoQAdOob35f7WGB8vswPb5xjakGmAYnpgoAmlmFmQsdRyPv8ueNqNCCxAIEfiRaT+rYgNPew1fj/XDHhVIFGDGLSBG0Tz94HzPTGbiAPRy5n4iD0ZZ/P8ALBNGiVO6A9hB+9JxPlqJkqfVFwDv7g/mMHLmQV3Ps1/u2xLiIS5miHIFQzB29U7RFgtr4kytFzWFO0MCRteBqt1BH4YYVmAIJAOnlAi/aNrYYcKyKM4OoAKPQGE6WJBnfsPphL4Yw/g3DXr0mUGAVLLqkQXUoy91YEz3IPLB+b1/4elWcavSqVwOqzSc/MF1+anli0ZPJQo0hR223vb78eNkCqsrKdDkyOXq3Fupk/PGqi0gRzWtnqiZhKNWaimsiPMXJan67REgCoCNjVbDJqLK8c01JrtzDMje4Zmv2OD+L+HL0nUEmk6A90VwUPuo9JPOB0wxzvDhocgSTUdvfTTbcdPThAI6Qp5kLMhVCMABF2VPS3sxYQLekW3lqmTcL6iopj4aSi3vVa5Y7ekWvs2IBw9hTUQAXBcHpqdCo78/qMB0q5V6E/DVVdU7awWpyRz+Gn/1HAMteRqM24t0+18+nt+G2D2zEDYx92AMrWJtp0um6mxHQgixU8jH0MjBZrGCDecOikSshYSI/XyxoxAsS0/KMRLUItf5Y8IxSQiVSOW3f+mPTSP6OIIxsHOAAmnUjp8/74m808tOAADj14FsGKCwmpX7LiL3xvRqqBjKlVSNr4FoXSMJ0xmPUMDn/wBQ/DHlNxN7+18V0XD3bGurEtSssbYgDYqKvomSFsa6sRkYjepfSGhuXP7uY9vriiQnzz1xmFjZ+spg5dmjmrLpPtqIP1GPcTkvgdHz/Q3HuPxwyKw9rfD+Ix7jMSaM1pj1YJo/kfxxmMwCJae31xJQ+P8A5W/DGYzEsSGOY+FTzjfBWa3Xuonv748xmIEA57/MX2/LDnwwJb5j8cZjMS+DXTqOQ/LGuab0n5fjjMZjWPBvoIMaVvhb/a3/AGtjMZgfsZHnB/le4/DFd8QKNND/APp/3LjMZiBMsmc+KkecxPOINvbBI2xmMw/Q/Z7VFhjw4zGYtcE+mU8atvjMZgfQ9GV8bKNvbGYzE/6jXSM74lqflj3GY0II4x7TN8ZjMP0CPKu+NqG/yxmMw39oezepzwm8TKP8NUMXUSDzBncHkcZjMQvsY30C4bm3NJCXY26nHmMxmLh9qJP/2Q=="/>
          <p:cNvSpPr>
            <a:spLocks noChangeAspect="1" noChangeArrowheads="1"/>
          </p:cNvSpPr>
          <p:nvPr/>
        </p:nvSpPr>
        <p:spPr bwMode="auto">
          <a:xfrm>
            <a:off x="152400" y="-741363"/>
            <a:ext cx="2466975" cy="1847851"/>
          </a:xfrm>
          <a:prstGeom prst="rect">
            <a:avLst/>
          </a:prstGeom>
          <a:noFill/>
          <a:ln w="9525">
            <a:noFill/>
            <a:miter lim="800000"/>
            <a:headEnd/>
            <a:tailEnd/>
          </a:ln>
        </p:spPr>
        <p:txBody>
          <a:bodyPr/>
          <a:lstStyle/>
          <a:p>
            <a:endParaRPr lang="fr-FR" altLang="fr-FR"/>
          </a:p>
        </p:txBody>
      </p:sp>
      <p:sp>
        <p:nvSpPr>
          <p:cNvPr id="2053" name="AutoShape 6" descr="data:image/jpeg;base64,/9j/4AAQSkZJRgABAQAAAQABAAD/2wCEAAkGBhQSERUUExQVFRUVGBgXGBgXGBweGhsXGBgYGB0YGBgYHCYfHBsjHRwZHy8gIycpLS4sGB4xNTAqNSYrLSoBCQoKDgwOGg8PGiwkHyQsLCwsLCwsLCwsLCwsLCwsLCwsLCwsLCwsLCwsLCwsLCwsLCwsLCwsLCwsLCwsLCwsLP/AABEIAMIBAwMBIgACEQEDEQH/xAAcAAACAgMBAQAAAAAAAAAAAAAEBQMGAAIHAQj/xABDEAACAQIEBAQDBQYEBQMFAAABAhEDIQAEEjEFQVFhBhMicTKBkUKhscHwByNS0eHxFDNichWCkrLCQ1PDJCVEY4P/xAAZAQADAQEBAAAAAAAAAAAAAAAAAQIDBAX/xAAnEQACAgMAAgEDBAMAAAAAAAAAAQIREiExA0FREzLwYdHh8SJCcf/aAAwDAQACEQMRAD8AuIoSyjv+NseJ4xpPVamSEy1KSTzdVgBQOeppJ6iO8g+I8zoy9QzEjSD01HTP3k458XvFwO+/ucPyeRp6/P6MMbL5mPGgzFZWqgrQp3FJftMNp9/uGLFkfFSVCWLaQPl7KoP9gBLcgOU06n66e2GGWz+giRMX0nn/ALo2XtucZQ8rQShZ2bKcTDJrI0ofhJmW/wBo3M8uZ6Y8OTpuSCNR3hnaQesT6TjmtLxJUc66lQ9BFmj+GiAIUdW/thxkPGGkBNOleifGx/1NuT7QbfFivqJDV+y2rVfLyPKqVKdyCsMykySCJ1MJ2O979cIc1WoudQq+WDmdJUwoAZPUWVhMnSCdVpHvNh4bxI1FtpiBsZ02+1Fh7Ez2wPx3wxTzALk6KoB01Ft7Bo+Jfy2IxpZoqaNM1SNeKSEqhAL1AAGIGwW1pP2o5GORxpncmaClqdXTcaVdjpnciTNydz3MnEPCuMFqK06Sp/iZYOs+lCpgvVME3+pJ7E494xxOr5empRKGYLyCux+FrxPcA8ovhSdLQqDeF8f1wjKxqCQdK2kcjJseWCznP3yqCRZtQgkciBIsG577HuMU2hXrlwopkVKitLW9aqEAMnaBA5b85w6ylapRpp5iEANIM7G8gi5IMNP+4EYzU0uhstGMwLQ4ijLqDCOsjaYBt1wtzfHB5yKAdIJLEyLRyBiQJBJ22xY3JIeYzGqNbHlSqF3MbD6mB9+Ao3x4RjCbWxXuI8Tro51J+6Dx6bMQF1Ei+1jfnBFsAmPygxq1AYqR8XN5mqmrVEIgK2ldJ7EE6ut9sWDJ8YDKC40E2iZ9V7W9uffpgU74Rpk75QYgfIYMyubWoupTI/pP54ljFqbQYITPw3tiB+G4sBXGppDGi8pLgVmpw7tgWrw3ti2tlxiJ8kMWvMicGUqtwdTywvzHhxTyxfqnDhgWpwzGq8iZNM5rm/BqH7OEWd8BKdhjrtThuBavDu2K0wyaOHZzwIRsMJsz4TqLyOO/VeFA8sAV+AKeQwPxxZS8rOBHgVTocZjtzeF1nbGYn6CL+se+MCfKSJs+smAQAtpINolhvinKAzMS7MZliRN+pOqe/TDL9o/ENNeknIUyTH+to/8AHFSTNFSR2Ox3U7j2Iv8AoY82StlJD8o0elkM/JvYEiF57Y1+ARpgm+o3Jty5fO5wBQzgKEneIkcmFwx7MBpPe+DctnTETvtPS5E9eYjscZtNDCaLdDc8yZP673wRTzSpuwnmNz8wpk/WO2BE0sJHp32uO8r23+e2PPJI5Cf9UkfLpiXsKLFwjjTlgKc25mIEAgGD6ABPScX3L8fZFTWfM1EAlSCAT/qBgybATjk9CtBBLm22lSSPZgNQ+uH+R4nNma06pJUGR8Mlgrb3Jk3G2HF4qkHsvng1bZmQA/8AiKhb3MEfKMWF6YYEEAg7g7Y5/wAB4p5GYuxNOsLiCfWBupvIOL3RzGpQwgAgG/59MbRkmUV7xRkjTWm9IPCEyFJIVSIsswBIBgdMSU/EYWkjsLH0vqkGeZVSLi1722wdxuuDScKVLDQY5D1gyegsfphHxbiLqPJqQxMMxMWsDAmwMze+4jETlW7JYR5pp1tWkyLsFFr3NwIIMggmItI3I8zgoFVr1m9GptMD4vWzCRExFoPXljbgGZVaZHmsSxfSX3AVVjfYaRP9cVhqIdqoqQCKhGmBALRJ32k37GcN80hMslB3DH41VdJDO59NPeGAkEH1XO1p2wL4m41qPpkaDzA+JWIPvdR92N6XES9dEVhpKEDzJII9JEmRqIMrEnmOeF/iymyVANKwFGlhI53B3k3mTgzraIatFt8PcWFWikkB9iJvbtvhb4iypqM0LIBVWI3JOmJ1ECLi46G++EPhriSgqXc0y0wSxCklTAefabjljTN+I21srvCMFLbciSFnoZJNzsOWHHyKWy1dUaVmp01dFUkrESIkgMC5BkCVKqbQdDRuDhr4ZNRENU+qQfiJWTvu3OPu6YrVauKtZiJ2ElbAfCAxMQbS0ibg7zh8qGrQWklmimvIKSql2cuwksdRiLA84wZZbQ6GWY8U+Y6IhCK6gs+5DEqYEchdT3I6EYecJzLlCatiHYX3gGL7D6dsc8rVQXU6lK0wsdNUXAEQVECTsYPfD3L51q3xOLnZiQulSNzzmPz5xhRknJ2xN0XRHkSMbYCyOc12HIC/KeY+WDJxoWe4zCLj+erK6pRIVmVmBK2OmLathvG25F8VTI+PczTqKlWmXGognTDbgmIsSAdrWj3w6FZ0iMalMQUM8HAgGSJgi/8AfEVfiRUkBdu/9MCTDQS1EYifKDHmazZWmGAEmN+4wJlc85YzcRsB7YpZENI3qcPwszeXIMRiyAzgLNUQTjSHkfGQ/GkV00zjMNmynbGY2zJxOK/tAHmZ1wN0RFjtGr/yxWUpkiOa3U/ke34Y6n4g8OhvPrmGKhXBIh0CkXUx6lhTY2vY4f0fBNA/vFYS/O0EkcuQJ6RBvI6cNGyZxPLkoxDAhWsw5ief1g4OywOll+1TOpT1gz/UdiTjpvF/BK0StQMFIkLIkBttDKTemwtBNpKzBBWtZrw+KbJmFT/6eoTT0zLUztIP8IaYk3WxN8ZvoxDTzsMwAsW1D/mRgR898G080GUAjkv1j7v6YBzfDzRd1ezUzAi4IVo3/wBsfQ41yz/gv/a2IkMavlGJOjbfcjveMaZeu6tupvzk/wDfTOGHBOJKomomtGJAjeV02joZGNc8aYAKMsMSYapqsdgEXQQeV1OEloYfUzVRzTMglQTKhbT6YiFiZi2LQM45oik7BQqM5JIJOkAqtrntt84xUODUVLN/li9pKAEWhr0mK3gkE8iLzhnUzoBCKFA5klTqMi8kC0gmYtcbYUqq2CLZUybPTWmjBWKnzUPw7XtsOY63nkTirZ13fLK7xrI9Grd9Z0gC4Mkm0yJJ52w2y/F0pl6tasSxG38ZVTqUDmu4B+sReHg+aVlXVo1UgKQAA1M5AndxG6gMTHK1xjVON79ioVZyvUosZEFSyrNzBMeobRBI+uNKGYYvJN3Ez3EKRPOVIt22vh1x3g9UjU50iLRHpJIFyGn5BYHXFVoHS4AJBVJ6EVNVmWO4329Qv0lxUWkuBQ34bxCCCpU6GAlhJsZEkx2Fo3xN4h45WrIZWkpAJAAJJFrGWjeJPb54ruYcK25j/wBtTsACTpAjUZv8jjZ+INIlBC/E2r1Ce2w5bcz3xjnOu6HhSNC9VdSA3X1sBbTqYkrJNywnawg4KyvF6iVR5ahFAuxRS+m3whrB/f8AlhUTWZY9FSPhIN7g9iB2kTI3xGMwLjzJncR8MwDrb4dIA5Y1V3ZVDnJ5gF3dh6QDB69F0z6Qb/y5Yn/43qbU0sJJIJ+KF27rsCPltOFVOvTHpLoF/iUuecmeTKeh+7G+TifTEAzIhibTpBAsOUe+IktWDiOXqGo5aIUbdY2gDcc49sQZnPsXZyCSVkiIAgRtPKOXL3wFmsw+plUMqkatXIxHMGZE7Wwv4vx6qgA0yLeoqTDb6RPOADH88YLKUsVz/pFD+j4qemNPmMrAxHUb9TPPfA+Y/aDWapq8wC9pFj20xz7/AFxTkz9SoxMkkkG0c+w9ox5SzIAlixAJA5e5tcbxf+3XGLiGJ09PGlSpTL1GpHlpUEGCLmSdx05xtzwHw7xuaWrVTNTUBcbgQBbSIMgC/tJOOfDiNN5MupE2BJHPfnvuZxvQ4kkizR1U+5i4ty3xeUgUTrNLx7Tpks6QtwCDPqgGDa3O/LDLJcdpZhPOkIDchmW33/jjkNDNaxpd+k6rxHt6trWOLP4VbLglgToMhkJYA8rAC9pse98NTaewcaR0Ra4qCVcMot6TIn5c8T5NAGJNhHP3GAclmMrTUBIphvskEX7Tb6YaZeou4BiJmLHbaDJxqpWiaNqeYEgLBE37WJ/l9cTscCeRrJI1LJImCLQOvf8APBOUqakVubAE+5GJKaNTTXt9MZgiMZh2LErD8SVaLLVEq+pBHPV6YAiBP5c8C+EM6nkL5lRQ0hHVlg66UIJM7WHLFPoGq1VzREkMxIBE3JvpkE/2wrzWZqUqj6G1S6hyEChalRoVXD/DJtbnO2M7k+FRWjpXi/OgxSAYkjW/RaS7tsd7iRcXPLCSjxzKk+TUARBHrUyoaASCQSdjEbWM4C4n4XzAUPmEarULXdao0hfT6YMNFj1+/Fl4PxWjRoCjUU0IBHqpsqGZhtREExhro3VFE49wl6murTZPL1eVT9Jny9fkjUSbmNjis5jKtSJDb6F/8l/HFwfiNNspSRXUt5tAsAZiMyjMGIsCBO5wm45XSsWZKqOAzLpgBxJmTAhlkEagSNuZweWKUbRkm7oVU6hVE5faB/6rj5xh6tOnWpKAG8wISSvIL6VDCRMhZPviuZ0wEHq2C36yCQO1vvwfwnPgEg/CTBteOgjmRIxzp0WjZVIEkLAMQCVv3iFJw1oKOc9vhIBI5NY/TCxzpcMsrbfT6be59P3bYl4uZZAxCliYt6TIBMgiBuTdt8DVmiC83xQKApI9VgAIMEwbTvP44e8P48qN+8ACONLbgkbE+k7gbGJue+KhmaSq5EMrKJFRhJ2InsBa1rdMa5St6o1khIkxfVeJ9+h74heOl/i/2YtcOs0PE4LNqYCkFk/xQbH1auR0339XzxQOP+JaJqNpVnsTJO6gixI6Ab8sBJmGqmDq3AmbAnYbGJ/W+GmSyS02iCEaCxmCSplQx5WO9gQw9sbLKq6wpR6IqHELlij6hABaR6GvuBGrfYCYwVVUaZCoSYMMzRa0CCJ5ffiejnSKlSamtGkELG0AHSDZgRIgm8zY4rpX97c6QZ3nr/3bYU4SVNiyslru0hi6oJJ0qLkf8ok87k43biQb4tLzAvYwY+1uTzvI98LKxUGZMcusnrviDMZtQPgWTN/59cG2O2NmdWJAZkU3YaQyx0kMIPO2CstpRW0PIfcxDCCpk3I07X7nFQXNVNJEwLntfp3P62xPT4oBS0AkVCw9U20iCBbv/PFNP0CLfwrMuzuXqalXTA5FdpHO0Dccx1wHxXIavLLRpaYMmFvcGSR3m3PbAfC+OUlpwxhlSdTLJZ5jSDMk367E98K85XZydQcgsSPVyJAgW3AAExyHTGKjL6jl6F7G3E+HLQhqdVGLKpC7EjqqxBWQd++Ej1nuoaxJBufVyJufxwdkfXyrad5IESOsj5bYIfhdFjPmMZ5ACeXIC89vpjZNx6xpipEOr0TyjnPK8jryj64ZZcgiWY0ySRIGxHIzuB2g2wUuTpUvX5i6biy3vIn5cxjTOZmBrKCoOfS8wQQotuL/AHbYd2HSKkwLQ8gTpJAtJ5Gfww5yFdqZCAmY9IAmRf5/ywG1BW0lk7nS1ixHbvhk2kD0EWkFTc+1/pft0gZTC/QXV4hCyWuB98C2/KZt9MN+A+MnpWG3whWFh7AEQZxWcrm/UZ1aZECNhfeflf53wwOZNj3iR9JB5b+/zxO48IZ0jgnilqtQU6lMAtqhlMqQvP22HvvE4e5D/LX2xzfgXGKlOULwhuH3Wk1gIYg+k7R7nF48NVi1OfMWos+kjcXNj9xHvjpg7QkOMZjwHHuLKOJ1Ms5ICCS9/TEzzid+vPfAvEuC1adMnzfTUBRgVuQAX3mJBWZ641qZwoAGnSTt3tcD6fTFn/4vX0BcxTHlFfizCgqQV2LbyR1MxPfGcJVbFRI37QwUp0KbKJQa61UEgDaAkDU3vA98C5mnUrzor16p5NrVaQEcl0mOkDthRXydJ6lJlWmobUTTUnVJVdKoGBgsAWEyL8otY6/hzLU6RqkvQgAny3JsdpNwSe0fPfFK3dgpIX8a4ZlsvSOmrWYouspZdURKq+8nlE3wp4RkUK0WGg1Kjyyap8unocKjuVAmYLMbmwsQImzuULu7HzEy6UxUmo7bq3MmAFj1dRpB+0MEZLL30U6YJBAkuJYBmaQpM3/iIHK2FTuhWgTxRwZKWly6PDOxVCNIChgACL3hIP8Aq64q2SqFbnkPvP6+7Fl8Q5Yww0EARc/WLbwRispTiJO/3f2F/wC+OefaKG4zikWkAkgkXAm0EMexv27YJoU2KKogQetiOgkTHax6QcA+QApO6BSCOvM7DkRbp35aZtW00kTWzi40zq0/7RM/asQR6SOmGk60WjzilBqYUEamSYAE6lb4kVo5gyCQLqdpOCuFcH1sVphdbS9zEhYuYHKQLdeWIOFZKrVfS2tnJCwwh7cmvyjn0BNxhlwuhVymdermqNWmopPTUqpdSC6kEFAQJAvfG0F8i4rD+F5aujVGUUZpk02Qg6GAVWvM/wAXSRhlmeAJ/iDIDgU6bKD6gsl7CRuIjrYXOPMjxFdFZoqDW7sJpvtpUCSFgbdcD0PFVJalXzqqq3pUSeSz8IHIEkfXHQ60Ybdh3B+F02y9Esin92u6joMUzxUopZiotMKgBU2G0oJ22H5nFt4F4lywoUkNZAyU1DC9iAAZt1xQvHWeWpmnKMGQ6SGUgqfSATPOCMLy7iKCeQhzOZZpY8v1OBvMPM2xs0aQAZvP9MRM1rR+v0MYI6UYHLQBfsPfEoy7rBZSAtzO/M35/r2x5w4S9yZAkcjbvbDfWWEhdMH0tPPuTv8A15cxugbF3+JNOVa8WiQRI9vnfBfDuINDFQZsdTERYAXj54HzdP4mdTqIBsNuX0tjTK5wUyZYxziLne/zi3LB1CoOzVeoFhx7GJmOZ6r1wKHaAdUHlAv1m+4vjU5tWtJABI33k859z+rYfcOpeZTak91U2YidMkKGVjEDSPqBtg4LhnD9VSkVZdc3Uldu5PJfTPyjrjfNcIcI0Rt6r3Ech1mBynlgpclogU6qBREwI7A2seUi3z5+5ziHlnQSrSVJkW26zv8AfjNyd6BAeW4UVVGNVdLqWgh/iBHpNpi9njcG1pxrl6sViCDUJhl0sIEGZk797fXAnF6BDEgG94BsqxsF37369MAq9t4PKxnnubW7YvqGW0ZL4grMGNgQRpNoJ09YjGZDIOhOouwgEQSAIN9778+53xVxxNgytMdwSbxBN8Nctx1xM2JsBy26fyxk4yAtr1vLRmUsoa5A0gSBpEiRHa53wXwGpWruKlJ2bkfVBDElokEyP9JUAxucIslxxzdrtvtIgj+vti7+G+LOFBQKEQQUJCgnezmepMfSBioO9MhltyuZZUAqNTDjeDA+nK2MwjqVqDGXKljv6Cfv1Xx7jqpCKj4UoKzl6oLVdUy7CELAEWNy5EbCwti3cc4dSrUT5hCgCderTAHVgfh7GR2xyjJVmpt+7zLKHnV5YVaksbeq+m0WI+WLbV4PRr0zqrVXAu61K7spj+JdQCwRuAI6YiKyjROQDmuFCpToQrT5TmpVpMgUNAJkK8sG06UCkAAwbYE4HxyrSBakjtQI6ooLKoWAbyskWUTc4T5jM0EqujUR5cssEkEaREbEi8ww64Hzuap6v3HopNHoDMdWlbq99UEkys6SMT7sVFj4AFq1qaVBUJd9RpgFgykLHxtApqVW8bJ1gY6jS4dSpsPSvqMAtE6oPW5kT9Mcm4ImmqK2ocpBB0yIvZt/rEdb4ttXxr6Oc3ggncc7mG3ke2HFNLpUS18coq1LRpQqfswL89Md/wAJ5xjl3izgq5c00EayGNRuRqWYqgH2QGUWAFhtfB+T/aJWFRld6ZCfacxtYfU9euFGd8RGrWD6EchSgBJKmTqLGIu3qv8A6tjAxlOpIslqCkisgpMKisoDMSRuZMbXEbXF8M6nHGoZbyaKFXqTLnkLD089UWwnHEfNlWWnJZm1rqkyXOltTEG5MGAbAcsPMrn8tTacwXkgMmiQVBN2kEFY5H/ScCddLitWx34T8LeQmuoP3rjb+AH7NufX6e9g8od/qf54434j40RrOU4tmWIJ/dVkqA9wtVKehu0x74rWd47mvNCtmswef+awHPbSRbGi2B9BV6AI0mY9zihca8BaZqUWLQSxR1BJ52cERe9wbThFl+JZleGvWp1GLrUCiWOog6Z9RPISfr1xX8v+0HPKwDV6kkqIimRcxeaZMfPBthSNuJZOrqcsGHlmCWEaZAMRMyZB+YnfCw0w0Ax35DFvz3GGalUDLTbXJYlBJJm8j3P1xU3Oqk7kRD6bSCGI1E9IhgIPTE0IDrAC2I17RiXUpNhAA68+t740dNzigs1NInY27YbKAEUEMGPqJJ5wDsDA5HEGUyJcwCRC3IPawODeH8M1fF6gdpuABcn74+WHVhYvqZxdlExz+ZJ/rGBH0kyY1HptH88MfELhai6YtHK0R/XCpOHavUhA7E7fPDxoEHqo0/D6jsfy/HB5y1ahIeRpkQTseRA+o57HbCqj5ykAs8SJ9Vom957nHQf+LIxBrNRr0g0iQWZIuNhMc+pjBihOyuZDNeiKgYKWsekAkTFxeN+uGC8HTWmr1MSTIbmZJBnnvy+eDc9mcmM9QNNaa0JIqACPXqcEuBf+GJ97b418bcEOUqq1P1JVLQD9gqQdIIImZPTbGbg+oPZt/i4dYRYPxEAT2UmOkYW5zhFPXrMLrvpIm99pYQDNtth7YHyiVGbQGJqG8gEgC+6x8WxseuDM34XqbltRkemGN7EztAidp5b3xCi09ARjhlKooCwrC0BSQCDFzflz/rgutwoEDzEUNHpdSbjnHLrgrhdErIqUmMenTLAiYupva+x368zj5WKgJaFA9GuwA6TH3e+E0wNMiKdFCQuqSoGqCouQQBf6RgvLcYVSyy2wjUBa0mbWveMbUKGp2CQVJBJJgDaV0nYkcj1HtiZ6K6QACWEgyvPcQRNiLfliWvkGeVM4ZtQDC0MCoBEWIFuWMwTR8PllDeZllkbNVYMPcRY4zCxl+P8AkkptEAv5h9QAljpAB0gAiARtbkevXD/O01q0KeuFIvIJsp3XSRFRdtSmxEiL4r9AuGTzHpLKtpHtaSupSPnvfG3Es/ScOy1qtQpECR5YJkWWBYdRO+OhOiKB3y4I1G5PqBBhQPihRqmPVtFjI5TiPLAWYCZtuOVgJ5e998C5uo8XMoswBFtW8xy/lhpw8oFAuALTBvM9NpknnbEuVFEwR5GpiIMHVMECQBtMkfo4kesFWddgNxNjyJndTtMg9sQZnh9NKupajSYBW5UEkDcLYExuem2PRUlSFUsCrFtLtEowGkrIEn7u82akqAhz+dSonrYFiQIPMNYhYjcSIPWb7YGynFKQfzHYEXGiCNJB1DUu6xEybGDtEEXxKzuoYAeWreXcAulp0FgJKbxq5m2F2TU1KukkljcEz6rCDtLDuN974qMbKSLr4dXXVduTMD+B2xJn6L1sx5SLcgKpaImdUFTtpJbsJB5WG8Mny0c1WV5LTpMgyDGljF5WOUHG3Es8Vd3YlVjW0GWK2+EzE2BPy6gYzkt0U5UlQr8Q8DfLP++C+v8Ay6iNK1ACAWSJFjYyAR0uMK62W9WodBvY7GYH34c+J/GdPOU6S0tf7nUCaoWSDojTpYnkdxN8KMtVLwuqTJgGZB/D9DGjWLJ3Rasq3/2k98wv4DHPyIrj/en4jFzziNT4XFRgxbOoQQCN0BA3Pvik071lgWNRB9WGKh8llzzuaCLfp0kfPFdznEgwIBMSTBM3bcz1suHee4YjU2bzCulRC6mOokjkWiwk3BxTa5hjiUrZIStfE7P6D2v+vvwBSaZw98MUg+bpKwBSS5DERCqWgzv6gojmCe+NK2Bvlqwp0xZpqLM7CNgR23viw8Ppg05jcWnkOX8/niwV66VB5jgXQrLRdDBI9rD6Youa8QqNVNBKiRqE35WtbDqgYo4y8km5hiL9OojC6jXINsF1nZJJUFTB6CCP7YEFGbiykx3+mENBuWzrsyifiZV+pjHS+Hfs3pFnLVqpg6RBUQIkmYv922ObcIoA1QTYAgrPNgZE46A3jNnphFgOxvpmCBaBzBPTphZJCk36FniTwW+XPnK7VqII1Wl1A5tFmW1yAI5iL4KzWfbMUVBrErThlUwdJUWafitexO3sMPOHcTFWi6VYIujc7Ree24vinZjg6LTL0w6tpgr9ksSeg5iLciYviXJehxlfS8eH8i1KiWLeus3mMSJ36fefc4mzKlWFRW9Q2mYjmDeDO5tgPP8AFTRpKzEMwVeoJOkbLyJPLCkcWq1IJKICI6mfbF5JLZNWZxHxRUuF0h1bYmQY5qN7ARE2gG2Lh4bcZil5jostJI02AmYH1n54oa0TTqNUqKpUk35mT9BA5fji++BsyKmrR8AUyCZ+0OcyN5+eFF2xS0W/M8HpnJuXQavLYzzBUGII2iBtiicL8NB8rUrB9Bpv6pn4AFJ2N/nP546hXompQKbFkKz0kRivcG8PsMtmcuxK6nZQ+k3EKNQEi1uuJkuFprEzgVel/h6emosQd4mQSDy6zjMUrifCK9Cq1JVq1FSIZKbBTIBsAY5x8sZjPKa1iY4soeby2l4CurjUdTaApF4ud5McibW54Bz49ACtLVIZrgwZ7CBzsOuLA/ENIg00sBBK3tyZmE/MRPScJ8y8uLXCiYgXud+cSMNsa/UhEFWIEzbfmR0kG/q2xPlSqhbH4zKmbm+kT0AEe9Q4yuCxD6PUt+09DH13wXlafmBmWV1QDY6upKLJMgajtf5YmrLrRrWcuxNvtabHTKXnuZM9AIw3NJaaAnVTkNDAfxRJFiACYPyGE4zBVgsSYgCxCpGqOmth6mPLVvg2hSZgtQ2EwBqMGDvBN4n2mYxk1k6I0TJxFAIaCxJB9BCxBIJuOw2+WF7UlqCCKayI17R6jqggXiSSBPPe+NalAgs1RbD5lobeRzI9PaBhpligCg6ACJVtW5mYgKBB99+u+HeG0OyXw1QUOVDq4AJV6bSssblepFwSec4DznC2XMMFJVeVgVEE9RC9rHe22J8nnV1FvL0G9lU9RB9NjNzhqvD6lVGcKCplpZlUxblMzblh25Wkir9FYOQQ2chbqSZU1AAN3hQD7nscLEyNNSHLLp1jVc6hTJgtbY3tbcTtvcuGeE69Zv3fllYaA1SDqsIusC3Uz73xDxD9k2ZLpSV6S1G21M2lhcxqRSQbH7PTqMaxT9hkuC/iHiSlWUUaQtq8wlwrSyoEEBkiQLzG+Acn4crVG15ejqEnUQaSgPY/aK8jynflh3T/AGTZzLn94Kb6wVU0mZgpMep9SLpG1/fFi/wtfIUaKtRV6cfvKgrJIqOTYJdmE6R7e2Ncfng8k9IrI8C5p1B0qG9UhqiRyi4J39X3YT5n9muYZiAaSFfi8ypCkn+AhTO156jF8bxSt/3ZnsRikcb8UGtWJosyoJEq1mM7jt0PPAnH0ChLgg4t4YqZYjzCl7elw0kCSQBsuwveZtgEMVOtWIKmxG4J2j78G8RrFjLEk9SZwPwx/XBEz12kXGC/ZdUejiFUkh3IBiZvYzBA5Y9yVBnARdIkxM7GR8QuegHuMdA8OcGoVKXmVaFJiSVBYFvSsHmdpn6YeJkKKgBaNNY20giPaDbFLaJbplQ4Z4UFRSDURlgSVHIztyJMfLEGZ8FiijslQugadJHqUbE6phvoLYu9SnSpU3fy4CqSSpYmAJNuZtir1fE1OmDTdGkj1CxF97zjOSaLVNFLempqKyNfr+B/DDfhNWkJVhEgw79YIEDpvbGi0lqAsAAwJuLFh/OIP1wCtElzYgWEwfr3wWXKnwteVzqVGVFA9Fojobzy35YPY6nIJtqG0Tstun98AeHPLy6OHYl2I9QU7Abb9S33Yb5Phy5ioESpDMSRKHktxM9sJV6MnGgXxrlwjoyr/wCkvtCkiAOsADFfyS1HMhAI7xbnF98dAzf7OK1RQPOX3Kt/PGZD9mGYQg+ZSYdww5nscVKEvgUZxXspPHXby6YNhqCm21gL/XFy/Z9xBMkWWu6orLZrn1cxIBtP44k4p4CqIabV3o06eoA/vCOvwkoOXXBGb4PRb4DQb3qoSfkzQPlGJinFDaUixcU/aLl6VFHVmqKzMs04+JQGg6iOTDCRf20UOaVv+lD/APJO2EVTgxqaaJRPLDaoDCASAC3padgBh5R/Z9wkozPQqIFA1Hzq53tyc74tPITSiNct+0KlVUOA8Gd1HIkcqnbGYp1Lh9OjNOhq8oMxTX8QDMWgkTMTE9r4zEObvTDCXpFUSs1RS6AlhYqwmIvCjaR36dcAplx8TnUzHaNj3PX649WuWpGp8Ijy4B2F5MHmduv1wZlKoKLTuCAwB9jOluc9DGIoy2Q03WAUG09AT3BMnGruJDIdLk7zJncCZtsI74ylVCuVIedQAMKfexGJarUUMhA5bkDGn6HnOw+uFTHZ5mCTDurWEEXGxgBjHpSbmJJJ+WDMq5bS1XkfSvUWvp5AG+8m2wGBqbyTybQGAEMRuYuBflB21E4gWszGJJvElrz06fT2viZCY0zDGmSRpaSxixBViRzsDPTlPzFqsWUDcHV1sIm07bfhgWmhMnVuQOZ27i0X3vyxsxIQMI3CaQfVtMhReCCRjOS+AGeQKlVdgZ9Qm8RcfLFpPEKZprS1hSRDAzGgtcA7fCfwxW8tlSvo0GRYLN5G/pnVvP2cEDw3mqh0uFQEqBq0pBaNAuSYYgi9jtvbFQbT0Ms9KsqQqsJcsYsbnU35HBXCuKL5ysWgKrsZiAopKxc+wdR88ULM+ZRLs8B8u8uJMlRU0E94Yr/y1F+TfgWSZcwUrgrTWRadVQIyrpQH7LGkhJMCFIO+No+RtiYVmP2jVQzDyqdiRfUDYxtNsKs54lrZp0DwFUkhVECYNzJJJwy8UeFSq1c5Bpqzg+W7KWl2AP8AlyoEmfiP8q/wyh6x88OUpcZ0QUeon4iWFNiqF2iAo5zbFMRXRQPJYESCYIJvMmRjq/BqAliQLDv+Xtg+vk5GwjDgtDk9nFs3VkD0MCDEEfrpiXhWVXVqOsFZIsAu0QZ+lsdYqZRYAixNrX+nTvgDNcNBNokdvbriiRJU8Vrl8pR8qn5h1lGXVBDepybKbG+Aq37SHWZywt/+220/+3griHhSo+llqGxkDSpAsRYx35/TCfOeD6zbsrH/AGxyjlyxSYqQ4P7SqZytU6NFYelaZOoNIImYA0jmP54qAzTVPU8aj07dsTVvB9ccl6zMYw+Ha6iwsN4P5nA9gtEuTNm+X542qOed/cYl4fknVW1gjYCY69sQ1hGM2tmi4N8u+pQ3UTh/4eqlKoZbFRI+7CLgVKaS+5/E4snC6ENPbGMtMtF0peMGJRYYEmJDWvaYjliHjnjR8saXqZtWqRqvCxyO+/4YqnEalUCaBUVQVK6p02YEhoBMESLdeW+K94jzOarZha1ZESkAyUxTfUqkkagSYYsSs7AekfPeE21bMnBKVItniDxgc6UQKVVJNzJLGBy2AH44WplMLuFoSZxYsvQtjOTtmiVKkNuB5JUy1aq28qEtzBGqO9x9MRvxdoIGqDYiRBA6wuCPEma8nL5CijLFZn1raSNDPqHOzACe+Fop4JtxpIUFe2QPUM/Cv0n7ycZgxclIxmMdmmjlNHNkKQYvqIA29Rmfe/4Y1fip+y0Ekn0yCR3vYffgdAdenkIHzsT+BxBlqf7wiLifx3x0nGNMvmNWnWWA5WJBuZB9QiDMdjGNiIIIfe4CgDcf7jI+ZNuWE2WYtzMbCThllHLAsxgNG0AmLXjbkTgqhUY5jSVIgGbAyeTX59LADpgqu8uwABVSNJE2ESLm/O/OZwPl3ZtICgaW06YFhzub2jcnngzMkjVG2obfK0/X64zkI0ObKyNyB8oMfdf7sb0I1z7H6AR8wfxOFTZgtbYdf6bT3xJlGMxuOmxPtjJxoVFppcWq0xNN9IYfZAAJmYnSL2necH1uIPm1p02LF/tG+s0zd9BYwxhdflxBNOVggqK1TXXC6u0mbHvH1w7oJUCeWvpEiWZWbS0kMtMouoqSFMcoixnFR/UDfOce0N6QK+YCGnUqDZwNSh4vqJTRc/wLN5jSjwnM5ol31QpLAsnmLJOzBJaNr6WwZlvDRZjUNZaZFv3WXan1MavTyBN8dAyVZaFNVDVKhY6QXctMTf1MYsCcbVl0K+Cn1eDGnl2NVFpSV/eU2LUm9WxpaxBgc1+m2FOQCrWChgwImQIHO0HY2xfeKac3S0Oo0khonfSbGbe4wpoeCsqCGUNzG8joR17YeCXDSLokytEpDWgwDHcxNhFvfDIoDbf6/wBMeLwVVELEcx/fEy0rRyxVDbBa9DoIk33xo2S2m4G3b5Tg40z7jHkEcp9/6YAF1TJCZ36bj7zjyrw8SDA7neD3AN8Mwo/hGMFIzyH5/PCHYpqZVQbAHsB+MbfPAFbhYknSoncAkme20YswyU3n88b/APCQeh/X0wws5txHgb6pWIPJiRt788Js1kq0n92kdv5AY6+/B1G679gfpjV+EUiZKydpm+DgWc14fUpUKao5OpR6oBIDbm4HXDvLcQpKjvrGlRJ632tvJ6YeZrwRl3Ozqexn/unAdL9nNEEy9Rg0He/pm33nEOKZalRSeJ+IVrUqgRailQCJESNSiRBPXCehxF2EMWKqQYPUz/XHYMr4XpUwFAYgcmJP4ziDPeA8vWmxUmLqSDbYxt92KVLQsr2VjwqgqAkfqMWqll4O2EtD9ndakKi0qxHmFYa8gKTIMHnIuOmH3AvCLUTNTy6h6kGfqcTSKyEueXLtmpqsPNpU0WkfUNIL1GawMN6SLkHe2G2TGWb/APIWflH44stHhKX1KtjKyAbEd9rz8sa/8MpEwUpn5DFNJ7ZGTQkqZdlML6xyYbEfIH8cZh4MkgsAABjzCwQ82fO1IwJtJLn6W/ngWgw1s07kAfXBmbT94QvqCymqOggn7ziAZLQeZvaeZ6iN7QcOjI8oqoCqdxJJ7tYD2A/E4Pr5Nl9SXWwA7RsZ5847nCtlYP3J2/AYa5LOFDoKgj7Qj8COY64mSfQCOHkAk7NAGw2HP3G09I6Yk4o0KRaRq/CxxA6LOtGDAHlv3n22+fe8VRtYA7wfYR+WM30QsVQ0jY7z+EzgynRVjLAgLsym0f6lIse9vnjelkNTExvy2+u/3YaUeHHnZeQFuu5JsNv64bCzzIrpIJjU1gxJWBb4g0XIMXvzw/y7U/MVBVZoIGhNQUEhjCkmJnQPdu2EFbM6TAAUffJ/n3Ed8bU+JMIFOZHrtJlzBBP+2J72EYQiwPnxoYoSRqb7RMKcvMkX2NQT7HD3OZ4rTphSCUoNF96zBKSR1uz4qq8KbS/+GJ0slZQChP7tfKVRImJiJPwr3Iw1pZKrTlzTZyHWaaKo0+VLroLuBTTWUJW9jNsNJ8Ghxn+LDL0XKg6pGXoiZkot2+R1/wDSBzw4yxFGgq2JQIkSZLkAfjMnlfpiopmP39M1UZQghFeN1LF2kDTqNQKT6v8A0++GWbqlQK5OpFRuYJLkiD0k62UCYlyPsg40vY0Wh6iqQLau/wBOvM/q2NwvUAD2/lip8IrxNWqQ1UzqJ+FfYmAqILACNRloAIhvw3jPnsdAOhd2ix6ASPnba18FlIb6SdiMYtIjZRjRSDcEnEtFOo+f9sFDIUp7iPly+WNkUC5E+0feMTuic/19cRhQPs/UYpCZv5x5cusH8BiX/Egj1LJ7Ej8zgcwb7ewxlN4NiflgESAwZAPz/njd1J/Qx7LMtz90n7seLYQUnv8A3wDPVpSLAdL/AKONKp0gCBJ7/jbEhYfwx9B+YxqgWPUL9ZP5WwARFG5qY7X/AAxlNSfl3AP0JxOKwXY6h0/riKpWLdv11w6bFaRuHI3H1xr5x3t+vljWZIm8dcELmhzX6H+eHiKzVKwPb9csbtHM4iqZidgY74xaSnYH5HCodk3mjqfr/XGYiCRyP0XGYAPnpcy06QQqxeBckyQATJmI+hwQ5AWASO9iSNufK3LAFJlBB1fACfdja3Xr7DEuXeacbmSPz/nh0S0TV4fSwK/6pkersTYAjGyoQAdOob35f7WGB8vswPb5xjakGmAYnpgoAmlmFmQsdRyPv8ueNqNCCxAIEfiRaT+rYgNPew1fj/XDHhVIFGDGLSBG0Tz94HzPTGbiAPRy5n4iD0ZZ/P8ALBNGiVO6A9hB+9JxPlqJkqfVFwDv7g/mMHLmQV3Ps1/u2xLiIS5miHIFQzB29U7RFgtr4kytFzWFO0MCRteBqt1BH4YYVmAIJAOnlAi/aNrYYcKyKM4OoAKPQGE6WJBnfsPphL4Yw/g3DXr0mUGAVLLqkQXUoy91YEz3IPLB+b1/4elWcavSqVwOqzSc/MF1+anli0ZPJQo0hR223vb78eNkCqsrKdDkyOXq3Fupk/PGqi0gRzWtnqiZhKNWaimsiPMXJan67REgCoCNjVbDJqLK8c01JrtzDMje4Zmv2OD+L+HL0nUEmk6A90VwUPuo9JPOB0wxzvDhocgSTUdvfTTbcdPThAI6Qp5kLMhVCMABF2VPS3sxYQLekW3lqmTcL6iopj4aSi3vVa5Y7ekWvs2IBw9hTUQAXBcHpqdCo78/qMB0q5V6E/DVVdU7awWpyRz+Gn/1HAMteRqM24t0+18+nt+G2D2zEDYx92AMrWJtp0um6mxHQgixU8jH0MjBZrGCDecOikSshYSI/XyxoxAsS0/KMRLUItf5Y8IxSQiVSOW3f+mPTSP6OIIxsHOAAmnUjp8/74m808tOAADj14FsGKCwmpX7LiL3xvRqqBjKlVSNr4FoXSMJ0xmPUMDn/wBQ/DHlNxN7+18V0XD3bGurEtSssbYgDYqKvomSFsa6sRkYjepfSGhuXP7uY9vriiQnzz1xmFjZ+spg5dmjmrLpPtqIP1GPcTkvgdHz/Q3HuPxwyKw9rfD+Ix7jMSaM1pj1YJo/kfxxmMwCJae31xJQ+P8A5W/DGYzEsSGOY+FTzjfBWa3Xuonv748xmIEA57/MX2/LDnwwJb5j8cZjMS+DXTqOQ/LGuab0n5fjjMZjWPBvoIMaVvhb/a3/AGtjMZgfsZHnB/le4/DFd8QKNND/APp/3LjMZiBMsmc+KkecxPOINvbBI2xmMw/Q/Z7VFhjw4zGYtcE+mU8atvjMZgfQ9GV8bKNvbGYzE/6jXSM74lqflj3GY0II4x7TN8ZjMP0CPKu+NqG/yxmMw39oezepzwm8TKP8NUMXUSDzBncHkcZjMQvsY30C4bm3NJCXY26nHmMxmLh9qJP/2Q=="/>
          <p:cNvSpPr>
            <a:spLocks noChangeAspect="1" noChangeArrowheads="1"/>
          </p:cNvSpPr>
          <p:nvPr/>
        </p:nvSpPr>
        <p:spPr bwMode="auto">
          <a:xfrm>
            <a:off x="304800" y="-588963"/>
            <a:ext cx="2466975" cy="1847851"/>
          </a:xfrm>
          <a:prstGeom prst="rect">
            <a:avLst/>
          </a:prstGeom>
          <a:noFill/>
          <a:ln w="9525">
            <a:noFill/>
            <a:miter lim="800000"/>
            <a:headEnd/>
            <a:tailEnd/>
          </a:ln>
        </p:spPr>
        <p:txBody>
          <a:bodyPr/>
          <a:lstStyle/>
          <a:p>
            <a:endParaRPr lang="fr-FR" altLang="fr-FR"/>
          </a:p>
        </p:txBody>
      </p:sp>
      <p:pic>
        <p:nvPicPr>
          <p:cNvPr id="2054" name="Picture 8" descr="http://perlbal.hi-pi.com/blog-images/588805/gd/1274696096/RESTAURANT-CHEZ-ACHOUR-LA-MEILLEURE-TABLE-DE-HAMMAMET.jpg"/>
          <p:cNvPicPr>
            <a:picLocks noChangeAspect="1" noChangeArrowheads="1"/>
          </p:cNvPicPr>
          <p:nvPr/>
        </p:nvPicPr>
        <p:blipFill>
          <a:blip r:embed="rId3"/>
          <a:srcRect/>
          <a:stretch>
            <a:fillRect/>
          </a:stretch>
        </p:blipFill>
        <p:spPr bwMode="auto">
          <a:xfrm>
            <a:off x="539750" y="692150"/>
            <a:ext cx="5715000" cy="4286250"/>
          </a:xfrm>
          <a:prstGeom prst="rect">
            <a:avLst/>
          </a:prstGeom>
          <a:noFill/>
          <a:ln w="9525">
            <a:noFill/>
            <a:miter lim="800000"/>
            <a:headEnd/>
            <a:tailEnd/>
          </a:ln>
        </p:spPr>
      </p:pic>
      <p:sp>
        <p:nvSpPr>
          <p:cNvPr id="2055" name="ZoneTexte 4"/>
          <p:cNvSpPr txBox="1">
            <a:spLocks noChangeArrowheads="1"/>
          </p:cNvSpPr>
          <p:nvPr/>
        </p:nvSpPr>
        <p:spPr bwMode="auto">
          <a:xfrm>
            <a:off x="6372225" y="3141663"/>
            <a:ext cx="2663825" cy="2862322"/>
          </a:xfrm>
          <a:prstGeom prst="rect">
            <a:avLst/>
          </a:prstGeom>
          <a:noFill/>
          <a:ln w="9525">
            <a:noFill/>
            <a:miter lim="800000"/>
            <a:headEnd/>
            <a:tailEnd/>
          </a:ln>
        </p:spPr>
        <p:txBody>
          <a:bodyPr>
            <a:spAutoFit/>
          </a:bodyPr>
          <a:lstStyle/>
          <a:p>
            <a:r>
              <a:rPr lang="fr-FR" altLang="fr-FR" i="1" dirty="0"/>
              <a:t>Un des restaurants les plus réputés d’Hammamet.</a:t>
            </a:r>
          </a:p>
          <a:p>
            <a:r>
              <a:rPr lang="fr-FR" altLang="fr-FR" i="1" dirty="0"/>
              <a:t>Une large carte s’offre à vous comprenant des poissons frais au poids, des fruits de mer et des spécialités maison dont le couscous au poisson à déguster sur la très agréable terrasse.</a:t>
            </a:r>
          </a:p>
        </p:txBody>
      </p:sp>
      <p:pic>
        <p:nvPicPr>
          <p:cNvPr id="2056" name="Image 3" descr="LOGO CJ ENTIER2 BLC.eps"/>
          <p:cNvPicPr>
            <a:picLocks noChangeAspect="1"/>
          </p:cNvPicPr>
          <p:nvPr/>
        </p:nvPicPr>
        <p:blipFill>
          <a:blip r:embed="rId4"/>
          <a:srcRect/>
          <a:stretch>
            <a:fillRect/>
          </a:stretch>
        </p:blipFill>
        <p:spPr bwMode="auto">
          <a:xfrm>
            <a:off x="7718425" y="149225"/>
            <a:ext cx="1368425" cy="1335088"/>
          </a:xfrm>
          <a:prstGeom prst="rect">
            <a:avLst/>
          </a:prstGeom>
          <a:noFill/>
          <a:ln w="9525">
            <a:noFill/>
            <a:miter lim="800000"/>
            <a:headEnd/>
            <a:tailEnd/>
          </a:ln>
        </p:spPr>
      </p:pic>
      <p:sp>
        <p:nvSpPr>
          <p:cNvPr id="2057" name="Rectangle 5"/>
          <p:cNvSpPr>
            <a:spLocks noChangeArrowheads="1"/>
          </p:cNvSpPr>
          <p:nvPr/>
        </p:nvSpPr>
        <p:spPr bwMode="auto">
          <a:xfrm>
            <a:off x="1233488" y="5589588"/>
            <a:ext cx="3313856" cy="369332"/>
          </a:xfrm>
          <a:prstGeom prst="rect">
            <a:avLst/>
          </a:prstGeom>
          <a:noFill/>
          <a:ln w="9525">
            <a:noFill/>
            <a:miter lim="800000"/>
            <a:headEnd/>
            <a:tailEnd/>
          </a:ln>
        </p:spPr>
        <p:txBody>
          <a:bodyPr wrap="none">
            <a:spAutoFit/>
          </a:bodyPr>
          <a:lstStyle/>
          <a:p>
            <a:pPr algn="ctr"/>
            <a:r>
              <a:rPr lang="fr-FR" altLang="fr-FR" dirty="0"/>
              <a:t>OPTION : Restaurant Chez Achour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5292725" y="3933825"/>
            <a:ext cx="3851275" cy="2924175"/>
          </a:xfrm>
          <a:prstGeom prst="rect">
            <a:avLst/>
          </a:prstGeom>
          <a:solidFill>
            <a:srgbClr val="0F5921">
              <a:alpha val="18823"/>
            </a:srgbClr>
          </a:solidFill>
          <a:ln w="9525">
            <a:solidFill>
              <a:schemeClr val="tx1"/>
            </a:solidFill>
            <a:miter lim="800000"/>
            <a:headEnd/>
            <a:tailEnd/>
          </a:ln>
          <a:effectLst/>
        </p:spPr>
        <p:txBody>
          <a:bodyPr wrap="none" anchor="ctr"/>
          <a:lstStyle/>
          <a:p>
            <a:endParaRPr lang="fr-FR"/>
          </a:p>
        </p:txBody>
      </p:sp>
      <p:pic>
        <p:nvPicPr>
          <p:cNvPr id="20484" name="Picture 5" descr="eb3a524d58cf154f901ac16d9c8b6b97"/>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36512" y="80386"/>
            <a:ext cx="6481042" cy="48607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7" name="Rectangle 11"/>
          <p:cNvSpPr>
            <a:spLocks noChangeArrowheads="1"/>
          </p:cNvSpPr>
          <p:nvPr/>
        </p:nvSpPr>
        <p:spPr bwMode="auto">
          <a:xfrm>
            <a:off x="395288" y="5445125"/>
            <a:ext cx="4681537" cy="720725"/>
          </a:xfrm>
          <a:prstGeom prst="rect">
            <a:avLst/>
          </a:prstGeom>
          <a:solidFill>
            <a:schemeClr val="bg1">
              <a:lumMod val="95000"/>
              <a:alpha val="29019"/>
            </a:schemeClr>
          </a:solidFill>
          <a:ln w="19050">
            <a:solidFill>
              <a:schemeClr val="tx2"/>
            </a:solidFill>
            <a:miter lim="800000"/>
            <a:headEnd/>
            <a:tailEnd/>
          </a:ln>
          <a:effectLst/>
          <a:extLst/>
        </p:spPr>
        <p:txBody>
          <a:bodyPr wrap="none" anchor="ctr"/>
          <a:lstStyle/>
          <a:p>
            <a:pPr>
              <a:spcBef>
                <a:spcPct val="50000"/>
              </a:spcBef>
              <a:defRPr/>
            </a:pPr>
            <a:r>
              <a:rPr lang="fr-FR" sz="2800" dirty="0">
                <a:latin typeface="Lucida Calligraphy" pitchFamily="66" charset="0"/>
              </a:rPr>
              <a:t>  </a:t>
            </a:r>
            <a:r>
              <a:rPr lang="fr-FR" sz="3200" dirty="0">
                <a:latin typeface="Pristina" pitchFamily="66" charset="0"/>
              </a:rPr>
              <a:t>R</a:t>
            </a:r>
            <a:r>
              <a:rPr lang="fr-FR" sz="2800" dirty="0">
                <a:latin typeface="Pristina" pitchFamily="66" charset="0"/>
              </a:rPr>
              <a:t>estaurant </a:t>
            </a:r>
            <a:r>
              <a:rPr lang="fr-FR" sz="2800" dirty="0">
                <a:latin typeface="Pristina" pitchFamily="66" charset="0"/>
              </a:rPr>
              <a:t>Chez </a:t>
            </a:r>
            <a:r>
              <a:rPr lang="fr-FR" sz="3200" dirty="0">
                <a:latin typeface="Pristina" pitchFamily="66" charset="0"/>
              </a:rPr>
              <a:t>A</a:t>
            </a:r>
            <a:r>
              <a:rPr lang="fr-FR" sz="2800" dirty="0">
                <a:latin typeface="Pristina" pitchFamily="66" charset="0"/>
              </a:rPr>
              <a:t>chour </a:t>
            </a:r>
            <a:endParaRPr lang="fr-FR" sz="2400" dirty="0">
              <a:latin typeface="Pristina" pitchFamily="66" charset="0"/>
            </a:endParaRPr>
          </a:p>
        </p:txBody>
      </p:sp>
      <p:pic>
        <p:nvPicPr>
          <p:cNvPr id="4101" name="Picture 3"/>
          <p:cNvPicPr>
            <a:picLocks noChangeAspect="1" noChangeArrowheads="1"/>
          </p:cNvPicPr>
          <p:nvPr/>
        </p:nvPicPr>
        <p:blipFill>
          <a:blip r:embed="rId4"/>
          <a:srcRect/>
          <a:stretch>
            <a:fillRect/>
          </a:stretch>
        </p:blipFill>
        <p:spPr bwMode="auto">
          <a:xfrm>
            <a:off x="6948488" y="817563"/>
            <a:ext cx="1524000" cy="966787"/>
          </a:xfrm>
          <a:prstGeom prst="rect">
            <a:avLst/>
          </a:prstGeom>
          <a:noFill/>
          <a:ln w="9525">
            <a:noFill/>
            <a:miter lim="800000"/>
            <a:headEnd/>
            <a:tailEnd/>
          </a:ln>
          <a:effectLst/>
        </p:spPr>
      </p:pic>
      <p:pic>
        <p:nvPicPr>
          <p:cNvPr id="4102" name="Picture 5" descr="eb3a524d58cf154f901ac16d9c8b6b97"/>
          <p:cNvPicPr>
            <a:picLocks noChangeAspect="1" noChangeArrowheads="1"/>
          </p:cNvPicPr>
          <p:nvPr/>
        </p:nvPicPr>
        <p:blipFill>
          <a:blip r:embed="rId5"/>
          <a:srcRect/>
          <a:stretch>
            <a:fillRect/>
          </a:stretch>
        </p:blipFill>
        <p:spPr bwMode="auto">
          <a:xfrm>
            <a:off x="288925" y="323850"/>
            <a:ext cx="5867400" cy="4400550"/>
          </a:xfrm>
          <a:prstGeom prst="rect">
            <a:avLst/>
          </a:prstGeom>
          <a:noFill/>
          <a:ln w="9525">
            <a:noFill/>
            <a:miter lim="800000"/>
            <a:headEnd/>
            <a:tailEnd/>
          </a:ln>
        </p:spPr>
      </p:pic>
      <p:pic>
        <p:nvPicPr>
          <p:cNvPr id="4103" name="Picture 6" descr="86bac2f1dfb58679e64f1cd7c1ad8e33"/>
          <p:cNvPicPr>
            <a:picLocks noChangeAspect="1" noChangeArrowheads="1"/>
          </p:cNvPicPr>
          <p:nvPr/>
        </p:nvPicPr>
        <p:blipFill>
          <a:blip r:embed="rId6"/>
          <a:srcRect/>
          <a:stretch>
            <a:fillRect/>
          </a:stretch>
        </p:blipFill>
        <p:spPr bwMode="auto">
          <a:xfrm>
            <a:off x="5364163" y="4005263"/>
            <a:ext cx="3671887" cy="2754312"/>
          </a:xfrm>
          <a:prstGeom prst="rect">
            <a:avLst/>
          </a:prstGeom>
          <a:noFill/>
          <a:ln w="9525">
            <a:noFill/>
            <a:miter lim="800000"/>
            <a:headEnd/>
            <a:tailEnd/>
          </a:ln>
        </p:spPr>
      </p:pic>
      <p:sp>
        <p:nvSpPr>
          <p:cNvPr id="4104" name="ZoneTexte 7"/>
          <p:cNvSpPr txBox="1">
            <a:spLocks noChangeArrowheads="1"/>
          </p:cNvSpPr>
          <p:nvPr/>
        </p:nvSpPr>
        <p:spPr bwMode="auto">
          <a:xfrm>
            <a:off x="6659563" y="171450"/>
            <a:ext cx="2376487" cy="646113"/>
          </a:xfrm>
          <a:prstGeom prst="rect">
            <a:avLst/>
          </a:prstGeom>
          <a:noFill/>
          <a:ln w="9525">
            <a:noFill/>
            <a:miter lim="800000"/>
            <a:headEnd/>
            <a:tailEnd/>
          </a:ln>
        </p:spPr>
        <p:txBody>
          <a:bodyPr>
            <a:spAutoFit/>
          </a:bodyPr>
          <a:lstStyle/>
          <a:p>
            <a:r>
              <a:rPr lang="fr-FR" sz="3600"/>
              <a:t>En option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924300" y="2060575"/>
            <a:ext cx="2376488" cy="2089150"/>
          </a:xfrm>
          <a:prstGeom prst="rect">
            <a:avLst/>
          </a:prstGeom>
          <a:solidFill>
            <a:schemeClr val="accent2">
              <a:alpha val="29019"/>
            </a:schemeClr>
          </a:solidFill>
          <a:ln w="0">
            <a:solidFill>
              <a:schemeClr val="bg1"/>
            </a:solidFill>
            <a:miter lim="800000"/>
            <a:headEnd/>
            <a:tailEnd/>
          </a:ln>
          <a:effectLst/>
        </p:spPr>
        <p:txBody>
          <a:bodyPr wrap="none" anchor="ctr"/>
          <a:lstStyle/>
          <a:p>
            <a:endParaRPr lang="fr-FR" altLang="fr-FR"/>
          </a:p>
        </p:txBody>
      </p:sp>
      <p:sp>
        <p:nvSpPr>
          <p:cNvPr id="2051" name="Rectangle 3"/>
          <p:cNvSpPr>
            <a:spLocks noChangeArrowheads="1"/>
          </p:cNvSpPr>
          <p:nvPr/>
        </p:nvSpPr>
        <p:spPr bwMode="auto">
          <a:xfrm>
            <a:off x="4752975" y="3500438"/>
            <a:ext cx="4356100" cy="3313112"/>
          </a:xfrm>
          <a:prstGeom prst="rect">
            <a:avLst/>
          </a:prstGeom>
          <a:solidFill>
            <a:schemeClr val="accent2">
              <a:alpha val="29019"/>
            </a:schemeClr>
          </a:solidFill>
          <a:ln w="0">
            <a:solidFill>
              <a:schemeClr val="bg1"/>
            </a:solidFill>
            <a:miter lim="800000"/>
            <a:headEnd/>
            <a:tailEnd/>
          </a:ln>
          <a:effectLst/>
        </p:spPr>
        <p:txBody>
          <a:bodyPr wrap="none" anchor="ctr"/>
          <a:lstStyle/>
          <a:p>
            <a:endParaRPr lang="fr-FR" altLang="fr-FR"/>
          </a:p>
        </p:txBody>
      </p:sp>
      <p:sp>
        <p:nvSpPr>
          <p:cNvPr id="2052" name="Rectangle 4"/>
          <p:cNvSpPr>
            <a:spLocks noChangeArrowheads="1"/>
          </p:cNvSpPr>
          <p:nvPr/>
        </p:nvSpPr>
        <p:spPr bwMode="auto">
          <a:xfrm>
            <a:off x="5435600" y="44450"/>
            <a:ext cx="3602038" cy="2592388"/>
          </a:xfrm>
          <a:prstGeom prst="rect">
            <a:avLst/>
          </a:prstGeom>
          <a:solidFill>
            <a:schemeClr val="accent2">
              <a:alpha val="29019"/>
            </a:schemeClr>
          </a:solidFill>
          <a:ln w="0">
            <a:solidFill>
              <a:schemeClr val="bg1"/>
            </a:solidFill>
            <a:miter lim="800000"/>
            <a:headEnd/>
            <a:tailEnd/>
          </a:ln>
          <a:effectLst/>
        </p:spPr>
        <p:txBody>
          <a:bodyPr wrap="none" anchor="ctr"/>
          <a:lstStyle/>
          <a:p>
            <a:endParaRPr lang="fr-FR" altLang="fr-FR"/>
          </a:p>
        </p:txBody>
      </p:sp>
      <p:sp>
        <p:nvSpPr>
          <p:cNvPr id="2053" name="Rectangle 5"/>
          <p:cNvSpPr>
            <a:spLocks noChangeArrowheads="1"/>
          </p:cNvSpPr>
          <p:nvPr/>
        </p:nvSpPr>
        <p:spPr bwMode="auto">
          <a:xfrm>
            <a:off x="34925" y="1773238"/>
            <a:ext cx="3744913" cy="4897437"/>
          </a:xfrm>
          <a:prstGeom prst="rect">
            <a:avLst/>
          </a:prstGeom>
          <a:solidFill>
            <a:schemeClr val="accent2">
              <a:alpha val="29019"/>
            </a:schemeClr>
          </a:solidFill>
          <a:ln w="0">
            <a:solidFill>
              <a:schemeClr val="bg1"/>
            </a:solidFill>
            <a:miter lim="800000"/>
            <a:headEnd/>
            <a:tailEnd/>
          </a:ln>
          <a:effectLst/>
        </p:spPr>
        <p:txBody>
          <a:bodyPr wrap="none" anchor="ctr"/>
          <a:lstStyle/>
          <a:p>
            <a:endParaRPr lang="fr-FR" altLang="fr-FR"/>
          </a:p>
        </p:txBody>
      </p:sp>
      <p:pic>
        <p:nvPicPr>
          <p:cNvPr id="2054" name="Image 3" descr="LOGO CJ ENTIER2 BLC.eps"/>
          <p:cNvPicPr>
            <a:picLocks noChangeAspect="1"/>
          </p:cNvPicPr>
          <p:nvPr/>
        </p:nvPicPr>
        <p:blipFill>
          <a:blip r:embed="rId2"/>
          <a:srcRect/>
          <a:stretch>
            <a:fillRect/>
          </a:stretch>
        </p:blipFill>
        <p:spPr bwMode="auto">
          <a:xfrm>
            <a:off x="1331913" y="5518150"/>
            <a:ext cx="1112837" cy="1150938"/>
          </a:xfrm>
          <a:prstGeom prst="rect">
            <a:avLst/>
          </a:prstGeom>
          <a:noFill/>
          <a:ln w="9525">
            <a:noFill/>
            <a:miter lim="800000"/>
            <a:headEnd/>
            <a:tailEnd/>
          </a:ln>
        </p:spPr>
      </p:pic>
      <p:sp>
        <p:nvSpPr>
          <p:cNvPr id="2055" name="Rectangle 7"/>
          <p:cNvSpPr>
            <a:spLocks noChangeArrowheads="1"/>
          </p:cNvSpPr>
          <p:nvPr/>
        </p:nvSpPr>
        <p:spPr bwMode="auto">
          <a:xfrm>
            <a:off x="107950" y="115888"/>
            <a:ext cx="3887788" cy="1282700"/>
          </a:xfrm>
          <a:prstGeom prst="rect">
            <a:avLst/>
          </a:prstGeom>
          <a:solidFill>
            <a:srgbClr val="3366FF">
              <a:alpha val="7843"/>
            </a:srgbClr>
          </a:solidFill>
          <a:ln w="0">
            <a:solidFill>
              <a:schemeClr val="bg1"/>
            </a:solidFill>
            <a:miter lim="800000"/>
            <a:headEnd/>
            <a:tailEnd/>
          </a:ln>
          <a:effectLst/>
        </p:spPr>
        <p:txBody>
          <a:bodyPr anchor="ctr">
            <a:spAutoFit/>
          </a:bodyPr>
          <a:lstStyle/>
          <a:p>
            <a:pPr algn="ctr" eaLnBrk="1" hangingPunct="1"/>
            <a:r>
              <a:rPr lang="fr-FR" altLang="fr-FR" sz="2600" b="1" dirty="0" smtClean="0">
                <a:latin typeface="Book Antiqua" pitchFamily="18" charset="0"/>
              </a:rPr>
              <a:t>Option Activité </a:t>
            </a:r>
            <a:r>
              <a:rPr lang="fr-FR" altLang="fr-FR" sz="2600" b="1" dirty="0">
                <a:latin typeface="Book Antiqua" pitchFamily="18" charset="0"/>
              </a:rPr>
              <a:t>½ journée : Location de Quad à Hammamet</a:t>
            </a:r>
            <a:endParaRPr lang="fr-FR" altLang="fr-FR" sz="2600" b="1" u="sng" dirty="0">
              <a:latin typeface="Book Antiqua" pitchFamily="18" charset="0"/>
            </a:endParaRPr>
          </a:p>
        </p:txBody>
      </p:sp>
      <p:sp>
        <p:nvSpPr>
          <p:cNvPr id="2056" name="Rectangle 8"/>
          <p:cNvSpPr>
            <a:spLocks noChangeArrowheads="1"/>
          </p:cNvSpPr>
          <p:nvPr/>
        </p:nvSpPr>
        <p:spPr bwMode="auto">
          <a:xfrm>
            <a:off x="0" y="1757363"/>
            <a:ext cx="3851275" cy="3759200"/>
          </a:xfrm>
          <a:prstGeom prst="rect">
            <a:avLst/>
          </a:prstGeom>
          <a:noFill/>
          <a:ln w="9525">
            <a:noFill/>
            <a:miter lim="800000"/>
            <a:headEnd/>
            <a:tailEnd/>
          </a:ln>
          <a:effectLst/>
        </p:spPr>
        <p:txBody>
          <a:bodyPr lIns="91431" tIns="45715" rIns="91431" bIns="45715">
            <a:spAutoFit/>
          </a:bodyPr>
          <a:lstStyle/>
          <a:p>
            <a:pPr algn="ctr"/>
            <a:r>
              <a:rPr lang="fr-FR" altLang="fr-FR" sz="1600" u="sng" dirty="0">
                <a:latin typeface="Book Antiqua" pitchFamily="18" charset="0"/>
              </a:rPr>
              <a:t>Ballade en Quad (avec itinéraire) dans la forêt, à proximité d’Hammamet. </a:t>
            </a:r>
          </a:p>
          <a:p>
            <a:endParaRPr lang="fr-FR" altLang="fr-FR" sz="1600" u="sng" dirty="0">
              <a:latin typeface="Book Antiqua" pitchFamily="18" charset="0"/>
            </a:endParaRPr>
          </a:p>
          <a:p>
            <a:r>
              <a:rPr lang="fr-FR" altLang="fr-FR" sz="1600" dirty="0">
                <a:latin typeface="Book Antiqua" pitchFamily="18" charset="0"/>
              </a:rPr>
              <a:t>Friands d'aventures douces, et parfois musclées, vous avez hâtes de découvrir les territoires magnifiques qui demeurent autrement presque inaccessibles. Vous et votre monture ne faite qu'un, accélérant ou modérant selon les exigences du terrain, du sentier ou du paysage. </a:t>
            </a:r>
          </a:p>
          <a:p>
            <a:r>
              <a:rPr lang="fr-FR" altLang="fr-FR" sz="1600" dirty="0">
                <a:latin typeface="Book Antiqua" pitchFamily="18" charset="0"/>
              </a:rPr>
              <a:t>Nos partenaires expérimentés accompagnés de nos équipes vous prendront en charge et vous enseigneront les rudiments du quad.</a:t>
            </a:r>
          </a:p>
        </p:txBody>
      </p:sp>
      <p:pic>
        <p:nvPicPr>
          <p:cNvPr id="2057" name="Picture 9" descr="Tunisie_004"/>
          <p:cNvPicPr>
            <a:picLocks noChangeAspect="1" noChangeArrowheads="1"/>
          </p:cNvPicPr>
          <p:nvPr/>
        </p:nvPicPr>
        <p:blipFill>
          <a:blip r:embed="rId3"/>
          <a:srcRect/>
          <a:stretch>
            <a:fillRect/>
          </a:stretch>
        </p:blipFill>
        <p:spPr bwMode="auto">
          <a:xfrm>
            <a:off x="4859338" y="3611563"/>
            <a:ext cx="4175125" cy="3130550"/>
          </a:xfrm>
          <a:prstGeom prst="rect">
            <a:avLst/>
          </a:prstGeom>
          <a:noFill/>
          <a:ln w="9525">
            <a:noFill/>
            <a:miter lim="800000"/>
            <a:headEnd/>
            <a:tailEnd/>
          </a:ln>
        </p:spPr>
      </p:pic>
      <p:pic>
        <p:nvPicPr>
          <p:cNvPr id="2058" name="Picture 10" descr="SDC10505"/>
          <p:cNvPicPr>
            <a:picLocks noChangeAspect="1" noChangeArrowheads="1"/>
          </p:cNvPicPr>
          <p:nvPr/>
        </p:nvPicPr>
        <p:blipFill>
          <a:blip r:embed="rId4"/>
          <a:srcRect/>
          <a:stretch>
            <a:fillRect/>
          </a:stretch>
        </p:blipFill>
        <p:spPr bwMode="auto">
          <a:xfrm>
            <a:off x="3995738" y="2132013"/>
            <a:ext cx="2232025" cy="1944687"/>
          </a:xfrm>
          <a:prstGeom prst="rect">
            <a:avLst/>
          </a:prstGeom>
          <a:noFill/>
          <a:ln w="9525">
            <a:noFill/>
            <a:miter lim="800000"/>
            <a:headEnd/>
            <a:tailEnd/>
          </a:ln>
        </p:spPr>
      </p:pic>
      <p:pic>
        <p:nvPicPr>
          <p:cNvPr id="2059" name="Picture 11" descr="hammamet-hotel-aziza-sortie-quad-img"/>
          <p:cNvPicPr>
            <a:picLocks noChangeAspect="1" noChangeArrowheads="1"/>
          </p:cNvPicPr>
          <p:nvPr/>
        </p:nvPicPr>
        <p:blipFill>
          <a:blip r:embed="rId5"/>
          <a:srcRect/>
          <a:stretch>
            <a:fillRect/>
          </a:stretch>
        </p:blipFill>
        <p:spPr bwMode="auto">
          <a:xfrm>
            <a:off x="5508625" y="138113"/>
            <a:ext cx="3454400" cy="242728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313" y="2071688"/>
            <a:ext cx="4767262" cy="3754437"/>
          </a:xfrm>
          <a:prstGeom prst="rect">
            <a:avLst/>
          </a:prstGeom>
          <a:noFill/>
        </p:spPr>
        <p:txBody>
          <a:bodyPr>
            <a:spAutoFit/>
          </a:bodyPr>
          <a:lstStyle/>
          <a:p>
            <a:pPr>
              <a:defRPr/>
            </a:pPr>
            <a:r>
              <a:rPr lang="fr-FR" sz="1400" b="1" u="sng" dirty="0">
                <a:solidFill>
                  <a:schemeClr val="bg1"/>
                </a:solidFill>
                <a:latin typeface="Maiandra GD" panose="020E0502030308020204" pitchFamily="34" charset="0"/>
                <a:ea typeface="ＭＳ Ｐゴシック" pitchFamily="34" charset="-128"/>
              </a:rPr>
              <a:t>OBJECTIF</a:t>
            </a:r>
          </a:p>
          <a:p>
            <a:pPr>
              <a:defRPr/>
            </a:pPr>
            <a:endParaRPr lang="fr-FR" sz="1400" b="1" u="sng" dirty="0">
              <a:solidFill>
                <a:schemeClr val="bg1"/>
              </a:solidFill>
              <a:latin typeface="Maiandra GD" panose="020E0502030308020204" pitchFamily="34" charset="0"/>
              <a:ea typeface="ＭＳ Ｐゴシック" pitchFamily="34" charset="-128"/>
            </a:endParaRPr>
          </a:p>
          <a:p>
            <a:pPr>
              <a:defRPr/>
            </a:pPr>
            <a:r>
              <a:rPr lang="fr-FR" sz="1400" dirty="0" smtClean="0">
                <a:solidFill>
                  <a:schemeClr val="bg1"/>
                </a:solidFill>
                <a:latin typeface="Maiandra GD" panose="020E0502030308020204" pitchFamily="34" charset="0"/>
                <a:ea typeface="ＭＳ Ｐゴシック" pitchFamily="34" charset="-128"/>
              </a:rPr>
              <a:t>9 </a:t>
            </a:r>
            <a:r>
              <a:rPr lang="fr-FR" sz="1400" dirty="0">
                <a:solidFill>
                  <a:schemeClr val="bg1"/>
                </a:solidFill>
                <a:latin typeface="Maiandra GD" panose="020E0502030308020204" pitchFamily="34" charset="0"/>
                <a:ea typeface="ＭＳ Ｐゴシック" pitchFamily="34" charset="-128"/>
              </a:rPr>
              <a:t>équipes composées de </a:t>
            </a:r>
            <a:r>
              <a:rPr lang="fr-FR" sz="1400" dirty="0" smtClean="0">
                <a:solidFill>
                  <a:schemeClr val="bg1"/>
                </a:solidFill>
                <a:latin typeface="Maiandra GD" panose="020E0502030308020204" pitchFamily="34" charset="0"/>
                <a:ea typeface="ＭＳ Ｐゴシック" pitchFamily="34" charset="-128"/>
              </a:rPr>
              <a:t>5-6 </a:t>
            </a:r>
            <a:r>
              <a:rPr lang="fr-FR" sz="1400" dirty="0">
                <a:solidFill>
                  <a:schemeClr val="bg1"/>
                </a:solidFill>
                <a:latin typeface="Maiandra GD" panose="020E0502030308020204" pitchFamily="34" charset="0"/>
                <a:ea typeface="ＭＳ Ｐゴシック" pitchFamily="34" charset="-128"/>
              </a:rPr>
              <a:t>personnes (1 équipe par 4x4) : préparation du campement repas sur </a:t>
            </a:r>
            <a:r>
              <a:rPr lang="fr-FR" sz="1400" dirty="0">
                <a:solidFill>
                  <a:schemeClr val="bg1"/>
                </a:solidFill>
                <a:latin typeface="Maiandra GD" panose="020E0502030308020204" pitchFamily="34" charset="0"/>
                <a:ea typeface="ＭＳ Ｐゴシック" pitchFamily="34" charset="-128"/>
              </a:rPr>
              <a:t>une </a:t>
            </a:r>
            <a:r>
              <a:rPr lang="fr-FR" sz="1400" dirty="0">
                <a:solidFill>
                  <a:schemeClr val="bg1"/>
                </a:solidFill>
                <a:latin typeface="Maiandra GD" panose="020E0502030308020204" pitchFamily="34" charset="0"/>
                <a:ea typeface="ＭＳ Ｐゴシック" pitchFamily="34" charset="-128"/>
              </a:rPr>
              <a:t>crique déserte du Cap Bon</a:t>
            </a:r>
          </a:p>
          <a:p>
            <a:pPr>
              <a:defRPr/>
            </a:pPr>
            <a:endParaRPr lang="fr-FR" sz="1400" dirty="0">
              <a:solidFill>
                <a:schemeClr val="bg1"/>
              </a:solidFill>
              <a:latin typeface="Maiandra GD" panose="020E0502030308020204" pitchFamily="34" charset="0"/>
              <a:ea typeface="ＭＳ Ｐゴシック" pitchFamily="34" charset="-128"/>
            </a:endParaRPr>
          </a:p>
          <a:p>
            <a:pPr>
              <a:defRPr/>
            </a:pPr>
            <a:r>
              <a:rPr lang="fr-FR" sz="1400" b="1" u="sng" dirty="0" err="1">
                <a:solidFill>
                  <a:schemeClr val="bg1"/>
                </a:solidFill>
                <a:latin typeface="Maiandra GD" panose="020E0502030308020204" pitchFamily="34" charset="0"/>
                <a:ea typeface="ＭＳ Ｐゴシック" pitchFamily="34" charset="-128"/>
              </a:rPr>
              <a:t>Epreuves</a:t>
            </a:r>
            <a:endParaRPr lang="fr-FR" sz="1400" b="1" u="sng" dirty="0">
              <a:solidFill>
                <a:schemeClr val="bg1"/>
              </a:solidFill>
              <a:latin typeface="Maiandra GD" panose="020E0502030308020204" pitchFamily="34" charset="0"/>
              <a:ea typeface="ＭＳ Ｐゴシック" pitchFamily="34" charset="-128"/>
            </a:endParaRPr>
          </a:p>
          <a:p>
            <a:pPr>
              <a:defRPr/>
            </a:pPr>
            <a:endParaRPr lang="fr-FR" sz="1400" b="1" u="sng" dirty="0">
              <a:solidFill>
                <a:schemeClr val="bg1"/>
              </a:solidFill>
              <a:latin typeface="Maiandra GD" panose="020E0502030308020204" pitchFamily="34" charset="0"/>
              <a:ea typeface="ＭＳ Ｐゴシック" pitchFamily="34" charset="-128"/>
            </a:endParaRPr>
          </a:p>
          <a:p>
            <a:pPr marL="285750" indent="-285750">
              <a:buFont typeface="Wingdings" panose="05000000000000000000" pitchFamily="2" charset="2"/>
              <a:buChar char="v"/>
              <a:defRPr/>
            </a:pPr>
            <a:r>
              <a:rPr lang="fr-FR" sz="1400" dirty="0">
                <a:solidFill>
                  <a:schemeClr val="bg1"/>
                </a:solidFill>
                <a:latin typeface="Maiandra GD" panose="020E0502030308020204" pitchFamily="34" charset="0"/>
                <a:ea typeface="ＭＳ Ｐゴシック" pitchFamily="34" charset="-128"/>
              </a:rPr>
              <a:t>Les participants sont guidés par un Road Book avec GPS</a:t>
            </a:r>
          </a:p>
          <a:p>
            <a:pPr marL="285750" indent="-285750">
              <a:buFont typeface="Wingdings" panose="05000000000000000000" pitchFamily="2" charset="2"/>
              <a:buChar char="v"/>
              <a:defRPr/>
            </a:pPr>
            <a:r>
              <a:rPr lang="fr-FR" sz="1400" dirty="0">
                <a:solidFill>
                  <a:schemeClr val="bg1"/>
                </a:solidFill>
                <a:latin typeface="Maiandra GD" panose="020E0502030308020204" pitchFamily="34" charset="0"/>
                <a:ea typeface="ＭＳ Ｐゴシック" pitchFamily="34" charset="-128"/>
              </a:rPr>
              <a:t>1 </a:t>
            </a:r>
            <a:r>
              <a:rPr lang="fr-FR" sz="1400" dirty="0">
                <a:solidFill>
                  <a:schemeClr val="bg1"/>
                </a:solidFill>
                <a:latin typeface="Maiandra GD" panose="020E0502030308020204" pitchFamily="34" charset="0"/>
                <a:ea typeface="ＭＳ Ｐゴシック" pitchFamily="34" charset="-128"/>
              </a:rPr>
              <a:t>Leader dans chaque </a:t>
            </a:r>
            <a:r>
              <a:rPr lang="fr-FR" sz="1400" dirty="0">
                <a:solidFill>
                  <a:schemeClr val="bg1"/>
                </a:solidFill>
                <a:latin typeface="Maiandra GD" panose="020E0502030308020204" pitchFamily="34" charset="0"/>
                <a:ea typeface="ＭＳ Ｐゴシック" pitchFamily="34" charset="-128"/>
              </a:rPr>
              <a:t>4x4 doit </a:t>
            </a:r>
            <a:r>
              <a:rPr lang="fr-FR" sz="1400" dirty="0">
                <a:solidFill>
                  <a:schemeClr val="bg1"/>
                </a:solidFill>
                <a:latin typeface="Maiandra GD" panose="020E0502030308020204" pitchFamily="34" charset="0"/>
                <a:ea typeface="ＭＳ Ｐゴシック" pitchFamily="34" charset="-128"/>
              </a:rPr>
              <a:t>guider le chauffeur qui ne connait pas le chemin</a:t>
            </a:r>
          </a:p>
          <a:p>
            <a:pPr marL="285750" indent="-285750">
              <a:buFont typeface="Wingdings" panose="05000000000000000000" pitchFamily="2" charset="2"/>
              <a:buChar char="v"/>
              <a:defRPr/>
            </a:pPr>
            <a:r>
              <a:rPr lang="fr-FR" sz="1400" dirty="0">
                <a:solidFill>
                  <a:schemeClr val="bg1"/>
                </a:solidFill>
                <a:latin typeface="Maiandra GD" panose="020E0502030308020204" pitchFamily="34" charset="0"/>
                <a:ea typeface="ＭＳ Ｐゴシック" pitchFamily="34" charset="-128"/>
              </a:rPr>
              <a:t>Il faudra négocier avec les locaux pour </a:t>
            </a:r>
            <a:r>
              <a:rPr lang="fr-FR" sz="1400" dirty="0">
                <a:solidFill>
                  <a:schemeClr val="bg1"/>
                </a:solidFill>
                <a:latin typeface="Maiandra GD" panose="020E0502030308020204" pitchFamily="34" charset="0"/>
                <a:ea typeface="ＭＳ Ｐゴシック" pitchFamily="34" charset="-128"/>
              </a:rPr>
              <a:t>apporter des éléments nécessaire au dîner du soir</a:t>
            </a:r>
            <a:endParaRPr lang="fr-FR" sz="1400" dirty="0">
              <a:solidFill>
                <a:schemeClr val="bg1"/>
              </a:solidFill>
              <a:latin typeface="Maiandra GD" panose="020E0502030308020204" pitchFamily="34" charset="0"/>
              <a:ea typeface="ＭＳ Ｐゴシック" pitchFamily="34" charset="-128"/>
            </a:endParaRPr>
          </a:p>
          <a:p>
            <a:pPr marL="285750" indent="-285750">
              <a:buFont typeface="Wingdings" panose="05000000000000000000" pitchFamily="2" charset="2"/>
              <a:buChar char="v"/>
              <a:defRPr/>
            </a:pPr>
            <a:r>
              <a:rPr lang="fr-FR" sz="1400" dirty="0">
                <a:solidFill>
                  <a:schemeClr val="bg1"/>
                </a:solidFill>
                <a:latin typeface="Maiandra GD" panose="020E0502030308020204" pitchFamily="34" charset="0"/>
                <a:ea typeface="ＭＳ Ｐゴシック" pitchFamily="34" charset="-128"/>
              </a:rPr>
              <a:t>Il y aura des </a:t>
            </a:r>
            <a:r>
              <a:rPr lang="fr-FR" sz="1400" dirty="0">
                <a:solidFill>
                  <a:schemeClr val="bg1"/>
                </a:solidFill>
                <a:latin typeface="Maiandra GD" panose="020E0502030308020204" pitchFamily="34" charset="0"/>
                <a:ea typeface="ＭＳ Ｐゴシック" pitchFamily="34" charset="-128"/>
              </a:rPr>
              <a:t>épreuves</a:t>
            </a:r>
            <a:endParaRPr lang="fr-FR" sz="1400" dirty="0">
              <a:solidFill>
                <a:schemeClr val="bg1"/>
              </a:solidFill>
              <a:latin typeface="Maiandra GD" panose="020E0502030308020204" pitchFamily="34" charset="0"/>
              <a:ea typeface="ＭＳ Ｐゴシック" pitchFamily="34" charset="-128"/>
            </a:endParaRPr>
          </a:p>
          <a:p>
            <a:pPr marL="285750" indent="-285750">
              <a:buFont typeface="Wingdings" panose="05000000000000000000" pitchFamily="2" charset="2"/>
              <a:buChar char="v"/>
              <a:defRPr/>
            </a:pPr>
            <a:r>
              <a:rPr lang="fr-FR" sz="1400" dirty="0">
                <a:solidFill>
                  <a:schemeClr val="bg1"/>
                </a:solidFill>
                <a:latin typeface="Maiandra GD" panose="020E0502030308020204" pitchFamily="34" charset="0"/>
                <a:ea typeface="ＭＳ Ｐゴシック" pitchFamily="34" charset="-128"/>
              </a:rPr>
              <a:t> Faire du troc au marché de Soliman</a:t>
            </a:r>
          </a:p>
          <a:p>
            <a:pPr marL="285750" indent="-285750">
              <a:buFontTx/>
              <a:buChar char="-"/>
              <a:defRPr/>
            </a:pPr>
            <a:endParaRPr lang="fr-FR" sz="1400" dirty="0">
              <a:solidFill>
                <a:schemeClr val="bg1"/>
              </a:solidFill>
              <a:latin typeface="Maiandra GD" panose="020E0502030308020204" pitchFamily="34" charset="0"/>
              <a:ea typeface="ＭＳ Ｐゴシック" pitchFamily="34" charset="-128"/>
            </a:endParaRPr>
          </a:p>
        </p:txBody>
      </p:sp>
      <p:pic>
        <p:nvPicPr>
          <p:cNvPr id="25603" name="Picture 5" descr="\\Servboul1\images cj\Nouvelle Photothèque\Opérations\LTServices\DSC_8696.JPG"/>
          <p:cNvPicPr>
            <a:picLocks noChangeAspect="1" noChangeArrowheads="1"/>
          </p:cNvPicPr>
          <p:nvPr/>
        </p:nvPicPr>
        <p:blipFill>
          <a:blip r:embed="rId2"/>
          <a:srcRect/>
          <a:stretch>
            <a:fillRect/>
          </a:stretch>
        </p:blipFill>
        <p:spPr bwMode="auto">
          <a:xfrm>
            <a:off x="5405438" y="1101725"/>
            <a:ext cx="3311525" cy="4999038"/>
          </a:xfrm>
          <a:prstGeom prst="rect">
            <a:avLst/>
          </a:prstGeom>
          <a:noFill/>
          <a:ln w="9525">
            <a:noFill/>
            <a:miter lim="800000"/>
            <a:headEnd/>
            <a:tailEnd/>
          </a:ln>
        </p:spPr>
      </p:pic>
      <p:sp>
        <p:nvSpPr>
          <p:cNvPr id="25604" name="Rectangle 16"/>
          <p:cNvSpPr>
            <a:spLocks noChangeArrowheads="1"/>
          </p:cNvSpPr>
          <p:nvPr/>
        </p:nvSpPr>
        <p:spPr bwMode="auto">
          <a:xfrm>
            <a:off x="1728788" y="341313"/>
            <a:ext cx="5653087" cy="1052512"/>
          </a:xfrm>
          <a:prstGeom prst="rect">
            <a:avLst/>
          </a:prstGeom>
          <a:noFill/>
          <a:ln w="9525">
            <a:noFill/>
            <a:miter lim="800000"/>
            <a:headEnd/>
            <a:tailEnd/>
          </a:ln>
        </p:spPr>
        <p:txBody>
          <a:bodyPr/>
          <a:lstStyle/>
          <a:p>
            <a:pPr indent="-342900" algn="ctr">
              <a:lnSpc>
                <a:spcPct val="80000"/>
              </a:lnSpc>
              <a:spcBef>
                <a:spcPct val="20000"/>
              </a:spcBef>
            </a:pPr>
            <a:r>
              <a:rPr lang="fr-FR" altLang="fr-FR" sz="3000" dirty="0">
                <a:latin typeface="Book Antiqua" pitchFamily="18" charset="0"/>
              </a:rPr>
              <a:t>Option : Découvert du Cap Bon avec Road Book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Servboul1\images cj\16 PHOTOTHEQUE\01 - REGIONS . PAYSAGES\05. CAP BON\PAYSAGES\DSC00253.JPG"/>
          <p:cNvPicPr>
            <a:picLocks noChangeAspect="1" noChangeArrowheads="1"/>
          </p:cNvPicPr>
          <p:nvPr/>
        </p:nvPicPr>
        <p:blipFill>
          <a:blip r:embed="rId2"/>
          <a:srcRect/>
          <a:stretch>
            <a:fillRect/>
          </a:stretch>
        </p:blipFill>
        <p:spPr bwMode="auto">
          <a:xfrm>
            <a:off x="227013" y="3582988"/>
            <a:ext cx="4238625" cy="3133725"/>
          </a:xfrm>
          <a:prstGeom prst="rect">
            <a:avLst/>
          </a:prstGeom>
          <a:noFill/>
          <a:ln w="9525">
            <a:noFill/>
            <a:miter lim="800000"/>
            <a:headEnd/>
            <a:tailEnd/>
          </a:ln>
        </p:spPr>
      </p:pic>
      <p:pic>
        <p:nvPicPr>
          <p:cNvPr id="26627" name="Picture 2" descr="\\Servboul1\images cj\16 PHOTOTHEQUE\01 - REGIONS . PAYSAGES\05. CAP BON\KORBOUS\Korbous1.jpg"/>
          <p:cNvPicPr>
            <a:picLocks noChangeAspect="1" noChangeArrowheads="1"/>
          </p:cNvPicPr>
          <p:nvPr/>
        </p:nvPicPr>
        <p:blipFill>
          <a:blip r:embed="rId3"/>
          <a:srcRect/>
          <a:stretch>
            <a:fillRect/>
          </a:stretch>
        </p:blipFill>
        <p:spPr bwMode="auto">
          <a:xfrm>
            <a:off x="4646613" y="3582988"/>
            <a:ext cx="4192587" cy="3090862"/>
          </a:xfrm>
          <a:prstGeom prst="rect">
            <a:avLst/>
          </a:prstGeom>
          <a:noFill/>
          <a:ln w="9525">
            <a:noFill/>
            <a:miter lim="800000"/>
            <a:headEnd/>
            <a:tailEnd/>
          </a:ln>
        </p:spPr>
      </p:pic>
      <p:pic>
        <p:nvPicPr>
          <p:cNvPr id="26628" name="Picture 6" descr="https://encrypted-tbn1.gstatic.com/images?q=tbn:ANd9GcQskKsXS_XAZ8h7zeWWqpfPA0aRopOMBGcaWihZhapeveNfX5gB"/>
          <p:cNvPicPr>
            <a:picLocks noChangeAspect="1" noChangeArrowheads="1"/>
          </p:cNvPicPr>
          <p:nvPr/>
        </p:nvPicPr>
        <p:blipFill>
          <a:blip r:embed="rId4"/>
          <a:srcRect/>
          <a:stretch>
            <a:fillRect/>
          </a:stretch>
        </p:blipFill>
        <p:spPr bwMode="auto">
          <a:xfrm>
            <a:off x="4427538" y="863600"/>
            <a:ext cx="4608512" cy="2579688"/>
          </a:xfrm>
          <a:prstGeom prst="rect">
            <a:avLst/>
          </a:prstGeom>
          <a:noFill/>
          <a:ln w="9525">
            <a:noFill/>
            <a:miter lim="800000"/>
            <a:headEnd/>
            <a:tailEnd/>
          </a:ln>
        </p:spPr>
      </p:pic>
      <p:pic>
        <p:nvPicPr>
          <p:cNvPr id="26629" name="Picture 8" descr="http://musiqueduboutdumonde.com/wp-content/uploads/Cap-Bon-Ami.lever-soleil.Robert-Baronet.-e1374776193705.jpg"/>
          <p:cNvPicPr>
            <a:picLocks noChangeAspect="1" noChangeArrowheads="1"/>
          </p:cNvPicPr>
          <p:nvPr/>
        </p:nvPicPr>
        <p:blipFill>
          <a:blip r:embed="rId5"/>
          <a:srcRect/>
          <a:stretch>
            <a:fillRect/>
          </a:stretch>
        </p:blipFill>
        <p:spPr bwMode="auto">
          <a:xfrm>
            <a:off x="227013" y="863600"/>
            <a:ext cx="3994150" cy="2649538"/>
          </a:xfrm>
          <a:prstGeom prst="rect">
            <a:avLst/>
          </a:prstGeom>
          <a:noFill/>
          <a:ln w="9525">
            <a:noFill/>
            <a:miter lim="800000"/>
            <a:headEnd/>
            <a:tailEnd/>
          </a:ln>
        </p:spPr>
      </p:pic>
      <p:sp>
        <p:nvSpPr>
          <p:cNvPr id="26630" name="Rectangle 16"/>
          <p:cNvSpPr>
            <a:spLocks noChangeArrowheads="1"/>
          </p:cNvSpPr>
          <p:nvPr/>
        </p:nvSpPr>
        <p:spPr bwMode="auto">
          <a:xfrm>
            <a:off x="1763713" y="161909"/>
            <a:ext cx="5653087" cy="1052513"/>
          </a:xfrm>
          <a:prstGeom prst="rect">
            <a:avLst/>
          </a:prstGeom>
          <a:noFill/>
          <a:ln w="9525">
            <a:noFill/>
            <a:miter lim="800000"/>
            <a:headEnd/>
            <a:tailEnd/>
          </a:ln>
        </p:spPr>
        <p:txBody>
          <a:bodyPr/>
          <a:lstStyle/>
          <a:p>
            <a:pPr indent="-342900" algn="ctr">
              <a:lnSpc>
                <a:spcPct val="80000"/>
              </a:lnSpc>
              <a:spcBef>
                <a:spcPct val="20000"/>
              </a:spcBef>
            </a:pPr>
            <a:r>
              <a:rPr lang="fr-FR" altLang="fr-FR" sz="3000" dirty="0">
                <a:latin typeface="Book Antiqua" pitchFamily="18" charset="0"/>
              </a:rPr>
              <a:t>Option Découverte du Cap Bon avec Road Book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Servboul1\images cj\Nouvelle Photothèque\Opérations\LTServices\DSC_8767.JPG"/>
          <p:cNvPicPr>
            <a:picLocks noChangeAspect="1" noChangeArrowheads="1"/>
          </p:cNvPicPr>
          <p:nvPr/>
        </p:nvPicPr>
        <p:blipFill>
          <a:blip r:embed="rId2"/>
          <a:srcRect/>
          <a:stretch>
            <a:fillRect/>
          </a:stretch>
        </p:blipFill>
        <p:spPr bwMode="auto">
          <a:xfrm>
            <a:off x="4916488" y="1046163"/>
            <a:ext cx="3973512" cy="2630487"/>
          </a:xfrm>
          <a:prstGeom prst="rect">
            <a:avLst/>
          </a:prstGeom>
          <a:noFill/>
          <a:ln w="9525">
            <a:noFill/>
            <a:miter lim="800000"/>
            <a:headEnd/>
            <a:tailEnd/>
          </a:ln>
        </p:spPr>
      </p:pic>
      <p:pic>
        <p:nvPicPr>
          <p:cNvPr id="27651" name="Picture 4" descr="http://content.emirates.com/tn/french/images/275x90_Spice_Souq_tcm387-479076.jpg"/>
          <p:cNvPicPr>
            <a:picLocks noChangeAspect="1" noChangeArrowheads="1"/>
          </p:cNvPicPr>
          <p:nvPr/>
        </p:nvPicPr>
        <p:blipFill>
          <a:blip r:embed="rId3"/>
          <a:srcRect/>
          <a:stretch>
            <a:fillRect/>
          </a:stretch>
        </p:blipFill>
        <p:spPr bwMode="auto">
          <a:xfrm>
            <a:off x="304800" y="1870075"/>
            <a:ext cx="4257675" cy="3559175"/>
          </a:xfrm>
          <a:prstGeom prst="rect">
            <a:avLst/>
          </a:prstGeom>
          <a:noFill/>
          <a:ln w="9525">
            <a:noFill/>
            <a:miter lim="800000"/>
            <a:headEnd/>
            <a:tailEnd/>
          </a:ln>
        </p:spPr>
      </p:pic>
      <p:sp>
        <p:nvSpPr>
          <p:cNvPr id="27652" name="AutoShape 6" descr="data:image/jpeg;base64,/9j/4AAQSkZJRgABAQAAAQABAAD/2wCEAAkGBhQSERUUExQVFRUVGBcWFxcYFxYcGBkYGRgXGBscGBgcHCYeGhokGhcaIC8gIycpLCwsGCAxNTAqNSYsLCkBCQoKDgwOGg8PGikkHxwsLCwpKSwsKSksKSwsKSksLCksKSwpLCwpLCwsKSwpLCwpLCwsLCwsKSwpLCksLCwsLP/AABEIALcBEwMBIgACEQEDEQH/xAAcAAABBQEBAQAAAAAAAAAAAAAFAAIDBAYBBwj/xABAEAABAgQEBAQDBgUDBAIDAAABAhEAAwQhBRIxQQYiUWETcYGRMqGxB0LB0eHwFCNSYnKCsvEVJDOSU8IWY6L/xAAZAQADAQEBAAAAAAAAAAAAAAABAgMABAX/xAAnEQACAgICAQUAAQUAAAAAAAAAAQIRAxIhMUEEEyJRYTMUIzJxgf/aAAwDAQACEQMRAD8A9gSmJEphiZPeHZD1izOdL8H5YdlhgeHBUKVSGlEcyRM8cBEazURJTDwmHlMNvGs1HRHSiEDDZ1QlIJUQAIDdGo7lhFEZ+v4tQkgIZViSehfRusUZvGIWjoCRcGwBdnPctCe4htGaszEj7w94cioS7PGIm1M1ZOVQCQ2Y303A6mLiKspIIUXcWPybyhPcsb2zZJMIpgFIx7KCFA5tR694JScUQW5g7PDWgalsJjuWIjVJBYnZ/wB+kL+KS7OHZ4NgokyxzJEMuuSrQ7t+MTpWDpGs1CaEIdHHjGo7HDHCqFGNZ0GOww2joVGMOhRx47GCKFCjjxjDFPCCocYYpEERjwuHREmXDgq8ag2PhQnhQBioDDooidEiFxVpk07LQMdzxAJkIzIUJYeOWiELhZo1BJwI4TEQVHc0ajHKmpyJJt62HvHkfF/Fsw1aZRKWUbISu+5SWNgG1vs+8ej4/X5UZQSFEHQsfmNPL5R4xX0CZi1pKQSs86iWAAGpUXsAdN45c06ep04cd/Ir1tdOmqUpMsAOUgnMxykh1Je9zpC4expaZhkTggBSTokAC+wexcj2izN4jo0BKBMzBNgUhSkgd1AN6wD4hxVK5iBTM4BKprEFiRypcO1r2aJRTLycaPQ6TGVZJaS4DZSp7BUsKfNvqnTeIqTi/wARTLTzJLWBDqDg3NriMUiqR4edfiKJWkEXJzBfxFgx2HSxiMeIVysozLQpSznslacylpHqka7N2gOwRiqPScMxta1bs1wp3BdrW0cNFidWGYnMggG7XFi2hG9xtGcocb8aSZtOoomFSUKQq6ULNiCnfz3jNS62ro56pSUonZ1p5mYZlKsLfDrtGjYrSPR5mOmWhJWSSpQS7/6WNrRYk4iJi2SqydT1fTy0jKypVR4pWrIEkDMHJ5kggEBt1MWg3JADpCMuaYD3VYF/kfaApMGqDQrAFAJOraaC35CJ5OIzGZTpCXGv+p38jAUVWda0D7m5016+gEQrr86spylKlFDKu+UAlvn7RVSJuJpk49M1SczddP20XE8Qkn3eMamuFknUpUX1dILa7m42iRE9soDM5cb92L29RB9xg0NkeIQDdvKKtVxOQklGX5xkxWoYrKk2JBPQD52ilU1yQPEW4QA6b5STrmN/h6A69I3usyxoPVPFkxczIAsCxKmIDdQfOJv+vEM61sLsWvrtqf8AiPPqzjhQOWShR1ADuSf8Uu++8NoJ9VOC1qzygC3OVAaPZ/P9tG3Y2iPRTxxlBdewIcXYdoM0HGMtYSzlx1u41tHl+H4TOWpykIlkcyll1KJvZIvrvaDQneCAEJQkkkBJZtQ5sLdWgqbFcV4PS5eLyzvFxKgRaPM5VarIVLLknRLkH0g3T8RK5QSWYculodTsTVmyMcCopU2KJXYenWJiYquRCZSoYnWIyqOZoNAZahRX8SFA1DYFTMiVK4rJMSAxYQsCYYeFmIAqHgwAk4VDs0QAw8KjUAmBh2aIHjueAEynHcknLlJQVOnNq4yk2vbppvHjWN1KllUq4JYu+6dj1BtH0bOlJWCFAEEEadY8a+0Xhf8AhlpWkBpilM3QaA9CxjjzQaex14ZWtTDU2FlEsKJzJLH0OsSy6TKQA2997N8i8XJNOfDyh8juRsN7Q5M5AWkBj8QKWLgliCCNbBolu2W0SRWXLWnNYhiGYm6VuL98w1GvszKbEFlSCRlCCVFj/aQB/jfeCE2oSQSQyQxYAgkPo97tceRhfwyBMlA5j4j2dJSyX+Lz0PtaN2boPYFKEjxJqgpKMgUHJZ02SQnR9fQxLIlonyEKZRVmCw5yqKwosSx1sS21oJTJcuaFKXzAkgJcs6QT7BgBt7xQpKtMwgShlQJ2oGyLn0OUB+/eJWGgtQ1OZS5iXIYAAiwKczN5np59IsGYAtdy6bBzYlgq3S6mtrA2lrUqlpCSShSynMA3wOH9SgB4ZQ1AUjObhRWTmSxDEBjuDZ7dBDC2W5lbkC1ZgSpKS19nBPbc+bQEohJmTErlrW8mapK7nK6xmWb6qcM7uGEcqa5KlKlKclOpJ+FGRLjN52Pr1gBQS0/zEpvKVMUuzizBIB3Iy/U9IrGJKTNUnEVFZzDll2CzZRJbMMosQ4d+sQ1ONoSXCATe6r6lz2ub/wDBIooWqZpp1Jt6mG1lEE6zElRD5b39dOmv4BqrSLp9k6k1aJZvEIIZkpB16P3fy+R6RWn1JnKQFEM+p0buBobNbo1oFTJbnlPRvU2LeQzeSQNSTEUqsY5VOxbz2b1un/8AoxRxTQik0zYSK6VKR/2qEFZdJUlOZerXUfhJ76W1jszFMvhmqUhB1TLckhndayXftZnI7MJkVviJAEwoXbRhmuCbkNfrrcwYEsAlU1KMyv7XJbVSiS7fdD9mjlfBfsX/AOSZwWK3SSVAIUlgWKSXAOW50Fz5RfppQAznKHLpLlTvfZoaJxIaWkN/WbOx6M+UPZo7NoiZiFCwT3+JyCSxDhj3941houScRCWYFYJuU2AO9jdtS/6CL8qrUA6k3fSxYbO0Aps1aHCVhRvkQlG2znU9YlpvEZnJULqLjNdwwGgbX0jWCjQyq8p0d9d9/KNHhWKApZRY9zGKp5xa7Zg1swOxY+totyqogkHYP+kUhOmJKNmzmYzJGsxPvFeZxFJD87+QMZKplixGhvFZcto6NyOprFcXyuivaFGQ8OFG2NqjYy4kEDUzD1iGdXzELACkMdArU9hDuxbQaBiRIi7JkJIFvNo5MkgXaJuZRIrJESBMTJlDoYRCRraNubUhyGO5TEhI6xGJ6esFSA40cIMZj7QMJM+kJa8pQmDyYpV8i/pGslqSdxCnoQxClBiCCH2MCfyjTGjUWmjwdNEFBh0OurmMni84JUQDcb6MUn8xGs4voZlDUrBzGWQ8tY+Au4Z/6hZwfPeK32ZYKKutlLmy1LkyQqYpWVWQzAQUjNoTmL5f7Y44Qa7OueS+gWJWZYX4mQIKErLMgqOt9C4J/wDaDy6LNWi7CWjxFqOgdRI1+7raPTqyqwiSopmzKWUrOZqkKKASshipSf6i2rbRgOI8YoyupEtSBJmJQhKg/wDMCkMVAWOUEs9rJ6Q7jqTUth/8EhfiJUGIez3AUBezbA+sZ+QDLQ2ZpYW5UCQ0pgpQAGovl/WFSUS5UxnWrxEtmzF+Vshc6hgr5Q+UqWEgH4eZgDmK2c39WPUsYk1TKp8E+D4lMWsryhElAUiTKG7Mty2nwNpaJKaYokpNgGXZ7JIUbnuWP+nd4ro5VZQeUpUoGwEsqFtdbAKL7mK2GLAKyklwCFH71my6/wBtj0aH8kywmcMsxSTlYl7a5iGL+V4jwyXbKSCztZRDvfMw9vKKaVsFhi2fKV5g6goOGHQEsPS8RYXiK0ycoLkZnUohIABN7Do0M210Kkn2WMTw+aFA+MdLAWHs0DPFmnlUc72Njp2IIYtv3iaZUzJnMpZybDIoA99rdifrERrgLBQA8h8gLfOJpOyya1ofLoZijblfqQ17ddkAJ9YfVYZPy85lAHcqOt/hAS+7egiqvFiPgCv8iL+mjekcTiCVkfzAFbOCT9GEV3kQ0ig7w1Tky3mpUCCeZIJcO5IBAcd++mkHqeeM6cqLDl6Nbycqy7n9IEcOypqpbFQAckqDErTqACPgABaLypqzOKCUkEhJY6MCrUF3IaJSbbKRSSDcusBmBKUmwuosCD2G9x6NEq6oJOdSnFwLMLOXfyGndoFyq5ImlKVcyA+rdEgdHLm3l6RUKFgFU1eclTJSwCbkFSUjdmPdkwDUFKcFCSpPNMXYE2ASSbkHRNvkIson5HuFNqbXby8/nFHOpOnOcxAPUM7eQJIbZjFmkpwEdNSW0UQPo/vBsWi5Ty0sFjLoNr+h0ZoaxzqUGNwCOvQiKCZ6ghjYhRAzW5dr+RhTZ2QHIGIbTRrWG2pMZGYdp54PIW7XvHChoq4fkFnuepggsNHVHk52V2hRIIUMAvhN3f0jkymSpQKmLadj2jyXFOLZkmeuWZkxkks7fNtYJUXGM7KFg5kkm5A1GrjWO721V2jn5PQazGZ1IfEQgzZeW6XuD1bpAnD/ALWitZExOUKsnLcQKouPJ81giSlQJN7gW1uYC02LyDVT5q0JSlSXloDNnS7ue/bpHNkw1JUx4uXk9io8ZK0vmsAOkRYhj0uXaYsDzjznDOPZaJKvFJSpZcJSnNb9IyPEfF6amcCM+RFr2fu0ZrXih2n9nq2LceiWnxJctU0FWTKhnbrF1HFsstyrv1EePVuOCVToEiaeclxlYgeZ7wzC+MpktJSo5wRyk6pPV94MUKz2efxElrAvHanHGp1zUpJKRYdTHmFJxwMqVEgk8rNZ+rQbkYrWrlLKRLyWSSNb6WhHIbU0vD2IDEadaKqQiysqkEOgtcEPGgl18mUoSiUIJDpRYWFtI8kpsYmUmeSJigVXJGyuz+kBarH5wqUTVHxFgZHUA5BLW9YZx4VhTqTroDcQYIJNTOQpL5Zkxix+HMSD3s3vAucFFId+gfYbBvKNdxASZzlWckkk+1u/6RnK5gHUf1gUazT4bi3jUyQSCpAAIAv0+n0iBVQAwUWQMzuQGvZm0LOPzgDwxUfzygD/AMjADyf843I4PUx8RbqJzKA+Ef42cmwvHDONM64S4BNTWJCyUuCAwQAcuVh8R/xGkMTUBEtDE85LEX1UWV3fT17RfxPChKkkEAkuTt8Vi56/lGeqKlKUBCXCgwQbMA7s/X84ZIDZJPnp8XUGUkOOb4tgQd7hoC4lU/FsFF2AYeXlYX3vFqrklR0INtb22v07QLrKYggqJIe/lFUiTZqMOQm1gojreIKie8zQ2dukPkUBny0mWrKptHAuLFn3cH5R2mwNYzeKo6HQg+5jnaSd2ehC5JcFarmpTYqBPROv79YpCmsJrWCgE9zHf+lB/jY+v5wRppilLAA5QUpSSzJe2mrwbpcEpJv/ACNDh5UmTLlJGUnXm0ClFrsXtFiVh2QM2pAYOVaEuo9SW8hE/hIly0MQMoSAdLizk+e3SJZs1JYAkqWxSh2ez26C416CFsRo7S5Ulgp1HoN/Pt+IjlOUgn4RMLEA3UNi7bn96RGmR4YcsFasxItdn01v6RQw+tKqhwU7eJqSzMAOjqUlh23haNZokDOMjK5QRuA6kgaje57wybXeEnMWCAyc2w0AAH3lH5P2hVAI5EKLklzrlJAL+gf9mK06lT4WQAqSGCSTd9cwOjkqd4IB1TUha0AhTZVKH4O2trxycp0ZQQMyWe1tAPUu8Nn1AyJUk3LE2cgMBv3MUsNSohI//YdbfsWtDoVhKkm8oOjOfdvbX9tGjw2sE1DjaxeMpQ1hWSHDl72v0v6wXwGZe4ynUNoXvf3+UUi6JyQZI/bQo6ViFFyR4HVUkxc2ZqpSSVKJN2O5jS8LUIVSKzFlJWWsSSFDS3eK3DtSDW82XnlqSQRZwxH4xqJdNTJJSZi3LcqWTfvDOdMCTaOcO4kiUEyphIS0wX2JB9owtTKUPhdTEju0emUnD0lV5hzq2Gg9epitWqpkMkyAgXGYJ32vE1kQ7izzykQu9lWuNfaIjhE1Tsgx6NQ0KVKATp1I2gicLlKCkoWoqFiMthFZ5NnbJpPweW0GHoKFeOtachsEsX6i8TKqqcJKUSlEswUpX4CN7S/ZylSleIVFOoDM794sUn2YSR8aVhuihAUlXBqd8nmUqnVMEtKJZuQHANy/XQR6ZSYwlFTORogiTLudZmunk0aKm4fkypPgoQSkX+LmHrGYqsMp2U0xYWhfii4fOkEAE9IkpqyjjwZTGVkT1k//ACKf3MWUcOz5wTPloeWlQzqfTKRoNx3htZTVFWvPLkLZShmIukaAlz7weqOL0S5ZppCnQkZLp1LXY+do6JS4FhjvlmaxZQdzp06uSWfYWctewjOVd+YnyYfJI284NYrNu+oSwAaz9+vlAOqBfquwb+l9B/l2gMBuPs4wZCJaqiYBmWopQwchKSQW7qUPkI1GI45LlIMyYQkNyj72mjfvWBOHLVQUciSq6yDMUw+ELUos/W/7eMRj1eZ8xSiT97KNrEj5tHMo7NtlW6SRNjXHa1q/lBIS5ZTHMw0ttb8YqSOJgmW+VKlFV0q1FtQ4ZQ+YgKqS3uPm0SS6Z1MB5D9+UVUEJs0TT8UWogixs9he/YQ2ZIUpOZQXqzMpmZ3Haxg1glIBNlnvBHjCpEubIQlLXUpZ6pUydOwzH0EXjhXtuf0ReX5qH2DsDQtUpQCwlbjw0EspZYZso3tl9QYuUs0SkLC1c7usEEagBr2OkOQESw8xmKgz6JOiSVbAE3PaL2G0v8SCAtJmJJD25wCWzXPMx311jknBS5O3DncaXgy06qSXf2GvmYK8MLKJhDPmAUlyz2O3rrE+N8MLlqDqRkuSQyQG6neKXDs5K65ASQUS0q/1ZbWv6wrhwaWS5dmsmSUIGZfxksAeraAdWi7LpUyU5g2ZVtywsAkdBvFiXMQ4cAk9Ro5L/QmKM+a6yEpCyMo10vY+zxyWW7HYpVHw8qGJuSDsOxbWBPC/JMKlMbustuHPlrt5QRxRIQErT90pJbcKcG3aAGVaSoAv4ihlbobZvQfSKJcCPs2CJmfPook5fMKSlRu9rqP/AKxVrqkKyAfCFWb+0EDN/qItAyViNy1gGSfQO7bOG/ZiZIJKVpdIKSE9yTY/InyaAGh1Qo8gKW1NtC2Y2Gzk/SK1DOALEqcqmMCd7EZezn6w6lnKTMWhRzIBsom+Zg/47doF09fnmFKGyoUySRck9tf0fs1IiMK0SVKWlYYKDgO2tgpPnb1tBShWULs7LUXSHse376QDwicrMp2UApQcO5JCXI9gdIO4AHzAlw/3tW7nqDv2g2KzSpnOIUMSs9DCim5PQ8ZkUyjMlrTqk+tw0aqRwsklKpkxZmKIISkhgXg/LkUksAJkoYbm59zcxSrJiJczPLLONCdO49IWU76GjGuGaOhwlMoOBmVvmLxNNqVaFtRYJeA+G46FKypNtSdzF5ddOPwILbbfWBZqJ1qnlSMgRlJ5ibEDqA14s1FESOaYvKdWAFvrFSmVUFTFki93Bi5ULCEPML9SVfhGtGpmQ4h+0v8Ag54lSUCagAOSou52FiIP4VxKiqlCYheQmxQoXB6frGSxvAxNmFVMiUE5CVzCrMEjcjoYDSMBmyJ0v+HqZc5JKcwJy73BSSbd4bho1NHq+D0yyTnU97EOA3nDcS4Lp5swzCtSSQxYhj+sWUKIAADC2pt7Q4oP9Yc9ATCrjgLIcHxaRKV/DSpiFlAIIzBwR1Eeb8ScOtVKUhUtv/Kq/wAJe4HV+kGePcCm5CuVJSFISVKWhJzkbgZbgnrGYoKWWV+AoiZNPOorKrFtAX2teH31NGGzBmJTilvcbqf+0bf5ecO4QwL+Jq5aFp5E/wAxaQTZI6ndRVEGKoVLmFCklKnJI3U+h7pbRrWMeg/ZVQBNNMqS2acrIljoiXysdnKsx9orOVRJJc0VeNpysq1LtfKgCzAsHI62A8hHmy5mnmRG++0fMJZJP3kZUds11H92jzioVf1JPrAhwjPkcsjX0PlGy4QwgZRNVckfIfn+UYVa9/fyj0DgqdymWfusR3B/I/WO/wBFq8nJyeq2WO0TTsMEmqlEDlWrlGwUxcD0v79IF8aJ/wC5HZP4qP4xsq6W5l2+FQN9oxnGZ/7lXkn/AGvHT6vGoQ48s5vSzc5K/CKFQvNJ6sG+n4Rdw+lYgkkCY6QQSMqgAzNo9x7QIQsutO2Ue4d/r8o0mFSfEkqG6SFJPdgY8lLk9FlXE+GytJLqURoMxOnYlvpFSgoVU0wukhaUkEasolr+Q+sbKUnMEqaxsfxgCqWy1ljYsXJexL3NztAa5oZPgOy8Q5kpQHOUm+xLAAep+sTg5bslwoEglnYt9NPKMzIqiFpIQ+UhgfvM7Cw2LFyRpBibPUoKJF1m/wDayQALjTlcHS/rHHkhqdWOWyO1U5SisBstlILfeBzC3QiB9YgiYmd8KVgN0Ctde94lQAb/AAqHOQX5rAb+XyG0R1ZHhLVyjKEuLA2IOb0EGK8IL/RlaySwIBmFndmJDEg/1MPaJPHIKEqRaWopBGhyiz9OvcRn6ud4hSgliFOD3aw9SfpBHDqzNyLzpLMRd+oU2zfQwGqNZdxRISjMGUJjBewzEj1uWHZ4GzJf88qQWT8QuNCP30h1XMWVLcunRrs4DBTdd7RFhksqBWq4fmF7jdv3tDLoV9hWhmIC1pVsQ6nO4Zz16wZ4KpmWJaiGZgp+53N+kCauiCgoAp8NQSUqG7MR3caGNDwZRFgsMQ5T1Nh+bekFAkaatmBKyAksGHwvsIURTa0OXLHo5hQbFoyAr6dEnOAqadiScvmw2gbInmaM9UuXkKiQliFNoGKfhHm8X6bhacinUV5cxIPh9BuSrR+3nAWl4dqhOSCgTEEm6VAhNtSSLNGSaH4Zr5HgSU5pSEt/UHV84pVHEDqYH5wRwfhoyQoEoOcuUkn8rwVocDkSyFIlJKtHJf6waEsq4XImzkgpsnqYZivDU2ZbxUgB9iXg0qtUxSkJTsLgRWM+ZJSHTnKyxIZkDqonUdhAqwptEFPwilNIuXLUCpYdR3J2/wCIyPDuEZVrn1Fyk5UpNgCLO0bmnxmWiYUJAzH7wAD92gBPoZ66l5l0lQJIsCLn9IaSVcATd8h6glLmjOs5UbDc/pAvjDElypLU8tZU+qXJAF3t5RofEC2QEk9gLD1i9LwNIdyoq7HSF1b6DtXJ4fw3xdPTV3mK5/iCyde4O8el0bLOcSEEhzmy373ghW4JK8RJKUFSC4dIJchveLVRXqljTl6jSA4m2BGK8O/xqAmZKBDFlHlKf8Vaj6Rzh/hj+BpZkszDMKpilgqAGVwkBIA6BOzXOggmcXdJJWlIG6lMIx2LcSLaZLRMQtmVnTcXJtft9IDdIKi2DuOsEm1MyWJACmCszqA6XPlGQpfs9rJs3w0oTm1KiVZP/YJaN7wTRz0T1VM0kgoKEgkk8xSSW0A5R7mN1JrCQCUlI10Iiim6J6cnj6vseqkgmbMlJDE2zK022MD8LqSgpWkXa47biN1jlbVrE2aVjw5YU0syyksRqFE80eepntZIcjU7Btu/p77RbDOV2Llgqo3kirSsy2L5j8mJv3cRiuM571Kz2H+2LnDE5QqJaTd1KI6JORWg2DBoDcVzXqDu4T5aAe1o9X1GVZMKkedgxe3la/CGmmpOfqXaxZm6xruH6vKhQKSyWOYXF2F+l4xdGHKP7io/Ij8Y2mA8QpkBaTJVMukgpUz2Gg6gD2MeWuzuaCsuYA5Se7DqOkQzsOJWpQBYubAsHCRr6H3iKo4hll8lMpJ/0KBPYGx9IM4ZQzp8vPMzISkZsrpA9fTZ40pJchUGBZKQhgASSz7Mn6mCdItNky0qU7uW+eY6jWKy6UKVmQAQLqUxvuwJtrcxYpJ6kILMbOEhQDkswBUWYX1Ijjk75Z1RVKkMr8FzHmWoBrMwcubO148/4sVdkLdAOVSXuVB7nsw0jT1/E4IGXM4BDKALPva3SPOpy+ckucxcnfWKY4u7Jzl4J5dWpdlagAA72gpNrc4QoE5gnKruR0aA6iEqJDlO0EKN5iTZtx5C0PJCwYSkz1qQxmAAuLs/kYt0E3IPDIBsG7EEv7tHOH+HfHW6gSlHMtIJBKfhdBGqkm7bs0eg0/A9IFKylSkqRy5lHlV1ca7HtEn+FE/sydHOTMUZaU7ugjZxf0v842uA0EyVJylDKJexJ2AH0iWg4fkU6wpAG7+dr+7+8GP48bNASA5AObhiySfD1vf/AJhQVNdCgmsESsP5AlU5cwblbOexZh8ocZcxIIlAEdj9XjO4XiapvMo+GgXd9Rsz6v1gDi/HE+cFS5P8pCbMPi9SdXhjUbmSieo3KSeiVJLdXaJp0xEhLzp6EKYkJFz7R5zwxhdRP/8ADmlBLgzC+V+li5+kbNXBUgpT486YuYxzKSoAHvlLt7wWgcJiwvEpFQFET8yjYS/gU/bNHJ/EakKElZKrNndNj3b8o7TcGUqVgpRMP9xXBZPD1H4vimXz6vdibX6E2gB4KuHYeVfzFBnu5JFtmg8moypF023ivNqEFglZ8mc/hHCuWlNklRJu/wC7Qr4AFqbECUrUWCUJKrdtfpE3D+JCbLSoKUXH3viB7xjanFQBMZ+dGQJF2BO462ingmMrHKlQSoFuo/5ENGdAcLNRxDMUucDJUhQTaYgi4OxcXG8QGcQHVYAFwbwFrMeaYoffdifKKYxGYQ5SpQNuX8YEpfQVEzmPzyqecz5VuAAW8gekCMSQadSMpICg6RvY384scSy1JKgoFLmzguC8TYAJM1YE5PiZUFs5Jv8AhE1Hyy7nxR6P9nmITKumXyhK5Zy5rXsC7bQXqqoyJShPm3UcoOznQCKn2eUkuXInrlAgKWAblrB7eTxHxNXASyx5rt9Y6IxqNnNKTboxuPzpn8OtyoZzlcqLEZg7bA5XI0jMIlAJYDQQbwnGc9NPkTLrQlS0KOikkkt5iA50b0imITITcPn/ALqV2Kv9ihAXistUHblHyzD8INYSsJqJbXD/AKX94F8YXqfceynP+6O2X8H+mcq/m/4VaRLKH9oAjv8A1CYgrCSQH5r67a6jTUeRjlNoe8HeGcIVUEJSkMJiiVH4QHOvW7Ftyn24k12zp7OcLy59ZUIkhyCf5qhbLLGpcfAWsGuSfMx69W4EhaEy3PhhgoORmbqRdohwuklUcvw5CRclS1PzLUdSo7wOPGcrxjKBvo+zkaekc8pKbLKLidxuolyZWRIypFrbDX2jzLHuICrlSRlNrXAI6/Vj3i9xRj6py1JbkSoj/Ig/R7N3jLz5Lkk73/UNDxx+WBz8InkTStIJI0Pl6QIq0WBglQ/+PyB/GKFbpFF2SI6dQPKYP4fKBZi7D09YC4bThTk/v9vHZFWUhQTYn6Q0sb1TNGVM9K4LnplpmXuSN9NY0RxRIZiAY8o4dr1CYQ+qcp89Qe+/vGjNU+7t33jjyJpnTCpI1EzF2PrHU4r3aMzKxcWBax/CGTsU0EJyNSNUmsUbg2jkBabEpYSHWQdxCi2pOw6jGkVQCvDITspdiR2G4jN1yqX+KUJwKdNjz2s6tWi8KwJHJpsrl9NS8V8TXnTmKQ4uXZ2GpG5hmKuAlLx1AH8sgJAsEs3pqW9orrxrNY7nchh+/KMtJqxfQP00ixIrAe76fkY1Bs2VFiIYsW2LKJFu/wCUXTVln32+kZOmrEpDBn37frE6MRA1UPP6QtWE1JxEF7CKVVWA/wBwIcHcEd9Xv8oAHF99gz9nhqsQBe5DsQfrAo1ktTWtmAsCdvLV94goK1ImpdgH2Nn3J9YrVKuvV22P5QKqas37dP32gah2NfgVGKifMUo8iVqDDcu9z0jf0qEpDJSAOwjA8BK/kgk/ET843tJ5QboXsZiuEInyymYlJBcaBx3B2Med0n2W1SJ6lIXJ8MEtmWQtST/aElumsb/iXFFSZOaWAVGwfYmMLRcTKVNCkGw5VOdeoZ+u8BzSdMeONtWEsLqJslKadzmRMUpaQWfMeXm/p6+UC+KZk6YuZLJSkOACnU7s+0DMW4iVJrTMupCiFeX7EWMUxyXMmJnZj4YBJYF9Mt+9/lAcnVIOnPJnBS5V82oyJH76fnD55sWghNlJCU5dS1nc7qf6QMnHaOrD0Qyrk7T8gSv+9PzWkQPx6YVTySXIe/clvoG9Ikxioyy0JH9TnuxhtVSFRC1kIQR8SgeZv/jSLr1FxYbkR1OX9px/Uc9fNMjpA5AFybAdTGspJwoqYOsFUzNMIQQdTa7tYfiYykrEfDcygU2LqUxWR06JHZLaByYZVY2uYk5mdb9eVDsEh9tn/EkxwyTlwdMGo2w5N47nEKCVkJIIYh9ejM3vAA1673Yne7u+o6dIqphyhFVFLoRyb7HrqldSz9Sfn53iBU4u+9vl0jpiMiGFLuHK5Fjo59xEE+XmIHqfKO4cbqHVP0I/OLlJKdbQccN5qP2CUtVZDIRkQry31ip4cE8QlscoFyXPkP1eJKTBFFnNugvbzjsnglKShBdEVkUVtLyDJEzKoHoYNKriRcwbkcLy1o0PufwjJ4mDLWqXoUlvy+Uc3qfSyxpNlcHqIzbSLArO97v6REuvI30tFDKYt4TReLPlo2zAq/xFz9G9Y5NEXcjfYTgaDJQZnxkOfW/0MKLi8QALBmEKKUidsG0dJ4o5VBSbuov5sANQLQYn+DIQStRIb4bHbr07RTk1SJSM1kgBy2wGjvqfOMzi+M/xZUhLhOqSbFTNc9GERbLxSC8nD6eYAEhLEkoJzAlxoXtqzfpE83A5OYgIUlgA4JyuWf4tT5QBSG5Q5BypBzZQLEgJAvtc2F4d4/MpfiBagkkJJOVPS33jvGC0bGlwOkQ2YlXUKUb+wEG5VFTIYiWi4tyu8YugmzchHLnZ0rDBJLAs3kdxE+HYwsKZQW+iiCdfdx5doFitI2UytQlIGRJdnsNCenaK8/BKWY4MsAvqmxeB9Bhi5qDnSEgWBJ1H9Xn3jQ00hEu5OlnLbCNZqMnU8DzVTE5FAyj8RUWKfLrr8obO+ydKixqVAbsgP6Em0bQVuoDW7xFMrwQGve50DiNZqKmGcJypDZFrCAAwLEnzME5i8gLcwgWquu6inlPUsR1IijU4s7lyBcWv7dIVsJLxNiSVSib8t/VjHlcyeJc0LRZKmJ7GzuI3c/EEkEu46KbX0jB4qAicQdFXHSNFW2NtSCfFQGTMkgsHSoHUdoEyKnPJITYqsdhtFWXLdBHe36RHTDKGfcw+tKgOduzSU9QXAUGSABfyufJopeGXc6PEuDSytMwlRIlIKj7j5M8V0qZL9ifwi+KLjG/sjkknLgH4sXmJOlx0J1F2/OOYrPK5pUSVFhc6/p5QyqBK0jWG1I5oo+mT8kNRNt5xFMU5caaDy2iOqVdukOlm0IhiYQ4GIkKaJCIIDi1RHkOsTOIinKtGMdoZn80d3HuPzi4ioIKsups/QQMl2L9C/wCMEl6nuX99PlBg3F2gSSa5J6JLkklzr3jRUqsiRn5bOH/pJ/SMjnIKCksQW94urmKV8RJ8zHfh9U4Rqjmy4VJmrk45KSLF36An5i0YvHVAz1kH4mNx2A/CCcosHihiEvMx6W9D+/nEfUZ3ljyNhwrG7QPCni3S1nhhRbM4y9Dq9jtEeRtGh0uTcPpr6COA66DcrEZZAJCnPVnjkBlJKiT1hRrYaCWLYgooCCbFyR3Gj9Yp0QBVfYEjue8KFCvoddlydJOdiSWiTOlMxKTo3QGw2v5AQoUTRVhnBV+ItAGZKTzFsugdh7Bo1xWlEsmUje+jl9yTvChRhDgxYkBIJ15uwb84enEiVO/IwHR1dD27iFChEMzofOoEsyQXBOrkuzMfXSIqrFzkUE3UlWQOLWvb3jkKGQoOn4q7W2N9+4OzaxAaoBLh2dvL9I5CgmBqqoOzWVA3GEhSGa6Tr0hQoZCsD52YREid8Vt47ChxDYfZ9LGSoWbuUSwPRR/+0UeIqUS5ikIHLY+XYdoUKPUpf0sWcCb/AKiSAs0ErT+9oqVhZR9Y7CjhZ2A0qeJEGFCgGJyHjqVQoUEBwriNRhQoxhRZlzuVL9G9rflChQAjX38ovU5G+hue3eFCiuN/ISfQQmSWAvr+9IoTnBKTfcRyFD50k3QuJ2k2Q5Q8dXoAPva+QhQo4TpIlTGtChQoYB//2Q=="/>
          <p:cNvSpPr>
            <a:spLocks noChangeAspect="1" noChangeArrowheads="1"/>
          </p:cNvSpPr>
          <p:nvPr/>
        </p:nvSpPr>
        <p:spPr bwMode="auto">
          <a:xfrm>
            <a:off x="0" y="-384175"/>
            <a:ext cx="304800" cy="304800"/>
          </a:xfrm>
          <a:prstGeom prst="rect">
            <a:avLst/>
          </a:prstGeom>
          <a:noFill/>
          <a:ln w="9525">
            <a:noFill/>
            <a:miter lim="800000"/>
            <a:headEnd/>
            <a:tailEnd/>
          </a:ln>
        </p:spPr>
        <p:txBody>
          <a:bodyPr/>
          <a:lstStyle/>
          <a:p>
            <a:endParaRPr lang="fr-FR" altLang="fr-FR">
              <a:ea typeface="ＭＳ Ｐゴシック" charset="-128"/>
            </a:endParaRPr>
          </a:p>
        </p:txBody>
      </p:sp>
      <p:sp>
        <p:nvSpPr>
          <p:cNvPr id="27653" name="AutoShape 8" descr="data:image/jpeg;base64,/9j/4AAQSkZJRgABAQAAAQABAAD/2wCEAAkGBhQSERUUExQVFRUVGBcWFxcYFxYcGBkYGRgXGBscGBgcHCYeGhokGhcaIC8gIycpLCwsGCAxNTAqNSYsLCkBCQoKDgwOGg8PGikkHxwsLCwpKSwsKSksKSwsKSksLCksKSwpLCwpLCwsKSwpLCwpLCwsLCwsKSwpLCksLCwsLP/AABEIALcBEwMBIgACEQEDEQH/xAAcAAABBQEBAQAAAAAAAAAAAAAFAAIDBAYBBwj/xABAEAABAgQEBAQDBgUDBAIDAAABAhEAAwQhBRIxQQYiUWETcYGRMqGxB0LB0eHwFCNSYnKCsvEVJDOSU8IWY6L/xAAZAQADAQEBAAAAAAAAAAAAAAABAgMABAX/xAAnEQACAgICAQUAAQUAAAAAAAAAAQIRAxIhMUEEEyJRYTMUIzJxgf/aAAwDAQACEQMRAD8A9gSmJEphiZPeHZD1izOdL8H5YdlhgeHBUKVSGlEcyRM8cBEazURJTDwmHlMNvGs1HRHSiEDDZ1QlIJUQAIDdGo7lhFEZ+v4tQkgIZViSehfRusUZvGIWjoCRcGwBdnPctCe4htGaszEj7w94cioS7PGIm1M1ZOVQCQ2Y303A6mLiKspIIUXcWPybyhPcsb2zZJMIpgFIx7KCFA5tR694JScUQW5g7PDWgalsJjuWIjVJBYnZ/wB+kL+KS7OHZ4NgokyxzJEMuuSrQ7t+MTpWDpGs1CaEIdHHjGo7HDHCqFGNZ0GOww2joVGMOhRx47GCKFCjjxjDFPCCocYYpEERjwuHREmXDgq8ag2PhQnhQBioDDooidEiFxVpk07LQMdzxAJkIzIUJYeOWiELhZo1BJwI4TEQVHc0ajHKmpyJJt62HvHkfF/Fsw1aZRKWUbISu+5SWNgG1vs+8ej4/X5UZQSFEHQsfmNPL5R4xX0CZi1pKQSs86iWAAGpUXsAdN45c06ep04cd/Ir1tdOmqUpMsAOUgnMxykh1Je9zpC4expaZhkTggBSTokAC+wexcj2izN4jo0BKBMzBNgUhSkgd1AN6wD4hxVK5iBTM4BKprEFiRypcO1r2aJRTLycaPQ6TGVZJaS4DZSp7BUsKfNvqnTeIqTi/wARTLTzJLWBDqDg3NriMUiqR4edfiKJWkEXJzBfxFgx2HSxiMeIVysozLQpSznslacylpHqka7N2gOwRiqPScMxta1bs1wp3BdrW0cNFidWGYnMggG7XFi2hG9xtGcocb8aSZtOoomFSUKQq6ULNiCnfz3jNS62ro56pSUonZ1p5mYZlKsLfDrtGjYrSPR5mOmWhJWSSpQS7/6WNrRYk4iJi2SqydT1fTy0jKypVR4pWrIEkDMHJ5kggEBt1MWg3JADpCMuaYD3VYF/kfaApMGqDQrAFAJOraaC35CJ5OIzGZTpCXGv+p38jAUVWda0D7m5016+gEQrr86spylKlFDKu+UAlvn7RVSJuJpk49M1SczddP20XE8Qkn3eMamuFknUpUX1dILa7m42iRE9soDM5cb92L29RB9xg0NkeIQDdvKKtVxOQklGX5xkxWoYrKk2JBPQD52ilU1yQPEW4QA6b5STrmN/h6A69I3usyxoPVPFkxczIAsCxKmIDdQfOJv+vEM61sLsWvrtqf8AiPPqzjhQOWShR1ADuSf8Uu++8NoJ9VOC1qzygC3OVAaPZ/P9tG3Y2iPRTxxlBdewIcXYdoM0HGMtYSzlx1u41tHl+H4TOWpykIlkcyll1KJvZIvrvaDQneCAEJQkkkBJZtQ5sLdWgqbFcV4PS5eLyzvFxKgRaPM5VarIVLLknRLkH0g3T8RK5QSWYculodTsTVmyMcCopU2KJXYenWJiYquRCZSoYnWIyqOZoNAZahRX8SFA1DYFTMiVK4rJMSAxYQsCYYeFmIAqHgwAk4VDs0QAw8KjUAmBh2aIHjueAEynHcknLlJQVOnNq4yk2vbppvHjWN1KllUq4JYu+6dj1BtH0bOlJWCFAEEEadY8a+0Xhf8AhlpWkBpilM3QaA9CxjjzQaex14ZWtTDU2FlEsKJzJLH0OsSy6TKQA2997N8i8XJNOfDyh8juRsN7Q5M5AWkBj8QKWLgliCCNbBolu2W0SRWXLWnNYhiGYm6VuL98w1GvszKbEFlSCRlCCVFj/aQB/jfeCE2oSQSQyQxYAgkPo97tceRhfwyBMlA5j4j2dJSyX+Lz0PtaN2boPYFKEjxJqgpKMgUHJZ02SQnR9fQxLIlonyEKZRVmCw5yqKwosSx1sS21oJTJcuaFKXzAkgJcs6QT7BgBt7xQpKtMwgShlQJ2oGyLn0OUB+/eJWGgtQ1OZS5iXIYAAiwKczN5np59IsGYAtdy6bBzYlgq3S6mtrA2lrUqlpCSShSynMA3wOH9SgB4ZQ1AUjObhRWTmSxDEBjuDZ7dBDC2W5lbkC1ZgSpKS19nBPbc+bQEohJmTErlrW8mapK7nK6xmWb6qcM7uGEcqa5KlKlKclOpJ+FGRLjN52Pr1gBQS0/zEpvKVMUuzizBIB3Iy/U9IrGJKTNUnEVFZzDll2CzZRJbMMosQ4d+sQ1ONoSXCATe6r6lz2ub/wDBIooWqZpp1Jt6mG1lEE6zElRD5b39dOmv4BqrSLp9k6k1aJZvEIIZkpB16P3fy+R6RWn1JnKQFEM+p0buBobNbo1oFTJbnlPRvU2LeQzeSQNSTEUqsY5VOxbz2b1un/8AoxRxTQik0zYSK6VKR/2qEFZdJUlOZerXUfhJ76W1jszFMvhmqUhB1TLckhndayXftZnI7MJkVviJAEwoXbRhmuCbkNfrrcwYEsAlU1KMyv7XJbVSiS7fdD9mjlfBfsX/AOSZwWK3SSVAIUlgWKSXAOW50Fz5RfppQAznKHLpLlTvfZoaJxIaWkN/WbOx6M+UPZo7NoiZiFCwT3+JyCSxDhj3941houScRCWYFYJuU2AO9jdtS/6CL8qrUA6k3fSxYbO0Aps1aHCVhRvkQlG2znU9YlpvEZnJULqLjNdwwGgbX0jWCjQyq8p0d9d9/KNHhWKApZRY9zGKp5xa7Zg1swOxY+totyqogkHYP+kUhOmJKNmzmYzJGsxPvFeZxFJD87+QMZKplixGhvFZcto6NyOprFcXyuivaFGQ8OFG2NqjYy4kEDUzD1iGdXzELACkMdArU9hDuxbQaBiRIi7JkJIFvNo5MkgXaJuZRIrJESBMTJlDoYRCRraNubUhyGO5TEhI6xGJ6esFSA40cIMZj7QMJM+kJa8pQmDyYpV8i/pGslqSdxCnoQxClBiCCH2MCfyjTGjUWmjwdNEFBh0OurmMni84JUQDcb6MUn8xGs4voZlDUrBzGWQ8tY+Au4Z/6hZwfPeK32ZYKKutlLmy1LkyQqYpWVWQzAQUjNoTmL5f7Y44Qa7OueS+gWJWZYX4mQIKErLMgqOt9C4J/wDaDy6LNWi7CWjxFqOgdRI1+7raPTqyqwiSopmzKWUrOZqkKKASshipSf6i2rbRgOI8YoyupEtSBJmJQhKg/wDMCkMVAWOUEs9rJ6Q7jqTUth/8EhfiJUGIez3AUBezbA+sZ+QDLQ2ZpYW5UCQ0pgpQAGovl/WFSUS5UxnWrxEtmzF+Vshc6hgr5Q+UqWEgH4eZgDmK2c39WPUsYk1TKp8E+D4lMWsryhElAUiTKG7Mty2nwNpaJKaYokpNgGXZ7JIUbnuWP+nd4ro5VZQeUpUoGwEsqFtdbAKL7mK2GLAKyklwCFH71my6/wBtj0aH8kywmcMsxSTlYl7a5iGL+V4jwyXbKSCztZRDvfMw9vKKaVsFhi2fKV5g6goOGHQEsPS8RYXiK0ycoLkZnUohIABN7Do0M210Kkn2WMTw+aFA+MdLAWHs0DPFmnlUc72Njp2IIYtv3iaZUzJnMpZybDIoA99rdifrERrgLBQA8h8gLfOJpOyya1ofLoZijblfqQ17ddkAJ9YfVYZPy85lAHcqOt/hAS+7egiqvFiPgCv8iL+mjekcTiCVkfzAFbOCT9GEV3kQ0ig7w1Tky3mpUCCeZIJcO5IBAcd++mkHqeeM6cqLDl6Nbycqy7n9IEcOypqpbFQAckqDErTqACPgABaLypqzOKCUkEhJY6MCrUF3IaJSbbKRSSDcusBmBKUmwuosCD2G9x6NEq6oJOdSnFwLMLOXfyGndoFyq5ImlKVcyA+rdEgdHLm3l6RUKFgFU1eclTJSwCbkFSUjdmPdkwDUFKcFCSpPNMXYE2ASSbkHRNvkIson5HuFNqbXby8/nFHOpOnOcxAPUM7eQJIbZjFmkpwEdNSW0UQPo/vBsWi5Ty0sFjLoNr+h0ZoaxzqUGNwCOvQiKCZ6ghjYhRAzW5dr+RhTZ2QHIGIbTRrWG2pMZGYdp54PIW7XvHChoq4fkFnuepggsNHVHk52V2hRIIUMAvhN3f0jkymSpQKmLadj2jyXFOLZkmeuWZkxkks7fNtYJUXGM7KFg5kkm5A1GrjWO721V2jn5PQazGZ1IfEQgzZeW6XuD1bpAnD/ALWitZExOUKsnLcQKouPJ81giSlQJN7gW1uYC02LyDVT5q0JSlSXloDNnS7ue/bpHNkw1JUx4uXk9io8ZK0vmsAOkRYhj0uXaYsDzjznDOPZaJKvFJSpZcJSnNb9IyPEfF6amcCM+RFr2fu0ZrXih2n9nq2LceiWnxJctU0FWTKhnbrF1HFsstyrv1EePVuOCVToEiaeclxlYgeZ7wzC+MpktJSo5wRyk6pPV94MUKz2efxElrAvHanHGp1zUpJKRYdTHmFJxwMqVEgk8rNZ+rQbkYrWrlLKRLyWSSNb6WhHIbU0vD2IDEadaKqQiysqkEOgtcEPGgl18mUoSiUIJDpRYWFtI8kpsYmUmeSJigVXJGyuz+kBarH5wqUTVHxFgZHUA5BLW9YZx4VhTqTroDcQYIJNTOQpL5Zkxix+HMSD3s3vAucFFId+gfYbBvKNdxASZzlWckkk+1u/6RnK5gHUf1gUazT4bi3jUyQSCpAAIAv0+n0iBVQAwUWQMzuQGvZm0LOPzgDwxUfzygD/AMjADyf843I4PUx8RbqJzKA+Ef42cmwvHDONM64S4BNTWJCyUuCAwQAcuVh8R/xGkMTUBEtDE85LEX1UWV3fT17RfxPChKkkEAkuTt8Vi56/lGeqKlKUBCXCgwQbMA7s/X84ZIDZJPnp8XUGUkOOb4tgQd7hoC4lU/FsFF2AYeXlYX3vFqrklR0INtb22v07QLrKYggqJIe/lFUiTZqMOQm1gojreIKie8zQ2dukPkUBny0mWrKptHAuLFn3cH5R2mwNYzeKo6HQg+5jnaSd2ehC5JcFarmpTYqBPROv79YpCmsJrWCgE9zHf+lB/jY+v5wRppilLAA5QUpSSzJe2mrwbpcEpJv/ACNDh5UmTLlJGUnXm0ClFrsXtFiVh2QM2pAYOVaEuo9SW8hE/hIly0MQMoSAdLizk+e3SJZs1JYAkqWxSh2ez26C416CFsRo7S5Ulgp1HoN/Pt+IjlOUgn4RMLEA3UNi7bn96RGmR4YcsFasxItdn01v6RQw+tKqhwU7eJqSzMAOjqUlh23haNZokDOMjK5QRuA6kgaje57wybXeEnMWCAyc2w0AAH3lH5P2hVAI5EKLklzrlJAL+gf9mK06lT4WQAqSGCSTd9cwOjkqd4IB1TUha0AhTZVKH4O2trxycp0ZQQMyWe1tAPUu8Nn1AyJUk3LE2cgMBv3MUsNSohI//YdbfsWtDoVhKkm8oOjOfdvbX9tGjw2sE1DjaxeMpQ1hWSHDl72v0v6wXwGZe4ynUNoXvf3+UUi6JyQZI/bQo6ViFFyR4HVUkxc2ZqpSSVKJN2O5jS8LUIVSKzFlJWWsSSFDS3eK3DtSDW82XnlqSQRZwxH4xqJdNTJJSZi3LcqWTfvDOdMCTaOcO4kiUEyphIS0wX2JB9owtTKUPhdTEju0emUnD0lV5hzq2Gg9epitWqpkMkyAgXGYJ32vE1kQ7izzykQu9lWuNfaIjhE1Tsgx6NQ0KVKATp1I2gicLlKCkoWoqFiMthFZ5NnbJpPweW0GHoKFeOtachsEsX6i8TKqqcJKUSlEswUpX4CN7S/ZylSleIVFOoDM794sUn2YSR8aVhuihAUlXBqd8nmUqnVMEtKJZuQHANy/XQR6ZSYwlFTORogiTLudZmunk0aKm4fkypPgoQSkX+LmHrGYqsMp2U0xYWhfii4fOkEAE9IkpqyjjwZTGVkT1k//ACKf3MWUcOz5wTPloeWlQzqfTKRoNx3htZTVFWvPLkLZShmIukaAlz7weqOL0S5ZppCnQkZLp1LXY+do6JS4FhjvlmaxZQdzp06uSWfYWctewjOVd+YnyYfJI284NYrNu+oSwAaz9+vlAOqBfquwb+l9B/l2gMBuPs4wZCJaqiYBmWopQwchKSQW7qUPkI1GI45LlIMyYQkNyj72mjfvWBOHLVQUciSq6yDMUw+ELUos/W/7eMRj1eZ8xSiT97KNrEj5tHMo7NtlW6SRNjXHa1q/lBIS5ZTHMw0ttb8YqSOJgmW+VKlFV0q1FtQ4ZQ+YgKqS3uPm0SS6Z1MB5D9+UVUEJs0TT8UWogixs9he/YQ2ZIUpOZQXqzMpmZ3Haxg1glIBNlnvBHjCpEubIQlLXUpZ6pUydOwzH0EXjhXtuf0ReX5qH2DsDQtUpQCwlbjw0EspZYZso3tl9QYuUs0SkLC1c7usEEagBr2OkOQESw8xmKgz6JOiSVbAE3PaL2G0v8SCAtJmJJD25wCWzXPMx311jknBS5O3DncaXgy06qSXf2GvmYK8MLKJhDPmAUlyz2O3rrE+N8MLlqDqRkuSQyQG6neKXDs5K65ASQUS0q/1ZbWv6wrhwaWS5dmsmSUIGZfxksAeraAdWi7LpUyU5g2ZVtywsAkdBvFiXMQ4cAk9Ro5L/QmKM+a6yEpCyMo10vY+zxyWW7HYpVHw8qGJuSDsOxbWBPC/JMKlMbustuHPlrt5QRxRIQErT90pJbcKcG3aAGVaSoAv4ihlbobZvQfSKJcCPs2CJmfPook5fMKSlRu9rqP/AKxVrqkKyAfCFWb+0EDN/qItAyViNy1gGSfQO7bOG/ZiZIJKVpdIKSE9yTY/InyaAGh1Qo8gKW1NtC2Y2Gzk/SK1DOALEqcqmMCd7EZezn6w6lnKTMWhRzIBsom+Zg/47doF09fnmFKGyoUySRck9tf0fs1IiMK0SVKWlYYKDgO2tgpPnb1tBShWULs7LUXSHse376QDwicrMp2UApQcO5JCXI9gdIO4AHzAlw/3tW7nqDv2g2KzSpnOIUMSs9DCim5PQ8ZkUyjMlrTqk+tw0aqRwsklKpkxZmKIISkhgXg/LkUksAJkoYbm59zcxSrJiJczPLLONCdO49IWU76GjGuGaOhwlMoOBmVvmLxNNqVaFtRYJeA+G46FKypNtSdzF5ddOPwILbbfWBZqJ1qnlSMgRlJ5ibEDqA14s1FESOaYvKdWAFvrFSmVUFTFki93Bi5ULCEPML9SVfhGtGpmQ4h+0v8Ag54lSUCagAOSou52FiIP4VxKiqlCYheQmxQoXB6frGSxvAxNmFVMiUE5CVzCrMEjcjoYDSMBmyJ0v+HqZc5JKcwJy73BSSbd4bho1NHq+D0yyTnU97EOA3nDcS4Lp5swzCtSSQxYhj+sWUKIAADC2pt7Q4oP9Yc9ATCrjgLIcHxaRKV/DSpiFlAIIzBwR1Eeb8ScOtVKUhUtv/Kq/wAJe4HV+kGePcCm5CuVJSFISVKWhJzkbgZbgnrGYoKWWV+AoiZNPOorKrFtAX2teH31NGGzBmJTilvcbqf+0bf5ecO4QwL+Jq5aFp5E/wAxaQTZI6ndRVEGKoVLmFCklKnJI3U+h7pbRrWMeg/ZVQBNNMqS2acrIljoiXysdnKsx9orOVRJJc0VeNpysq1LtfKgCzAsHI62A8hHmy5mnmRG++0fMJZJP3kZUds11H92jzioVf1JPrAhwjPkcsjX0PlGy4QwgZRNVckfIfn+UYVa9/fyj0DgqdymWfusR3B/I/WO/wBFq8nJyeq2WO0TTsMEmqlEDlWrlGwUxcD0v79IF8aJ/wC5HZP4qP4xsq6W5l2+FQN9oxnGZ/7lXkn/AGvHT6vGoQ48s5vSzc5K/CKFQvNJ6sG+n4Rdw+lYgkkCY6QQSMqgAzNo9x7QIQsutO2Ue4d/r8o0mFSfEkqG6SFJPdgY8lLk9FlXE+GytJLqURoMxOnYlvpFSgoVU0wukhaUkEasolr+Q+sbKUnMEqaxsfxgCqWy1ljYsXJexL3NztAa5oZPgOy8Q5kpQHOUm+xLAAep+sTg5bslwoEglnYt9NPKMzIqiFpIQ+UhgfvM7Cw2LFyRpBibPUoKJF1m/wDayQALjTlcHS/rHHkhqdWOWyO1U5SisBstlILfeBzC3QiB9YgiYmd8KVgN0Ctde94lQAb/AAqHOQX5rAb+XyG0R1ZHhLVyjKEuLA2IOb0EGK8IL/RlaySwIBmFndmJDEg/1MPaJPHIKEqRaWopBGhyiz9OvcRn6ud4hSgliFOD3aw9SfpBHDqzNyLzpLMRd+oU2zfQwGqNZdxRISjMGUJjBewzEj1uWHZ4GzJf88qQWT8QuNCP30h1XMWVLcunRrs4DBTdd7RFhksqBWq4fmF7jdv3tDLoV9hWhmIC1pVsQ6nO4Zz16wZ4KpmWJaiGZgp+53N+kCauiCgoAp8NQSUqG7MR3caGNDwZRFgsMQ5T1Nh+bekFAkaatmBKyAksGHwvsIURTa0OXLHo5hQbFoyAr6dEnOAqadiScvmw2gbInmaM9UuXkKiQliFNoGKfhHm8X6bhacinUV5cxIPh9BuSrR+3nAWl4dqhOSCgTEEm6VAhNtSSLNGSaH4Zr5HgSU5pSEt/UHV84pVHEDqYH5wRwfhoyQoEoOcuUkn8rwVocDkSyFIlJKtHJf6waEsq4XImzkgpsnqYZivDU2ZbxUgB9iXg0qtUxSkJTsLgRWM+ZJSHTnKyxIZkDqonUdhAqwptEFPwilNIuXLUCpYdR3J2/wCIyPDuEZVrn1Fyk5UpNgCLO0bmnxmWiYUJAzH7wAD92gBPoZ66l5l0lQJIsCLn9IaSVcATd8h6glLmjOs5UbDc/pAvjDElypLU8tZU+qXJAF3t5RofEC2QEk9gLD1i9LwNIdyoq7HSF1b6DtXJ4fw3xdPTV3mK5/iCyde4O8el0bLOcSEEhzmy373ghW4JK8RJKUFSC4dIJchveLVRXqljTl6jSA4m2BGK8O/xqAmZKBDFlHlKf8Vaj6Rzh/hj+BpZkszDMKpilgqAGVwkBIA6BOzXOggmcXdJJWlIG6lMIx2LcSLaZLRMQtmVnTcXJtft9IDdIKi2DuOsEm1MyWJACmCszqA6XPlGQpfs9rJs3w0oTm1KiVZP/YJaN7wTRz0T1VM0kgoKEgkk8xSSW0A5R7mN1JrCQCUlI10Iiim6J6cnj6vseqkgmbMlJDE2zK022MD8LqSgpWkXa47biN1jlbVrE2aVjw5YU0syyksRqFE80eepntZIcjU7Btu/p77RbDOV2Llgqo3kirSsy2L5j8mJv3cRiuM571Kz2H+2LnDE5QqJaTd1KI6JORWg2DBoDcVzXqDu4T5aAe1o9X1GVZMKkedgxe3la/CGmmpOfqXaxZm6xruH6vKhQKSyWOYXF2F+l4xdGHKP7io/Ij8Y2mA8QpkBaTJVMukgpUz2Gg6gD2MeWuzuaCsuYA5Se7DqOkQzsOJWpQBYubAsHCRr6H3iKo4hll8lMpJ/0KBPYGx9IM4ZQzp8vPMzISkZsrpA9fTZ40pJchUGBZKQhgASSz7Mn6mCdItNky0qU7uW+eY6jWKy6UKVmQAQLqUxvuwJtrcxYpJ6kILMbOEhQDkswBUWYX1Ijjk75Z1RVKkMr8FzHmWoBrMwcubO148/4sVdkLdAOVSXuVB7nsw0jT1/E4IGXM4BDKALPva3SPOpy+ckucxcnfWKY4u7Jzl4J5dWpdlagAA72gpNrc4QoE5gnKruR0aA6iEqJDlO0EKN5iTZtx5C0PJCwYSkz1qQxmAAuLs/kYt0E3IPDIBsG7EEv7tHOH+HfHW6gSlHMtIJBKfhdBGqkm7bs0eg0/A9IFKylSkqRy5lHlV1ca7HtEn+FE/sydHOTMUZaU7ugjZxf0v842uA0EyVJylDKJexJ2AH0iWg4fkU6wpAG7+dr+7+8GP48bNASA5AObhiySfD1vf/AJhQVNdCgmsESsP5AlU5cwblbOexZh8ocZcxIIlAEdj9XjO4XiapvMo+GgXd9Rsz6v1gDi/HE+cFS5P8pCbMPi9SdXhjUbmSieo3KSeiVJLdXaJp0xEhLzp6EKYkJFz7R5zwxhdRP/8ADmlBLgzC+V+li5+kbNXBUgpT486YuYxzKSoAHvlLt7wWgcJiwvEpFQFET8yjYS/gU/bNHJ/EakKElZKrNndNj3b8o7TcGUqVgpRMP9xXBZPD1H4vimXz6vdibX6E2gB4KuHYeVfzFBnu5JFtmg8moypF023ivNqEFglZ8mc/hHCuWlNklRJu/wC7Qr4AFqbECUrUWCUJKrdtfpE3D+JCbLSoKUXH3viB7xjanFQBMZ+dGQJF2BO462ingmMrHKlQSoFuo/5ENGdAcLNRxDMUucDJUhQTaYgi4OxcXG8QGcQHVYAFwbwFrMeaYoffdifKKYxGYQ5SpQNuX8YEpfQVEzmPzyqecz5VuAAW8gekCMSQadSMpICg6RvY384scSy1JKgoFLmzguC8TYAJM1YE5PiZUFs5Jv8AhE1Hyy7nxR6P9nmITKumXyhK5Zy5rXsC7bQXqqoyJShPm3UcoOznQCKn2eUkuXInrlAgKWAblrB7eTxHxNXASyx5rt9Y6IxqNnNKTboxuPzpn8OtyoZzlcqLEZg7bA5XI0jMIlAJYDQQbwnGc9NPkTLrQlS0KOikkkt5iA50b0imITITcPn/ALqV2Kv9ihAXistUHblHyzD8INYSsJqJbXD/AKX94F8YXqfceynP+6O2X8H+mcq/m/4VaRLKH9oAjv8A1CYgrCSQH5r67a6jTUeRjlNoe8HeGcIVUEJSkMJiiVH4QHOvW7Ftyn24k12zp7OcLy59ZUIkhyCf5qhbLLGpcfAWsGuSfMx69W4EhaEy3PhhgoORmbqRdohwuklUcvw5CRclS1PzLUdSo7wOPGcrxjKBvo+zkaekc8pKbLKLidxuolyZWRIypFrbDX2jzLHuICrlSRlNrXAI6/Vj3i9xRj6py1JbkSoj/Ig/R7N3jLz5Lkk73/UNDxx+WBz8InkTStIJI0Pl6QIq0WBglQ/+PyB/GKFbpFF2SI6dQPKYP4fKBZi7D09YC4bThTk/v9vHZFWUhQTYn6Q0sb1TNGVM9K4LnplpmXuSN9NY0RxRIZiAY8o4dr1CYQ+qcp89Qe+/vGjNU+7t33jjyJpnTCpI1EzF2PrHU4r3aMzKxcWBax/CGTsU0EJyNSNUmsUbg2jkBabEpYSHWQdxCi2pOw6jGkVQCvDITspdiR2G4jN1yqX+KUJwKdNjz2s6tWi8KwJHJpsrl9NS8V8TXnTmKQ4uXZ2GpG5hmKuAlLx1AH8sgJAsEs3pqW9orrxrNY7nchh+/KMtJqxfQP00ixIrAe76fkY1Bs2VFiIYsW2LKJFu/wCUXTVln32+kZOmrEpDBn37frE6MRA1UPP6QtWE1JxEF7CKVVWA/wBwIcHcEd9Xv8oAHF99gz9nhqsQBe5DsQfrAo1ktTWtmAsCdvLV94goK1ImpdgH2Nn3J9YrVKuvV22P5QKqas37dP32gah2NfgVGKifMUo8iVqDDcu9z0jf0qEpDJSAOwjA8BK/kgk/ET843tJ5QboXsZiuEInyymYlJBcaBx3B2Med0n2W1SJ6lIXJ8MEtmWQtST/aElumsb/iXFFSZOaWAVGwfYmMLRcTKVNCkGw5VOdeoZ+u8BzSdMeONtWEsLqJslKadzmRMUpaQWfMeXm/p6+UC+KZk6YuZLJSkOACnU7s+0DMW4iVJrTMupCiFeX7EWMUxyXMmJnZj4YBJYF9Mt+9/lAcnVIOnPJnBS5V82oyJH76fnD55sWghNlJCU5dS1nc7qf6QMnHaOrD0Qyrk7T8gSv+9PzWkQPx6YVTySXIe/clvoG9Ikxioyy0JH9TnuxhtVSFRC1kIQR8SgeZv/jSLr1FxYbkR1OX9px/Uc9fNMjpA5AFybAdTGspJwoqYOsFUzNMIQQdTa7tYfiYykrEfDcygU2LqUxWR06JHZLaByYZVY2uYk5mdb9eVDsEh9tn/EkxwyTlwdMGo2w5N47nEKCVkJIIYh9ejM3vAA1673Yne7u+o6dIqphyhFVFLoRyb7HrqldSz9Sfn53iBU4u+9vl0jpiMiGFLuHK5Fjo59xEE+XmIHqfKO4cbqHVP0I/OLlJKdbQccN5qP2CUtVZDIRkQry31ip4cE8QlscoFyXPkP1eJKTBFFnNugvbzjsnglKShBdEVkUVtLyDJEzKoHoYNKriRcwbkcLy1o0PufwjJ4mDLWqXoUlvy+Uc3qfSyxpNlcHqIzbSLArO97v6REuvI30tFDKYt4TReLPlo2zAq/xFz9G9Y5NEXcjfYTgaDJQZnxkOfW/0MKLi8QALBmEKKUidsG0dJ4o5VBSbuov5sANQLQYn+DIQStRIb4bHbr07RTk1SJSM1kgBy2wGjvqfOMzi+M/xZUhLhOqSbFTNc9GERbLxSC8nD6eYAEhLEkoJzAlxoXtqzfpE83A5OYgIUlgA4JyuWf4tT5QBSG5Q5BypBzZQLEgJAvtc2F4d4/MpfiBagkkJJOVPS33jvGC0bGlwOkQ2YlXUKUb+wEG5VFTIYiWi4tyu8YugmzchHLnZ0rDBJLAs3kdxE+HYwsKZQW+iiCdfdx5doFitI2UytQlIGRJdnsNCenaK8/BKWY4MsAvqmxeB9Bhi5qDnSEgWBJ1H9Xn3jQ00hEu5OlnLbCNZqMnU8DzVTE5FAyj8RUWKfLrr8obO+ydKixqVAbsgP6Em0bQVuoDW7xFMrwQGve50DiNZqKmGcJypDZFrCAAwLEnzME5i8gLcwgWquu6inlPUsR1IijU4s7lyBcWv7dIVsJLxNiSVSib8t/VjHlcyeJc0LRZKmJ7GzuI3c/EEkEu46KbX0jB4qAicQdFXHSNFW2NtSCfFQGTMkgsHSoHUdoEyKnPJITYqsdhtFWXLdBHe36RHTDKGfcw+tKgOduzSU9QXAUGSABfyufJopeGXc6PEuDSytMwlRIlIKj7j5M8V0qZL9ifwi+KLjG/sjkknLgH4sXmJOlx0J1F2/OOYrPK5pUSVFhc6/p5QyqBK0jWG1I5oo+mT8kNRNt5xFMU5caaDy2iOqVdukOlm0IhiYQ4GIkKaJCIIDi1RHkOsTOIinKtGMdoZn80d3HuPzi4ioIKsups/QQMl2L9C/wCMEl6nuX99PlBg3F2gSSa5J6JLkklzr3jRUqsiRn5bOH/pJ/SMjnIKCksQW94urmKV8RJ8zHfh9U4Rqjmy4VJmrk45KSLF36An5i0YvHVAz1kH4mNx2A/CCcosHihiEvMx6W9D+/nEfUZ3ljyNhwrG7QPCni3S1nhhRbM4y9Dq9jtEeRtGh0uTcPpr6COA66DcrEZZAJCnPVnjkBlJKiT1hRrYaCWLYgooCCbFyR3Gj9Yp0QBVfYEjue8KFCvoddlydJOdiSWiTOlMxKTo3QGw2v5AQoUTRVhnBV+ItAGZKTzFsugdh7Bo1xWlEsmUje+jl9yTvChRhDgxYkBIJ15uwb84enEiVO/IwHR1dD27iFChEMzofOoEsyQXBOrkuzMfXSIqrFzkUE3UlWQOLWvb3jkKGQoOn4q7W2N9+4OzaxAaoBLh2dvL9I5CgmBqqoOzWVA3GEhSGa6Tr0hQoZCsD52YREid8Vt47ChxDYfZ9LGSoWbuUSwPRR/+0UeIqUS5ikIHLY+XYdoUKPUpf0sWcCb/AKiSAs0ErT+9oqVhZR9Y7CjhZ2A0qeJEGFCgGJyHjqVQoUEBwriNRhQoxhRZlzuVL9G9rflChQAjX38ovU5G+hue3eFCiuN/ISfQQmSWAvr+9IoTnBKTfcRyFD50k3QuJ2k2Q5Q8dXoAPva+QhQo4TpIlTGtChQoYB//2Q=="/>
          <p:cNvSpPr>
            <a:spLocks noChangeAspect="1" noChangeArrowheads="1"/>
          </p:cNvSpPr>
          <p:nvPr/>
        </p:nvSpPr>
        <p:spPr bwMode="auto">
          <a:xfrm>
            <a:off x="152400" y="-231775"/>
            <a:ext cx="304800" cy="304800"/>
          </a:xfrm>
          <a:prstGeom prst="rect">
            <a:avLst/>
          </a:prstGeom>
          <a:noFill/>
          <a:ln w="9525">
            <a:noFill/>
            <a:miter lim="800000"/>
            <a:headEnd/>
            <a:tailEnd/>
          </a:ln>
        </p:spPr>
        <p:txBody>
          <a:bodyPr/>
          <a:lstStyle/>
          <a:p>
            <a:endParaRPr lang="fr-FR" altLang="fr-FR">
              <a:ea typeface="ＭＳ Ｐゴシック" charset="-128"/>
            </a:endParaRPr>
          </a:p>
        </p:txBody>
      </p:sp>
      <p:sp>
        <p:nvSpPr>
          <p:cNvPr id="27654" name="AutoShape 10" descr="data:image/jpeg;base64,/9j/4AAQSkZJRgABAQAAAQABAAD/2wCEAAkGBhQSERUUExQVFRUVGBcWFxcYFxYcGBkYGRgXGBscGBgcHCYeGhokGhcaIC8gIycpLCwsGCAxNTAqNSYsLCkBCQoKDgwOGg8PGikkHxwsLCwpKSwsKSksKSwsKSksLCksKSwpLCwpLCwsKSwpLCwpLCwsLCwsKSwpLCksLCwsLP/AABEIALcBEwMBIgACEQEDEQH/xAAcAAABBQEBAQAAAAAAAAAAAAAFAAIDBAYBBwj/xABAEAABAgQEBAQDBgUDBAIDAAABAhEAAwQhBRIxQQYiUWETcYGRMqGxB0LB0eHwFCNSYnKCsvEVJDOSU8IWY6L/xAAZAQADAQEBAAAAAAAAAAAAAAABAgMABAX/xAAnEQACAgICAQUAAQUAAAAAAAAAAQIRAxIhMUEEEyJRYTMUIzJxgf/aAAwDAQACEQMRAD8A9gSmJEphiZPeHZD1izOdL8H5YdlhgeHBUKVSGlEcyRM8cBEazURJTDwmHlMNvGs1HRHSiEDDZ1QlIJUQAIDdGo7lhFEZ+v4tQkgIZViSehfRusUZvGIWjoCRcGwBdnPctCe4htGaszEj7w94cioS7PGIm1M1ZOVQCQ2Y303A6mLiKspIIUXcWPybyhPcsb2zZJMIpgFIx7KCFA5tR694JScUQW5g7PDWgalsJjuWIjVJBYnZ/wB+kL+KS7OHZ4NgokyxzJEMuuSrQ7t+MTpWDpGs1CaEIdHHjGo7HDHCqFGNZ0GOww2joVGMOhRx47GCKFCjjxjDFPCCocYYpEERjwuHREmXDgq8ag2PhQnhQBioDDooidEiFxVpk07LQMdzxAJkIzIUJYeOWiELhZo1BJwI4TEQVHc0ajHKmpyJJt62HvHkfF/Fsw1aZRKWUbISu+5SWNgG1vs+8ej4/X5UZQSFEHQsfmNPL5R4xX0CZi1pKQSs86iWAAGpUXsAdN45c06ep04cd/Ir1tdOmqUpMsAOUgnMxykh1Je9zpC4expaZhkTggBSTokAC+wexcj2izN4jo0BKBMzBNgUhSkgd1AN6wD4hxVK5iBTM4BKprEFiRypcO1r2aJRTLycaPQ6TGVZJaS4DZSp7BUsKfNvqnTeIqTi/wARTLTzJLWBDqDg3NriMUiqR4edfiKJWkEXJzBfxFgx2HSxiMeIVysozLQpSznslacylpHqka7N2gOwRiqPScMxta1bs1wp3BdrW0cNFidWGYnMggG7XFi2hG9xtGcocb8aSZtOoomFSUKQq6ULNiCnfz3jNS62ro56pSUonZ1p5mYZlKsLfDrtGjYrSPR5mOmWhJWSSpQS7/6WNrRYk4iJi2SqydT1fTy0jKypVR4pWrIEkDMHJ5kggEBt1MWg3JADpCMuaYD3VYF/kfaApMGqDQrAFAJOraaC35CJ5OIzGZTpCXGv+p38jAUVWda0D7m5016+gEQrr86spylKlFDKu+UAlvn7RVSJuJpk49M1SczddP20XE8Qkn3eMamuFknUpUX1dILa7m42iRE9soDM5cb92L29RB9xg0NkeIQDdvKKtVxOQklGX5xkxWoYrKk2JBPQD52ilU1yQPEW4QA6b5STrmN/h6A69I3usyxoPVPFkxczIAsCxKmIDdQfOJv+vEM61sLsWvrtqf8AiPPqzjhQOWShR1ADuSf8Uu++8NoJ9VOC1qzygC3OVAaPZ/P9tG3Y2iPRTxxlBdewIcXYdoM0HGMtYSzlx1u41tHl+H4TOWpykIlkcyll1KJvZIvrvaDQneCAEJQkkkBJZtQ5sLdWgqbFcV4PS5eLyzvFxKgRaPM5VarIVLLknRLkH0g3T8RK5QSWYculodTsTVmyMcCopU2KJXYenWJiYquRCZSoYnWIyqOZoNAZahRX8SFA1DYFTMiVK4rJMSAxYQsCYYeFmIAqHgwAk4VDs0QAw8KjUAmBh2aIHjueAEynHcknLlJQVOnNq4yk2vbppvHjWN1KllUq4JYu+6dj1BtH0bOlJWCFAEEEadY8a+0Xhf8AhlpWkBpilM3QaA9CxjjzQaex14ZWtTDU2FlEsKJzJLH0OsSy6TKQA2997N8i8XJNOfDyh8juRsN7Q5M5AWkBj8QKWLgliCCNbBolu2W0SRWXLWnNYhiGYm6VuL98w1GvszKbEFlSCRlCCVFj/aQB/jfeCE2oSQSQyQxYAgkPo97tceRhfwyBMlA5j4j2dJSyX+Lz0PtaN2boPYFKEjxJqgpKMgUHJZ02SQnR9fQxLIlonyEKZRVmCw5yqKwosSx1sS21oJTJcuaFKXzAkgJcs6QT7BgBt7xQpKtMwgShlQJ2oGyLn0OUB+/eJWGgtQ1OZS5iXIYAAiwKczN5np59IsGYAtdy6bBzYlgq3S6mtrA2lrUqlpCSShSynMA3wOH9SgB4ZQ1AUjObhRWTmSxDEBjuDZ7dBDC2W5lbkC1ZgSpKS19nBPbc+bQEohJmTErlrW8mapK7nK6xmWb6qcM7uGEcqa5KlKlKclOpJ+FGRLjN52Pr1gBQS0/zEpvKVMUuzizBIB3Iy/U9IrGJKTNUnEVFZzDll2CzZRJbMMosQ4d+sQ1ONoSXCATe6r6lz2ub/wDBIooWqZpp1Jt6mG1lEE6zElRD5b39dOmv4BqrSLp9k6k1aJZvEIIZkpB16P3fy+R6RWn1JnKQFEM+p0buBobNbo1oFTJbnlPRvU2LeQzeSQNSTEUqsY5VOxbz2b1un/8AoxRxTQik0zYSK6VKR/2qEFZdJUlOZerXUfhJ76W1jszFMvhmqUhB1TLckhndayXftZnI7MJkVviJAEwoXbRhmuCbkNfrrcwYEsAlU1KMyv7XJbVSiS7fdD9mjlfBfsX/AOSZwWK3SSVAIUlgWKSXAOW50Fz5RfppQAznKHLpLlTvfZoaJxIaWkN/WbOx6M+UPZo7NoiZiFCwT3+JyCSxDhj3941houScRCWYFYJuU2AO9jdtS/6CL8qrUA6k3fSxYbO0Aps1aHCVhRvkQlG2znU9YlpvEZnJULqLjNdwwGgbX0jWCjQyq8p0d9d9/KNHhWKApZRY9zGKp5xa7Zg1swOxY+totyqogkHYP+kUhOmJKNmzmYzJGsxPvFeZxFJD87+QMZKplixGhvFZcto6NyOprFcXyuivaFGQ8OFG2NqjYy4kEDUzD1iGdXzELACkMdArU9hDuxbQaBiRIi7JkJIFvNo5MkgXaJuZRIrJESBMTJlDoYRCRraNubUhyGO5TEhI6xGJ6esFSA40cIMZj7QMJM+kJa8pQmDyYpV8i/pGslqSdxCnoQxClBiCCH2MCfyjTGjUWmjwdNEFBh0OurmMni84JUQDcb6MUn8xGs4voZlDUrBzGWQ8tY+Au4Z/6hZwfPeK32ZYKKutlLmy1LkyQqYpWVWQzAQUjNoTmL5f7Y44Qa7OueS+gWJWZYX4mQIKErLMgqOt9C4J/wDaDy6LNWi7CWjxFqOgdRI1+7raPTqyqwiSopmzKWUrOZqkKKASshipSf6i2rbRgOI8YoyupEtSBJmJQhKg/wDMCkMVAWOUEs9rJ6Q7jqTUth/8EhfiJUGIez3AUBezbA+sZ+QDLQ2ZpYW5UCQ0pgpQAGovl/WFSUS5UxnWrxEtmzF+Vshc6hgr5Q+UqWEgH4eZgDmK2c39WPUsYk1TKp8E+D4lMWsryhElAUiTKG7Mty2nwNpaJKaYokpNgGXZ7JIUbnuWP+nd4ro5VZQeUpUoGwEsqFtdbAKL7mK2GLAKyklwCFH71my6/wBtj0aH8kywmcMsxSTlYl7a5iGL+V4jwyXbKSCztZRDvfMw9vKKaVsFhi2fKV5g6goOGHQEsPS8RYXiK0ycoLkZnUohIABN7Do0M210Kkn2WMTw+aFA+MdLAWHs0DPFmnlUc72Njp2IIYtv3iaZUzJnMpZybDIoA99rdifrERrgLBQA8h8gLfOJpOyya1ofLoZijblfqQ17ddkAJ9YfVYZPy85lAHcqOt/hAS+7egiqvFiPgCv8iL+mjekcTiCVkfzAFbOCT9GEV3kQ0ig7w1Tky3mpUCCeZIJcO5IBAcd++mkHqeeM6cqLDl6Nbycqy7n9IEcOypqpbFQAckqDErTqACPgABaLypqzOKCUkEhJY6MCrUF3IaJSbbKRSSDcusBmBKUmwuosCD2G9x6NEq6oJOdSnFwLMLOXfyGndoFyq5ImlKVcyA+rdEgdHLm3l6RUKFgFU1eclTJSwCbkFSUjdmPdkwDUFKcFCSpPNMXYE2ASSbkHRNvkIson5HuFNqbXby8/nFHOpOnOcxAPUM7eQJIbZjFmkpwEdNSW0UQPo/vBsWi5Ty0sFjLoNr+h0ZoaxzqUGNwCOvQiKCZ6ghjYhRAzW5dr+RhTZ2QHIGIbTRrWG2pMZGYdp54PIW7XvHChoq4fkFnuepggsNHVHk52V2hRIIUMAvhN3f0jkymSpQKmLadj2jyXFOLZkmeuWZkxkks7fNtYJUXGM7KFg5kkm5A1GrjWO721V2jn5PQazGZ1IfEQgzZeW6XuD1bpAnD/ALWitZExOUKsnLcQKouPJ81giSlQJN7gW1uYC02LyDVT5q0JSlSXloDNnS7ue/bpHNkw1JUx4uXk9io8ZK0vmsAOkRYhj0uXaYsDzjznDOPZaJKvFJSpZcJSnNb9IyPEfF6amcCM+RFr2fu0ZrXih2n9nq2LceiWnxJctU0FWTKhnbrF1HFsstyrv1EePVuOCVToEiaeclxlYgeZ7wzC+MpktJSo5wRyk6pPV94MUKz2efxElrAvHanHGp1zUpJKRYdTHmFJxwMqVEgk8rNZ+rQbkYrWrlLKRLyWSSNb6WhHIbU0vD2IDEadaKqQiysqkEOgtcEPGgl18mUoSiUIJDpRYWFtI8kpsYmUmeSJigVXJGyuz+kBarH5wqUTVHxFgZHUA5BLW9YZx4VhTqTroDcQYIJNTOQpL5Zkxix+HMSD3s3vAucFFId+gfYbBvKNdxASZzlWckkk+1u/6RnK5gHUf1gUazT4bi3jUyQSCpAAIAv0+n0iBVQAwUWQMzuQGvZm0LOPzgDwxUfzygD/AMjADyf843I4PUx8RbqJzKA+Ef42cmwvHDONM64S4BNTWJCyUuCAwQAcuVh8R/xGkMTUBEtDE85LEX1UWV3fT17RfxPChKkkEAkuTt8Vi56/lGeqKlKUBCXCgwQbMA7s/X84ZIDZJPnp8XUGUkOOb4tgQd7hoC4lU/FsFF2AYeXlYX3vFqrklR0INtb22v07QLrKYggqJIe/lFUiTZqMOQm1gojreIKie8zQ2dukPkUBny0mWrKptHAuLFn3cH5R2mwNYzeKo6HQg+5jnaSd2ehC5JcFarmpTYqBPROv79YpCmsJrWCgE9zHf+lB/jY+v5wRppilLAA5QUpSSzJe2mrwbpcEpJv/ACNDh5UmTLlJGUnXm0ClFrsXtFiVh2QM2pAYOVaEuo9SW8hE/hIly0MQMoSAdLizk+e3SJZs1JYAkqWxSh2ez26C416CFsRo7S5Ulgp1HoN/Pt+IjlOUgn4RMLEA3UNi7bn96RGmR4YcsFasxItdn01v6RQw+tKqhwU7eJqSzMAOjqUlh23haNZokDOMjK5QRuA6kgaje57wybXeEnMWCAyc2w0AAH3lH5P2hVAI5EKLklzrlJAL+gf9mK06lT4WQAqSGCSTd9cwOjkqd4IB1TUha0AhTZVKH4O2trxycp0ZQQMyWe1tAPUu8Nn1AyJUk3LE2cgMBv3MUsNSohI//YdbfsWtDoVhKkm8oOjOfdvbX9tGjw2sE1DjaxeMpQ1hWSHDl72v0v6wXwGZe4ynUNoXvf3+UUi6JyQZI/bQo6ViFFyR4HVUkxc2ZqpSSVKJN2O5jS8LUIVSKzFlJWWsSSFDS3eK3DtSDW82XnlqSQRZwxH4xqJdNTJJSZi3LcqWTfvDOdMCTaOcO4kiUEyphIS0wX2JB9owtTKUPhdTEju0emUnD0lV5hzq2Gg9epitWqpkMkyAgXGYJ32vE1kQ7izzykQu9lWuNfaIjhE1Tsgx6NQ0KVKATp1I2gicLlKCkoWoqFiMthFZ5NnbJpPweW0GHoKFeOtachsEsX6i8TKqqcJKUSlEswUpX4CN7S/ZylSleIVFOoDM794sUn2YSR8aVhuihAUlXBqd8nmUqnVMEtKJZuQHANy/XQR6ZSYwlFTORogiTLudZmunk0aKm4fkypPgoQSkX+LmHrGYqsMp2U0xYWhfii4fOkEAE9IkpqyjjwZTGVkT1k//ACKf3MWUcOz5wTPloeWlQzqfTKRoNx3htZTVFWvPLkLZShmIukaAlz7weqOL0S5ZppCnQkZLp1LXY+do6JS4FhjvlmaxZQdzp06uSWfYWctewjOVd+YnyYfJI284NYrNu+oSwAaz9+vlAOqBfquwb+l9B/l2gMBuPs4wZCJaqiYBmWopQwchKSQW7qUPkI1GI45LlIMyYQkNyj72mjfvWBOHLVQUciSq6yDMUw+ELUos/W/7eMRj1eZ8xSiT97KNrEj5tHMo7NtlW6SRNjXHa1q/lBIS5ZTHMw0ttb8YqSOJgmW+VKlFV0q1FtQ4ZQ+YgKqS3uPm0SS6Z1MB5D9+UVUEJs0TT8UWogixs9he/YQ2ZIUpOZQXqzMpmZ3Haxg1glIBNlnvBHjCpEubIQlLXUpZ6pUydOwzH0EXjhXtuf0ReX5qH2DsDQtUpQCwlbjw0EspZYZso3tl9QYuUs0SkLC1c7usEEagBr2OkOQESw8xmKgz6JOiSVbAE3PaL2G0v8SCAtJmJJD25wCWzXPMx311jknBS5O3DncaXgy06qSXf2GvmYK8MLKJhDPmAUlyz2O3rrE+N8MLlqDqRkuSQyQG6neKXDs5K65ASQUS0q/1ZbWv6wrhwaWS5dmsmSUIGZfxksAeraAdWi7LpUyU5g2ZVtywsAkdBvFiXMQ4cAk9Ro5L/QmKM+a6yEpCyMo10vY+zxyWW7HYpVHw8qGJuSDsOxbWBPC/JMKlMbustuHPlrt5QRxRIQErT90pJbcKcG3aAGVaSoAv4ihlbobZvQfSKJcCPs2CJmfPook5fMKSlRu9rqP/AKxVrqkKyAfCFWb+0EDN/qItAyViNy1gGSfQO7bOG/ZiZIJKVpdIKSE9yTY/InyaAGh1Qo8gKW1NtC2Y2Gzk/SK1DOALEqcqmMCd7EZezn6w6lnKTMWhRzIBsom+Zg/47doF09fnmFKGyoUySRck9tf0fs1IiMK0SVKWlYYKDgO2tgpPnb1tBShWULs7LUXSHse376QDwicrMp2UApQcO5JCXI9gdIO4AHzAlw/3tW7nqDv2g2KzSpnOIUMSs9DCim5PQ8ZkUyjMlrTqk+tw0aqRwsklKpkxZmKIISkhgXg/LkUksAJkoYbm59zcxSrJiJczPLLONCdO49IWU76GjGuGaOhwlMoOBmVvmLxNNqVaFtRYJeA+G46FKypNtSdzF5ddOPwILbbfWBZqJ1qnlSMgRlJ5ibEDqA14s1FESOaYvKdWAFvrFSmVUFTFki93Bi5ULCEPML9SVfhGtGpmQ4h+0v8Ag54lSUCagAOSou52FiIP4VxKiqlCYheQmxQoXB6frGSxvAxNmFVMiUE5CVzCrMEjcjoYDSMBmyJ0v+HqZc5JKcwJy73BSSbd4bho1NHq+D0yyTnU97EOA3nDcS4Lp5swzCtSSQxYhj+sWUKIAADC2pt7Q4oP9Yc9ATCrjgLIcHxaRKV/DSpiFlAIIzBwR1Eeb8ScOtVKUhUtv/Kq/wAJe4HV+kGePcCm5CuVJSFISVKWhJzkbgZbgnrGYoKWWV+AoiZNPOorKrFtAX2teH31NGGzBmJTilvcbqf+0bf5ecO4QwL+Jq5aFp5E/wAxaQTZI6ndRVEGKoVLmFCklKnJI3U+h7pbRrWMeg/ZVQBNNMqS2acrIljoiXysdnKsx9orOVRJJc0VeNpysq1LtfKgCzAsHI62A8hHmy5mnmRG++0fMJZJP3kZUds11H92jzioVf1JPrAhwjPkcsjX0PlGy4QwgZRNVckfIfn+UYVa9/fyj0DgqdymWfusR3B/I/WO/wBFq8nJyeq2WO0TTsMEmqlEDlWrlGwUxcD0v79IF8aJ/wC5HZP4qP4xsq6W5l2+FQN9oxnGZ/7lXkn/AGvHT6vGoQ48s5vSzc5K/CKFQvNJ6sG+n4Rdw+lYgkkCY6QQSMqgAzNo9x7QIQsutO2Ue4d/r8o0mFSfEkqG6SFJPdgY8lLk9FlXE+GytJLqURoMxOnYlvpFSgoVU0wukhaUkEasolr+Q+sbKUnMEqaxsfxgCqWy1ljYsXJexL3NztAa5oZPgOy8Q5kpQHOUm+xLAAep+sTg5bslwoEglnYt9NPKMzIqiFpIQ+UhgfvM7Cw2LFyRpBibPUoKJF1m/wDayQALjTlcHS/rHHkhqdWOWyO1U5SisBstlILfeBzC3QiB9YgiYmd8KVgN0Ctde94lQAb/AAqHOQX5rAb+XyG0R1ZHhLVyjKEuLA2IOb0EGK8IL/RlaySwIBmFndmJDEg/1MPaJPHIKEqRaWopBGhyiz9OvcRn6ud4hSgliFOD3aw9SfpBHDqzNyLzpLMRd+oU2zfQwGqNZdxRISjMGUJjBewzEj1uWHZ4GzJf88qQWT8QuNCP30h1XMWVLcunRrs4DBTdd7RFhksqBWq4fmF7jdv3tDLoV9hWhmIC1pVsQ6nO4Zz16wZ4KpmWJaiGZgp+53N+kCauiCgoAp8NQSUqG7MR3caGNDwZRFgsMQ5T1Nh+bekFAkaatmBKyAksGHwvsIURTa0OXLHo5hQbFoyAr6dEnOAqadiScvmw2gbInmaM9UuXkKiQliFNoGKfhHm8X6bhacinUV5cxIPh9BuSrR+3nAWl4dqhOSCgTEEm6VAhNtSSLNGSaH4Zr5HgSU5pSEt/UHV84pVHEDqYH5wRwfhoyQoEoOcuUkn8rwVocDkSyFIlJKtHJf6waEsq4XImzkgpsnqYZivDU2ZbxUgB9iXg0qtUxSkJTsLgRWM+ZJSHTnKyxIZkDqonUdhAqwptEFPwilNIuXLUCpYdR3J2/wCIyPDuEZVrn1Fyk5UpNgCLO0bmnxmWiYUJAzH7wAD92gBPoZ66l5l0lQJIsCLn9IaSVcATd8h6glLmjOs5UbDc/pAvjDElypLU8tZU+qXJAF3t5RofEC2QEk9gLD1i9LwNIdyoq7HSF1b6DtXJ4fw3xdPTV3mK5/iCyde4O8el0bLOcSEEhzmy373ghW4JK8RJKUFSC4dIJchveLVRXqljTl6jSA4m2BGK8O/xqAmZKBDFlHlKf8Vaj6Rzh/hj+BpZkszDMKpilgqAGVwkBIA6BOzXOggmcXdJJWlIG6lMIx2LcSLaZLRMQtmVnTcXJtft9IDdIKi2DuOsEm1MyWJACmCszqA6XPlGQpfs9rJs3w0oTm1KiVZP/YJaN7wTRz0T1VM0kgoKEgkk8xSSW0A5R7mN1JrCQCUlI10Iiim6J6cnj6vseqkgmbMlJDE2zK022MD8LqSgpWkXa47biN1jlbVrE2aVjw5YU0syyksRqFE80eepntZIcjU7Btu/p77RbDOV2Llgqo3kirSsy2L5j8mJv3cRiuM571Kz2H+2LnDE5QqJaTd1KI6JORWg2DBoDcVzXqDu4T5aAe1o9X1GVZMKkedgxe3la/CGmmpOfqXaxZm6xruH6vKhQKSyWOYXF2F+l4xdGHKP7io/Ij8Y2mA8QpkBaTJVMukgpUz2Gg6gD2MeWuzuaCsuYA5Se7DqOkQzsOJWpQBYubAsHCRr6H3iKo4hll8lMpJ/0KBPYGx9IM4ZQzp8vPMzISkZsrpA9fTZ40pJchUGBZKQhgASSz7Mn6mCdItNky0qU7uW+eY6jWKy6UKVmQAQLqUxvuwJtrcxYpJ6kILMbOEhQDkswBUWYX1Ijjk75Z1RVKkMr8FzHmWoBrMwcubO148/4sVdkLdAOVSXuVB7nsw0jT1/E4IGXM4BDKALPva3SPOpy+ckucxcnfWKY4u7Jzl4J5dWpdlagAA72gpNrc4QoE5gnKruR0aA6iEqJDlO0EKN5iTZtx5C0PJCwYSkz1qQxmAAuLs/kYt0E3IPDIBsG7EEv7tHOH+HfHW6gSlHMtIJBKfhdBGqkm7bs0eg0/A9IFKylSkqRy5lHlV1ca7HtEn+FE/sydHOTMUZaU7ugjZxf0v842uA0EyVJylDKJexJ2AH0iWg4fkU6wpAG7+dr+7+8GP48bNASA5AObhiySfD1vf/AJhQVNdCgmsESsP5AlU5cwblbOexZh8ocZcxIIlAEdj9XjO4XiapvMo+GgXd9Rsz6v1gDi/HE+cFS5P8pCbMPi9SdXhjUbmSieo3KSeiVJLdXaJp0xEhLzp6EKYkJFz7R5zwxhdRP/8ADmlBLgzC+V+li5+kbNXBUgpT486YuYxzKSoAHvlLt7wWgcJiwvEpFQFET8yjYS/gU/bNHJ/EakKElZKrNndNj3b8o7TcGUqVgpRMP9xXBZPD1H4vimXz6vdibX6E2gB4KuHYeVfzFBnu5JFtmg8moypF023ivNqEFglZ8mc/hHCuWlNklRJu/wC7Qr4AFqbECUrUWCUJKrdtfpE3D+JCbLSoKUXH3viB7xjanFQBMZ+dGQJF2BO462ingmMrHKlQSoFuo/5ENGdAcLNRxDMUucDJUhQTaYgi4OxcXG8QGcQHVYAFwbwFrMeaYoffdifKKYxGYQ5SpQNuX8YEpfQVEzmPzyqecz5VuAAW8gekCMSQadSMpICg6RvY384scSy1JKgoFLmzguC8TYAJM1YE5PiZUFs5Jv8AhE1Hyy7nxR6P9nmITKumXyhK5Zy5rXsC7bQXqqoyJShPm3UcoOznQCKn2eUkuXInrlAgKWAblrB7eTxHxNXASyx5rt9Y6IxqNnNKTboxuPzpn8OtyoZzlcqLEZg7bA5XI0jMIlAJYDQQbwnGc9NPkTLrQlS0KOikkkt5iA50b0imITITcPn/ALqV2Kv9ihAXistUHblHyzD8INYSsJqJbXD/AKX94F8YXqfceynP+6O2X8H+mcq/m/4VaRLKH9oAjv8A1CYgrCSQH5r67a6jTUeRjlNoe8HeGcIVUEJSkMJiiVH4QHOvW7Ftyn24k12zp7OcLy59ZUIkhyCf5qhbLLGpcfAWsGuSfMx69W4EhaEy3PhhgoORmbqRdohwuklUcvw5CRclS1PzLUdSo7wOPGcrxjKBvo+zkaekc8pKbLKLidxuolyZWRIypFrbDX2jzLHuICrlSRlNrXAI6/Vj3i9xRj6py1JbkSoj/Ig/R7N3jLz5Lkk73/UNDxx+WBz8InkTStIJI0Pl6QIq0WBglQ/+PyB/GKFbpFF2SI6dQPKYP4fKBZi7D09YC4bThTk/v9vHZFWUhQTYn6Q0sb1TNGVM9K4LnplpmXuSN9NY0RxRIZiAY8o4dr1CYQ+qcp89Qe+/vGjNU+7t33jjyJpnTCpI1EzF2PrHU4r3aMzKxcWBax/CGTsU0EJyNSNUmsUbg2jkBabEpYSHWQdxCi2pOw6jGkVQCvDITspdiR2G4jN1yqX+KUJwKdNjz2s6tWi8KwJHJpsrl9NS8V8TXnTmKQ4uXZ2GpG5hmKuAlLx1AH8sgJAsEs3pqW9orrxrNY7nchh+/KMtJqxfQP00ixIrAe76fkY1Bs2VFiIYsW2LKJFu/wCUXTVln32+kZOmrEpDBn37frE6MRA1UPP6QtWE1JxEF7CKVVWA/wBwIcHcEd9Xv8oAHF99gz9nhqsQBe5DsQfrAo1ktTWtmAsCdvLV94goK1ImpdgH2Nn3J9YrVKuvV22P5QKqas37dP32gah2NfgVGKifMUo8iVqDDcu9z0jf0qEpDJSAOwjA8BK/kgk/ET843tJ5QboXsZiuEInyymYlJBcaBx3B2Med0n2W1SJ6lIXJ8MEtmWQtST/aElumsb/iXFFSZOaWAVGwfYmMLRcTKVNCkGw5VOdeoZ+u8BzSdMeONtWEsLqJslKadzmRMUpaQWfMeXm/p6+UC+KZk6YuZLJSkOACnU7s+0DMW4iVJrTMupCiFeX7EWMUxyXMmJnZj4YBJYF9Mt+9/lAcnVIOnPJnBS5V82oyJH76fnD55sWghNlJCU5dS1nc7qf6QMnHaOrD0Qyrk7T8gSv+9PzWkQPx6YVTySXIe/clvoG9Ikxioyy0JH9TnuxhtVSFRC1kIQR8SgeZv/jSLr1FxYbkR1OX9px/Uc9fNMjpA5AFybAdTGspJwoqYOsFUzNMIQQdTa7tYfiYykrEfDcygU2LqUxWR06JHZLaByYZVY2uYk5mdb9eVDsEh9tn/EkxwyTlwdMGo2w5N47nEKCVkJIIYh9ejM3vAA1673Yne7u+o6dIqphyhFVFLoRyb7HrqldSz9Sfn53iBU4u+9vl0jpiMiGFLuHK5Fjo59xEE+XmIHqfKO4cbqHVP0I/OLlJKdbQccN5qP2CUtVZDIRkQry31ip4cE8QlscoFyXPkP1eJKTBFFnNugvbzjsnglKShBdEVkUVtLyDJEzKoHoYNKriRcwbkcLy1o0PufwjJ4mDLWqXoUlvy+Uc3qfSyxpNlcHqIzbSLArO97v6REuvI30tFDKYt4TReLPlo2zAq/xFz9G9Y5NEXcjfYTgaDJQZnxkOfW/0MKLi8QALBmEKKUidsG0dJ4o5VBSbuov5sANQLQYn+DIQStRIb4bHbr07RTk1SJSM1kgBy2wGjvqfOMzi+M/xZUhLhOqSbFTNc9GERbLxSC8nD6eYAEhLEkoJzAlxoXtqzfpE83A5OYgIUlgA4JyuWf4tT5QBSG5Q5BypBzZQLEgJAvtc2F4d4/MpfiBagkkJJOVPS33jvGC0bGlwOkQ2YlXUKUb+wEG5VFTIYiWi4tyu8YugmzchHLnZ0rDBJLAs3kdxE+HYwsKZQW+iiCdfdx5doFitI2UytQlIGRJdnsNCenaK8/BKWY4MsAvqmxeB9Bhi5qDnSEgWBJ1H9Xn3jQ00hEu5OlnLbCNZqMnU8DzVTE5FAyj8RUWKfLrr8obO+ydKixqVAbsgP6Em0bQVuoDW7xFMrwQGve50DiNZqKmGcJypDZFrCAAwLEnzME5i8gLcwgWquu6inlPUsR1IijU4s7lyBcWv7dIVsJLxNiSVSib8t/VjHlcyeJc0LRZKmJ7GzuI3c/EEkEu46KbX0jB4qAicQdFXHSNFW2NtSCfFQGTMkgsHSoHUdoEyKnPJITYqsdhtFWXLdBHe36RHTDKGfcw+tKgOduzSU9QXAUGSABfyufJopeGXc6PEuDSytMwlRIlIKj7j5M8V0qZL9ifwi+KLjG/sjkknLgH4sXmJOlx0J1F2/OOYrPK5pUSVFhc6/p5QyqBK0jWG1I5oo+mT8kNRNt5xFMU5caaDy2iOqVdukOlm0IhiYQ4GIkKaJCIIDi1RHkOsTOIinKtGMdoZn80d3HuPzi4ioIKsups/QQMl2L9C/wCMEl6nuX99PlBg3F2gSSa5J6JLkklzr3jRUqsiRn5bOH/pJ/SMjnIKCksQW94urmKV8RJ8zHfh9U4Rqjmy4VJmrk45KSLF36An5i0YvHVAz1kH4mNx2A/CCcosHihiEvMx6W9D+/nEfUZ3ljyNhwrG7QPCni3S1nhhRbM4y9Dq9jtEeRtGh0uTcPpr6COA66DcrEZZAJCnPVnjkBlJKiT1hRrYaCWLYgooCCbFyR3Gj9Yp0QBVfYEjue8KFCvoddlydJOdiSWiTOlMxKTo3QGw2v5AQoUTRVhnBV+ItAGZKTzFsugdh7Bo1xWlEsmUje+jl9yTvChRhDgxYkBIJ15uwb84enEiVO/IwHR1dD27iFChEMzofOoEsyQXBOrkuzMfXSIqrFzkUE3UlWQOLWvb3jkKGQoOn4q7W2N9+4OzaxAaoBLh2dvL9I5CgmBqqoOzWVA3GEhSGa6Tr0hQoZCsD52YREid8Vt47ChxDYfZ9LGSoWbuUSwPRR/+0UeIqUS5ikIHLY+XYdoUKPUpf0sWcCb/AKiSAs0ErT+9oqVhZR9Y7CjhZ2A0qeJEGFCgGJyHjqVQoUEBwriNRhQoxhRZlzuVL9G9rflChQAjX38ovU5G+hue3eFCiuN/ISfQQmSWAvr+9IoTnBKTfcRyFD50k3QuJ2k2Q5Q8dXoAPva+QhQo4TpIlTGtChQoYB//2Q=="/>
          <p:cNvSpPr>
            <a:spLocks noChangeAspect="1" noChangeArrowheads="1"/>
          </p:cNvSpPr>
          <p:nvPr/>
        </p:nvSpPr>
        <p:spPr bwMode="auto">
          <a:xfrm>
            <a:off x="304800" y="-79375"/>
            <a:ext cx="304800" cy="304800"/>
          </a:xfrm>
          <a:prstGeom prst="rect">
            <a:avLst/>
          </a:prstGeom>
          <a:noFill/>
          <a:ln w="9525">
            <a:noFill/>
            <a:miter lim="800000"/>
            <a:headEnd/>
            <a:tailEnd/>
          </a:ln>
        </p:spPr>
        <p:txBody>
          <a:bodyPr/>
          <a:lstStyle/>
          <a:p>
            <a:endParaRPr lang="fr-FR" altLang="fr-FR">
              <a:ea typeface="ＭＳ Ｐゴシック" charset="-128"/>
            </a:endParaRPr>
          </a:p>
        </p:txBody>
      </p:sp>
      <p:sp>
        <p:nvSpPr>
          <p:cNvPr id="27655" name="AutoShape 12" descr="data:image/jpeg;base64,/9j/4AAQSkZJRgABAQAAAQABAAD/2wCEAAkGBhQSERUUExQVFRUVGBcWFxcYFxYcGBkYGRgXGBscGBgcHCYeGhokGhcaIC8gIycpLCwsGCAxNTAqNSYsLCkBCQoKDgwOGg8PGikkHxwsLCwpKSwsKSksKSwsKSksLCksKSwpLCwpLCwsKSwpLCwpLCwsLCwsKSwpLCksLCwsLP/AABEIALcBEwMBIgACEQEDEQH/xAAcAAABBQEBAQAAAAAAAAAAAAAFAAIDBAYBBwj/xABAEAABAgQEBAQDBgUDBAIDAAABAhEAAwQhBRIxQQYiUWETcYGRMqGxB0LB0eHwFCNSYnKCsvEVJDOSU8IWY6L/xAAZAQADAQEBAAAAAAAAAAAAAAABAgMABAX/xAAnEQACAgICAQUAAQUAAAAAAAAAAQIRAxIhMUEEEyJRYTMUIzJxgf/aAAwDAQACEQMRAD8A9gSmJEphiZPeHZD1izOdL8H5YdlhgeHBUKVSGlEcyRM8cBEazURJTDwmHlMNvGs1HRHSiEDDZ1QlIJUQAIDdGo7lhFEZ+v4tQkgIZViSehfRusUZvGIWjoCRcGwBdnPctCe4htGaszEj7w94cioS7PGIm1M1ZOVQCQ2Y303A6mLiKspIIUXcWPybyhPcsb2zZJMIpgFIx7KCFA5tR694JScUQW5g7PDWgalsJjuWIjVJBYnZ/wB+kL+KS7OHZ4NgokyxzJEMuuSrQ7t+MTpWDpGs1CaEIdHHjGo7HDHCqFGNZ0GOww2joVGMOhRx47GCKFCjjxjDFPCCocYYpEERjwuHREmXDgq8ag2PhQnhQBioDDooidEiFxVpk07LQMdzxAJkIzIUJYeOWiELhZo1BJwI4TEQVHc0ajHKmpyJJt62HvHkfF/Fsw1aZRKWUbISu+5SWNgG1vs+8ej4/X5UZQSFEHQsfmNPL5R4xX0CZi1pKQSs86iWAAGpUXsAdN45c06ep04cd/Ir1tdOmqUpMsAOUgnMxykh1Je9zpC4expaZhkTggBSTokAC+wexcj2izN4jo0BKBMzBNgUhSkgd1AN6wD4hxVK5iBTM4BKprEFiRypcO1r2aJRTLycaPQ6TGVZJaS4DZSp7BUsKfNvqnTeIqTi/wARTLTzJLWBDqDg3NriMUiqR4edfiKJWkEXJzBfxFgx2HSxiMeIVysozLQpSznslacylpHqka7N2gOwRiqPScMxta1bs1wp3BdrW0cNFidWGYnMggG7XFi2hG9xtGcocb8aSZtOoomFSUKQq6ULNiCnfz3jNS62ro56pSUonZ1p5mYZlKsLfDrtGjYrSPR5mOmWhJWSSpQS7/6WNrRYk4iJi2SqydT1fTy0jKypVR4pWrIEkDMHJ5kggEBt1MWg3JADpCMuaYD3VYF/kfaApMGqDQrAFAJOraaC35CJ5OIzGZTpCXGv+p38jAUVWda0D7m5016+gEQrr86spylKlFDKu+UAlvn7RVSJuJpk49M1SczddP20XE8Qkn3eMamuFknUpUX1dILa7m42iRE9soDM5cb92L29RB9xg0NkeIQDdvKKtVxOQklGX5xkxWoYrKk2JBPQD52ilU1yQPEW4QA6b5STrmN/h6A69I3usyxoPVPFkxczIAsCxKmIDdQfOJv+vEM61sLsWvrtqf8AiPPqzjhQOWShR1ADuSf8Uu++8NoJ9VOC1qzygC3OVAaPZ/P9tG3Y2iPRTxxlBdewIcXYdoM0HGMtYSzlx1u41tHl+H4TOWpykIlkcyll1KJvZIvrvaDQneCAEJQkkkBJZtQ5sLdWgqbFcV4PS5eLyzvFxKgRaPM5VarIVLLknRLkH0g3T8RK5QSWYculodTsTVmyMcCopU2KJXYenWJiYquRCZSoYnWIyqOZoNAZahRX8SFA1DYFTMiVK4rJMSAxYQsCYYeFmIAqHgwAk4VDs0QAw8KjUAmBh2aIHjueAEynHcknLlJQVOnNq4yk2vbppvHjWN1KllUq4JYu+6dj1BtH0bOlJWCFAEEEadY8a+0Xhf8AhlpWkBpilM3QaA9CxjjzQaex14ZWtTDU2FlEsKJzJLH0OsSy6TKQA2997N8i8XJNOfDyh8juRsN7Q5M5AWkBj8QKWLgliCCNbBolu2W0SRWXLWnNYhiGYm6VuL98w1GvszKbEFlSCRlCCVFj/aQB/jfeCE2oSQSQyQxYAgkPo97tceRhfwyBMlA5j4j2dJSyX+Lz0PtaN2boPYFKEjxJqgpKMgUHJZ02SQnR9fQxLIlonyEKZRVmCw5yqKwosSx1sS21oJTJcuaFKXzAkgJcs6QT7BgBt7xQpKtMwgShlQJ2oGyLn0OUB+/eJWGgtQ1OZS5iXIYAAiwKczN5np59IsGYAtdy6bBzYlgq3S6mtrA2lrUqlpCSShSynMA3wOH9SgB4ZQ1AUjObhRWTmSxDEBjuDZ7dBDC2W5lbkC1ZgSpKS19nBPbc+bQEohJmTErlrW8mapK7nK6xmWb6qcM7uGEcqa5KlKlKclOpJ+FGRLjN52Pr1gBQS0/zEpvKVMUuzizBIB3Iy/U9IrGJKTNUnEVFZzDll2CzZRJbMMosQ4d+sQ1ONoSXCATe6r6lz2ub/wDBIooWqZpp1Jt6mG1lEE6zElRD5b39dOmv4BqrSLp9k6k1aJZvEIIZkpB16P3fy+R6RWn1JnKQFEM+p0buBobNbo1oFTJbnlPRvU2LeQzeSQNSTEUqsY5VOxbz2b1un/8AoxRxTQik0zYSK6VKR/2qEFZdJUlOZerXUfhJ76W1jszFMvhmqUhB1TLckhndayXftZnI7MJkVviJAEwoXbRhmuCbkNfrrcwYEsAlU1KMyv7XJbVSiS7fdD9mjlfBfsX/AOSZwWK3SSVAIUlgWKSXAOW50Fz5RfppQAznKHLpLlTvfZoaJxIaWkN/WbOx6M+UPZo7NoiZiFCwT3+JyCSxDhj3941houScRCWYFYJuU2AO9jdtS/6CL8qrUA6k3fSxYbO0Aps1aHCVhRvkQlG2znU9YlpvEZnJULqLjNdwwGgbX0jWCjQyq8p0d9d9/KNHhWKApZRY9zGKp5xa7Zg1swOxY+totyqogkHYP+kUhOmJKNmzmYzJGsxPvFeZxFJD87+QMZKplixGhvFZcto6NyOprFcXyuivaFGQ8OFG2NqjYy4kEDUzD1iGdXzELACkMdArU9hDuxbQaBiRIi7JkJIFvNo5MkgXaJuZRIrJESBMTJlDoYRCRraNubUhyGO5TEhI6xGJ6esFSA40cIMZj7QMJM+kJa8pQmDyYpV8i/pGslqSdxCnoQxClBiCCH2MCfyjTGjUWmjwdNEFBh0OurmMni84JUQDcb6MUn8xGs4voZlDUrBzGWQ8tY+Au4Z/6hZwfPeK32ZYKKutlLmy1LkyQqYpWVWQzAQUjNoTmL5f7Y44Qa7OueS+gWJWZYX4mQIKErLMgqOt9C4J/wDaDy6LNWi7CWjxFqOgdRI1+7raPTqyqwiSopmzKWUrOZqkKKASshipSf6i2rbRgOI8YoyupEtSBJmJQhKg/wDMCkMVAWOUEs9rJ6Q7jqTUth/8EhfiJUGIez3AUBezbA+sZ+QDLQ2ZpYW5UCQ0pgpQAGovl/WFSUS5UxnWrxEtmzF+Vshc6hgr5Q+UqWEgH4eZgDmK2c39WPUsYk1TKp8E+D4lMWsryhElAUiTKG7Mty2nwNpaJKaYokpNgGXZ7JIUbnuWP+nd4ro5VZQeUpUoGwEsqFtdbAKL7mK2GLAKyklwCFH71my6/wBtj0aH8kywmcMsxSTlYl7a5iGL+V4jwyXbKSCztZRDvfMw9vKKaVsFhi2fKV5g6goOGHQEsPS8RYXiK0ycoLkZnUohIABN7Do0M210Kkn2WMTw+aFA+MdLAWHs0DPFmnlUc72Njp2IIYtv3iaZUzJnMpZybDIoA99rdifrERrgLBQA8h8gLfOJpOyya1ofLoZijblfqQ17ddkAJ9YfVYZPy85lAHcqOt/hAS+7egiqvFiPgCv8iL+mjekcTiCVkfzAFbOCT9GEV3kQ0ig7w1Tky3mpUCCeZIJcO5IBAcd++mkHqeeM6cqLDl6Nbycqy7n9IEcOypqpbFQAckqDErTqACPgABaLypqzOKCUkEhJY6MCrUF3IaJSbbKRSSDcusBmBKUmwuosCD2G9x6NEq6oJOdSnFwLMLOXfyGndoFyq5ImlKVcyA+rdEgdHLm3l6RUKFgFU1eclTJSwCbkFSUjdmPdkwDUFKcFCSpPNMXYE2ASSbkHRNvkIson5HuFNqbXby8/nFHOpOnOcxAPUM7eQJIbZjFmkpwEdNSW0UQPo/vBsWi5Ty0sFjLoNr+h0ZoaxzqUGNwCOvQiKCZ6ghjYhRAzW5dr+RhTZ2QHIGIbTRrWG2pMZGYdp54PIW7XvHChoq4fkFnuepggsNHVHk52V2hRIIUMAvhN3f0jkymSpQKmLadj2jyXFOLZkmeuWZkxkks7fNtYJUXGM7KFg5kkm5A1GrjWO721V2jn5PQazGZ1IfEQgzZeW6XuD1bpAnD/ALWitZExOUKsnLcQKouPJ81giSlQJN7gW1uYC02LyDVT5q0JSlSXloDNnS7ue/bpHNkw1JUx4uXk9io8ZK0vmsAOkRYhj0uXaYsDzjznDOPZaJKvFJSpZcJSnNb9IyPEfF6amcCM+RFr2fu0ZrXih2n9nq2LceiWnxJctU0FWTKhnbrF1HFsstyrv1EePVuOCVToEiaeclxlYgeZ7wzC+MpktJSo5wRyk6pPV94MUKz2efxElrAvHanHGp1zUpJKRYdTHmFJxwMqVEgk8rNZ+rQbkYrWrlLKRLyWSSNb6WhHIbU0vD2IDEadaKqQiysqkEOgtcEPGgl18mUoSiUIJDpRYWFtI8kpsYmUmeSJigVXJGyuz+kBarH5wqUTVHxFgZHUA5BLW9YZx4VhTqTroDcQYIJNTOQpL5Zkxix+HMSD3s3vAucFFId+gfYbBvKNdxASZzlWckkk+1u/6RnK5gHUf1gUazT4bi3jUyQSCpAAIAv0+n0iBVQAwUWQMzuQGvZm0LOPzgDwxUfzygD/AMjADyf843I4PUx8RbqJzKA+Ef42cmwvHDONM64S4BNTWJCyUuCAwQAcuVh8R/xGkMTUBEtDE85LEX1UWV3fT17RfxPChKkkEAkuTt8Vi56/lGeqKlKUBCXCgwQbMA7s/X84ZIDZJPnp8XUGUkOOb4tgQd7hoC4lU/FsFF2AYeXlYX3vFqrklR0INtb22v07QLrKYggqJIe/lFUiTZqMOQm1gojreIKie8zQ2dukPkUBny0mWrKptHAuLFn3cH5R2mwNYzeKo6HQg+5jnaSd2ehC5JcFarmpTYqBPROv79YpCmsJrWCgE9zHf+lB/jY+v5wRppilLAA5QUpSSzJe2mrwbpcEpJv/ACNDh5UmTLlJGUnXm0ClFrsXtFiVh2QM2pAYOVaEuo9SW8hE/hIly0MQMoSAdLizk+e3SJZs1JYAkqWxSh2ez26C416CFsRo7S5Ulgp1HoN/Pt+IjlOUgn4RMLEA3UNi7bn96RGmR4YcsFasxItdn01v6RQw+tKqhwU7eJqSzMAOjqUlh23haNZokDOMjK5QRuA6kgaje57wybXeEnMWCAyc2w0AAH3lH5P2hVAI5EKLklzrlJAL+gf9mK06lT4WQAqSGCSTd9cwOjkqd4IB1TUha0AhTZVKH4O2trxycp0ZQQMyWe1tAPUu8Nn1AyJUk3LE2cgMBv3MUsNSohI//YdbfsWtDoVhKkm8oOjOfdvbX9tGjw2sE1DjaxeMpQ1hWSHDl72v0v6wXwGZe4ynUNoXvf3+UUi6JyQZI/bQo6ViFFyR4HVUkxc2ZqpSSVKJN2O5jS8LUIVSKzFlJWWsSSFDS3eK3DtSDW82XnlqSQRZwxH4xqJdNTJJSZi3LcqWTfvDOdMCTaOcO4kiUEyphIS0wX2JB9owtTKUPhdTEju0emUnD0lV5hzq2Gg9epitWqpkMkyAgXGYJ32vE1kQ7izzykQu9lWuNfaIjhE1Tsgx6NQ0KVKATp1I2gicLlKCkoWoqFiMthFZ5NnbJpPweW0GHoKFeOtachsEsX6i8TKqqcJKUSlEswUpX4CN7S/ZylSleIVFOoDM794sUn2YSR8aVhuihAUlXBqd8nmUqnVMEtKJZuQHANy/XQR6ZSYwlFTORogiTLudZmunk0aKm4fkypPgoQSkX+LmHrGYqsMp2U0xYWhfii4fOkEAE9IkpqyjjwZTGVkT1k//ACKf3MWUcOz5wTPloeWlQzqfTKRoNx3htZTVFWvPLkLZShmIukaAlz7weqOL0S5ZppCnQkZLp1LXY+do6JS4FhjvlmaxZQdzp06uSWfYWctewjOVd+YnyYfJI284NYrNu+oSwAaz9+vlAOqBfquwb+l9B/l2gMBuPs4wZCJaqiYBmWopQwchKSQW7qUPkI1GI45LlIMyYQkNyj72mjfvWBOHLVQUciSq6yDMUw+ELUos/W/7eMRj1eZ8xSiT97KNrEj5tHMo7NtlW6SRNjXHa1q/lBIS5ZTHMw0ttb8YqSOJgmW+VKlFV0q1FtQ4ZQ+YgKqS3uPm0SS6Z1MB5D9+UVUEJs0TT8UWogixs9he/YQ2ZIUpOZQXqzMpmZ3Haxg1glIBNlnvBHjCpEubIQlLXUpZ6pUydOwzH0EXjhXtuf0ReX5qH2DsDQtUpQCwlbjw0EspZYZso3tl9QYuUs0SkLC1c7usEEagBr2OkOQESw8xmKgz6JOiSVbAE3PaL2G0v8SCAtJmJJD25wCWzXPMx311jknBS5O3DncaXgy06qSXf2GvmYK8MLKJhDPmAUlyz2O3rrE+N8MLlqDqRkuSQyQG6neKXDs5K65ASQUS0q/1ZbWv6wrhwaWS5dmsmSUIGZfxksAeraAdWi7LpUyU5g2ZVtywsAkdBvFiXMQ4cAk9Ro5L/QmKM+a6yEpCyMo10vY+zxyWW7HYpVHw8qGJuSDsOxbWBPC/JMKlMbustuHPlrt5QRxRIQErT90pJbcKcG3aAGVaSoAv4ihlbobZvQfSKJcCPs2CJmfPook5fMKSlRu9rqP/AKxVrqkKyAfCFWb+0EDN/qItAyViNy1gGSfQO7bOG/ZiZIJKVpdIKSE9yTY/InyaAGh1Qo8gKW1NtC2Y2Gzk/SK1DOALEqcqmMCd7EZezn6w6lnKTMWhRzIBsom+Zg/47doF09fnmFKGyoUySRck9tf0fs1IiMK0SVKWlYYKDgO2tgpPnb1tBShWULs7LUXSHse376QDwicrMp2UApQcO5JCXI9gdIO4AHzAlw/3tW7nqDv2g2KzSpnOIUMSs9DCim5PQ8ZkUyjMlrTqk+tw0aqRwsklKpkxZmKIISkhgXg/LkUksAJkoYbm59zcxSrJiJczPLLONCdO49IWU76GjGuGaOhwlMoOBmVvmLxNNqVaFtRYJeA+G46FKypNtSdzF5ddOPwILbbfWBZqJ1qnlSMgRlJ5ibEDqA14s1FESOaYvKdWAFvrFSmVUFTFki93Bi5ULCEPML9SVfhGtGpmQ4h+0v8Ag54lSUCagAOSou52FiIP4VxKiqlCYheQmxQoXB6frGSxvAxNmFVMiUE5CVzCrMEjcjoYDSMBmyJ0v+HqZc5JKcwJy73BSSbd4bho1NHq+D0yyTnU97EOA3nDcS4Lp5swzCtSSQxYhj+sWUKIAADC2pt7Q4oP9Yc9ATCrjgLIcHxaRKV/DSpiFlAIIzBwR1Eeb8ScOtVKUhUtv/Kq/wAJe4HV+kGePcCm5CuVJSFISVKWhJzkbgZbgnrGYoKWWV+AoiZNPOorKrFtAX2teH31NGGzBmJTilvcbqf+0bf5ecO4QwL+Jq5aFp5E/wAxaQTZI6ndRVEGKoVLmFCklKnJI3U+h7pbRrWMeg/ZVQBNNMqS2acrIljoiXysdnKsx9orOVRJJc0VeNpysq1LtfKgCzAsHI62A8hHmy5mnmRG++0fMJZJP3kZUds11H92jzioVf1JPrAhwjPkcsjX0PlGy4QwgZRNVckfIfn+UYVa9/fyj0DgqdymWfusR3B/I/WO/wBFq8nJyeq2WO0TTsMEmqlEDlWrlGwUxcD0v79IF8aJ/wC5HZP4qP4xsq6W5l2+FQN9oxnGZ/7lXkn/AGvHT6vGoQ48s5vSzc5K/CKFQvNJ6sG+n4Rdw+lYgkkCY6QQSMqgAzNo9x7QIQsutO2Ue4d/r8o0mFSfEkqG6SFJPdgY8lLk9FlXE+GytJLqURoMxOnYlvpFSgoVU0wukhaUkEasolr+Q+sbKUnMEqaxsfxgCqWy1ljYsXJexL3NztAa5oZPgOy8Q5kpQHOUm+xLAAep+sTg5bslwoEglnYt9NPKMzIqiFpIQ+UhgfvM7Cw2LFyRpBibPUoKJF1m/wDayQALjTlcHS/rHHkhqdWOWyO1U5SisBstlILfeBzC3QiB9YgiYmd8KVgN0Ctde94lQAb/AAqHOQX5rAb+XyG0R1ZHhLVyjKEuLA2IOb0EGK8IL/RlaySwIBmFndmJDEg/1MPaJPHIKEqRaWopBGhyiz9OvcRn6ud4hSgliFOD3aw9SfpBHDqzNyLzpLMRd+oU2zfQwGqNZdxRISjMGUJjBewzEj1uWHZ4GzJf88qQWT8QuNCP30h1XMWVLcunRrs4DBTdd7RFhksqBWq4fmF7jdv3tDLoV9hWhmIC1pVsQ6nO4Zz16wZ4KpmWJaiGZgp+53N+kCauiCgoAp8NQSUqG7MR3caGNDwZRFgsMQ5T1Nh+bekFAkaatmBKyAksGHwvsIURTa0OXLHo5hQbFoyAr6dEnOAqadiScvmw2gbInmaM9UuXkKiQliFNoGKfhHm8X6bhacinUV5cxIPh9BuSrR+3nAWl4dqhOSCgTEEm6VAhNtSSLNGSaH4Zr5HgSU5pSEt/UHV84pVHEDqYH5wRwfhoyQoEoOcuUkn8rwVocDkSyFIlJKtHJf6waEsq4XImzkgpsnqYZivDU2ZbxUgB9iXg0qtUxSkJTsLgRWM+ZJSHTnKyxIZkDqonUdhAqwptEFPwilNIuXLUCpYdR3J2/wCIyPDuEZVrn1Fyk5UpNgCLO0bmnxmWiYUJAzH7wAD92gBPoZ66l5l0lQJIsCLn9IaSVcATd8h6glLmjOs5UbDc/pAvjDElypLU8tZU+qXJAF3t5RofEC2QEk9gLD1i9LwNIdyoq7HSF1b6DtXJ4fw3xdPTV3mK5/iCyde4O8el0bLOcSEEhzmy373ghW4JK8RJKUFSC4dIJchveLVRXqljTl6jSA4m2BGK8O/xqAmZKBDFlHlKf8Vaj6Rzh/hj+BpZkszDMKpilgqAGVwkBIA6BOzXOggmcXdJJWlIG6lMIx2LcSLaZLRMQtmVnTcXJtft9IDdIKi2DuOsEm1MyWJACmCszqA6XPlGQpfs9rJs3w0oTm1KiVZP/YJaN7wTRz0T1VM0kgoKEgkk8xSSW0A5R7mN1JrCQCUlI10Iiim6J6cnj6vseqkgmbMlJDE2zK022MD8LqSgpWkXa47biN1jlbVrE2aVjw5YU0syyksRqFE80eepntZIcjU7Btu/p77RbDOV2Llgqo3kirSsy2L5j8mJv3cRiuM571Kz2H+2LnDE5QqJaTd1KI6JORWg2DBoDcVzXqDu4T5aAe1o9X1GVZMKkedgxe3la/CGmmpOfqXaxZm6xruH6vKhQKSyWOYXF2F+l4xdGHKP7io/Ij8Y2mA8QpkBaTJVMukgpUz2Gg6gD2MeWuzuaCsuYA5Se7DqOkQzsOJWpQBYubAsHCRr6H3iKo4hll8lMpJ/0KBPYGx9IM4ZQzp8vPMzISkZsrpA9fTZ40pJchUGBZKQhgASSz7Mn6mCdItNky0qU7uW+eY6jWKy6UKVmQAQLqUxvuwJtrcxYpJ6kILMbOEhQDkswBUWYX1Ijjk75Z1RVKkMr8FzHmWoBrMwcubO148/4sVdkLdAOVSXuVB7nsw0jT1/E4IGXM4BDKALPva3SPOpy+ckucxcnfWKY4u7Jzl4J5dWpdlagAA72gpNrc4QoE5gnKruR0aA6iEqJDlO0EKN5iTZtx5C0PJCwYSkz1qQxmAAuLs/kYt0E3IPDIBsG7EEv7tHOH+HfHW6gSlHMtIJBKfhdBGqkm7bs0eg0/A9IFKylSkqRy5lHlV1ca7HtEn+FE/sydHOTMUZaU7ugjZxf0v842uA0EyVJylDKJexJ2AH0iWg4fkU6wpAG7+dr+7+8GP48bNASA5AObhiySfD1vf/AJhQVNdCgmsESsP5AlU5cwblbOexZh8ocZcxIIlAEdj9XjO4XiapvMo+GgXd9Rsz6v1gDi/HE+cFS5P8pCbMPi9SdXhjUbmSieo3KSeiVJLdXaJp0xEhLzp6EKYkJFz7R5zwxhdRP/8ADmlBLgzC+V+li5+kbNXBUgpT486YuYxzKSoAHvlLt7wWgcJiwvEpFQFET8yjYS/gU/bNHJ/EakKElZKrNndNj3b8o7TcGUqVgpRMP9xXBZPD1H4vimXz6vdibX6E2gB4KuHYeVfzFBnu5JFtmg8moypF023ivNqEFglZ8mc/hHCuWlNklRJu/wC7Qr4AFqbECUrUWCUJKrdtfpE3D+JCbLSoKUXH3viB7xjanFQBMZ+dGQJF2BO462ingmMrHKlQSoFuo/5ENGdAcLNRxDMUucDJUhQTaYgi4OxcXG8QGcQHVYAFwbwFrMeaYoffdifKKYxGYQ5SpQNuX8YEpfQVEzmPzyqecz5VuAAW8gekCMSQadSMpICg6RvY384scSy1JKgoFLmzguC8TYAJM1YE5PiZUFs5Jv8AhE1Hyy7nxR6P9nmITKumXyhK5Zy5rXsC7bQXqqoyJShPm3UcoOznQCKn2eUkuXInrlAgKWAblrB7eTxHxNXASyx5rt9Y6IxqNnNKTboxuPzpn8OtyoZzlcqLEZg7bA5XI0jMIlAJYDQQbwnGc9NPkTLrQlS0KOikkkt5iA50b0imITITcPn/ALqV2Kv9ihAXistUHblHyzD8INYSsJqJbXD/AKX94F8YXqfceynP+6O2X8H+mcq/m/4VaRLKH9oAjv8A1CYgrCSQH5r67a6jTUeRjlNoe8HeGcIVUEJSkMJiiVH4QHOvW7Ftyn24k12zp7OcLy59ZUIkhyCf5qhbLLGpcfAWsGuSfMx69W4EhaEy3PhhgoORmbqRdohwuklUcvw5CRclS1PzLUdSo7wOPGcrxjKBvo+zkaekc8pKbLKLidxuolyZWRIypFrbDX2jzLHuICrlSRlNrXAI6/Vj3i9xRj6py1JbkSoj/Ig/R7N3jLz5Lkk73/UNDxx+WBz8InkTStIJI0Pl6QIq0WBglQ/+PyB/GKFbpFF2SI6dQPKYP4fKBZi7D09YC4bThTk/v9vHZFWUhQTYn6Q0sb1TNGVM9K4LnplpmXuSN9NY0RxRIZiAY8o4dr1CYQ+qcp89Qe+/vGjNU+7t33jjyJpnTCpI1EzF2PrHU4r3aMzKxcWBax/CGTsU0EJyNSNUmsUbg2jkBabEpYSHWQdxCi2pOw6jGkVQCvDITspdiR2G4jN1yqX+KUJwKdNjz2s6tWi8KwJHJpsrl9NS8V8TXnTmKQ4uXZ2GpG5hmKuAlLx1AH8sgJAsEs3pqW9orrxrNY7nchh+/KMtJqxfQP00ixIrAe76fkY1Bs2VFiIYsW2LKJFu/wCUXTVln32+kZOmrEpDBn37frE6MRA1UPP6QtWE1JxEF7CKVVWA/wBwIcHcEd9Xv8oAHF99gz9nhqsQBe5DsQfrAo1ktTWtmAsCdvLV94goK1ImpdgH2Nn3J9YrVKuvV22P5QKqas37dP32gah2NfgVGKifMUo8iVqDDcu9z0jf0qEpDJSAOwjA8BK/kgk/ET843tJ5QboXsZiuEInyymYlJBcaBx3B2Med0n2W1SJ6lIXJ8MEtmWQtST/aElumsb/iXFFSZOaWAVGwfYmMLRcTKVNCkGw5VOdeoZ+u8BzSdMeONtWEsLqJslKadzmRMUpaQWfMeXm/p6+UC+KZk6YuZLJSkOACnU7s+0DMW4iVJrTMupCiFeX7EWMUxyXMmJnZj4YBJYF9Mt+9/lAcnVIOnPJnBS5V82oyJH76fnD55sWghNlJCU5dS1nc7qf6QMnHaOrD0Qyrk7T8gSv+9PzWkQPx6YVTySXIe/clvoG9Ikxioyy0JH9TnuxhtVSFRC1kIQR8SgeZv/jSLr1FxYbkR1OX9px/Uc9fNMjpA5AFybAdTGspJwoqYOsFUzNMIQQdTa7tYfiYykrEfDcygU2LqUxWR06JHZLaByYZVY2uYk5mdb9eVDsEh9tn/EkxwyTlwdMGo2w5N47nEKCVkJIIYh9ejM3vAA1673Yne7u+o6dIqphyhFVFLoRyb7HrqldSz9Sfn53iBU4u+9vl0jpiMiGFLuHK5Fjo59xEE+XmIHqfKO4cbqHVP0I/OLlJKdbQccN5qP2CUtVZDIRkQry31ip4cE8QlscoFyXPkP1eJKTBFFnNugvbzjsnglKShBdEVkUVtLyDJEzKoHoYNKriRcwbkcLy1o0PufwjJ4mDLWqXoUlvy+Uc3qfSyxpNlcHqIzbSLArO97v6REuvI30tFDKYt4TReLPlo2zAq/xFz9G9Y5NEXcjfYTgaDJQZnxkOfW/0MKLi8QALBmEKKUidsG0dJ4o5VBSbuov5sANQLQYn+DIQStRIb4bHbr07RTk1SJSM1kgBy2wGjvqfOMzi+M/xZUhLhOqSbFTNc9GERbLxSC8nD6eYAEhLEkoJzAlxoXtqzfpE83A5OYgIUlgA4JyuWf4tT5QBSG5Q5BypBzZQLEgJAvtc2F4d4/MpfiBagkkJJOVPS33jvGC0bGlwOkQ2YlXUKUb+wEG5VFTIYiWi4tyu8YugmzchHLnZ0rDBJLAs3kdxE+HYwsKZQW+iiCdfdx5doFitI2UytQlIGRJdnsNCenaK8/BKWY4MsAvqmxeB9Bhi5qDnSEgWBJ1H9Xn3jQ00hEu5OlnLbCNZqMnU8DzVTE5FAyj8RUWKfLrr8obO+ydKixqVAbsgP6Em0bQVuoDW7xFMrwQGve50DiNZqKmGcJypDZFrCAAwLEnzME5i8gLcwgWquu6inlPUsR1IijU4s7lyBcWv7dIVsJLxNiSVSib8t/VjHlcyeJc0LRZKmJ7GzuI3c/EEkEu46KbX0jB4qAicQdFXHSNFW2NtSCfFQGTMkgsHSoHUdoEyKnPJITYqsdhtFWXLdBHe36RHTDKGfcw+tKgOduzSU9QXAUGSABfyufJopeGXc6PEuDSytMwlRIlIKj7j5M8V0qZL9ifwi+KLjG/sjkknLgH4sXmJOlx0J1F2/OOYrPK5pUSVFhc6/p5QyqBK0jWG1I5oo+mT8kNRNt5xFMU5caaDy2iOqVdukOlm0IhiYQ4GIkKaJCIIDi1RHkOsTOIinKtGMdoZn80d3HuPzi4ioIKsups/QQMl2L9C/wCMEl6nuX99PlBg3F2gSSa5J6JLkklzr3jRUqsiRn5bOH/pJ/SMjnIKCksQW94urmKV8RJ8zHfh9U4Rqjmy4VJmrk45KSLF36An5i0YvHVAz1kH4mNx2A/CCcosHihiEvMx6W9D+/nEfUZ3ljyNhwrG7QPCni3S1nhhRbM4y9Dq9jtEeRtGh0uTcPpr6COA66DcrEZZAJCnPVnjkBlJKiT1hRrYaCWLYgooCCbFyR3Gj9Yp0QBVfYEjue8KFCvoddlydJOdiSWiTOlMxKTo3QGw2v5AQoUTRVhnBV+ItAGZKTzFsugdh7Bo1xWlEsmUje+jl9yTvChRhDgxYkBIJ15uwb84enEiVO/IwHR1dD27iFChEMzofOoEsyQXBOrkuzMfXSIqrFzkUE3UlWQOLWvb3jkKGQoOn4q7W2N9+4OzaxAaoBLh2dvL9I5CgmBqqoOzWVA3GEhSGa6Tr0hQoZCsD52YREid8Vt47ChxDYfZ9LGSoWbuUSwPRR/+0UeIqUS5ikIHLY+XYdoUKPUpf0sWcCb/AKiSAs0ErT+9oqVhZR9Y7CjhZ2A0qeJEGFCgGJyHjqVQoUEBwriNRhQoxhRZlzuVL9G9rflChQAjX38ovU5G+hue3eFCiuN/ISfQQmSWAvr+9IoTnBKTfcRyFD50k3QuJ2k2Q5Q8dXoAPva+QhQo4TpIlTGtChQoYB//2Q=="/>
          <p:cNvSpPr>
            <a:spLocks noChangeAspect="1" noChangeArrowheads="1"/>
          </p:cNvSpPr>
          <p:nvPr/>
        </p:nvSpPr>
        <p:spPr bwMode="auto">
          <a:xfrm>
            <a:off x="457200" y="73025"/>
            <a:ext cx="304800" cy="304800"/>
          </a:xfrm>
          <a:prstGeom prst="rect">
            <a:avLst/>
          </a:prstGeom>
          <a:noFill/>
          <a:ln w="9525">
            <a:noFill/>
            <a:miter lim="800000"/>
            <a:headEnd/>
            <a:tailEnd/>
          </a:ln>
        </p:spPr>
        <p:txBody>
          <a:bodyPr/>
          <a:lstStyle/>
          <a:p>
            <a:endParaRPr lang="fr-FR" altLang="fr-FR">
              <a:ea typeface="ＭＳ Ｐゴシック" charset="-128"/>
            </a:endParaRPr>
          </a:p>
        </p:txBody>
      </p:sp>
      <p:pic>
        <p:nvPicPr>
          <p:cNvPr id="27656" name="Picture 14" descr="http://www.lefigaro.fr/medias/2012/10/24/aeb8bd58-1dae-11e2-9eea-0cd1cdfdcced-493x328.jpg"/>
          <p:cNvPicPr>
            <a:picLocks noChangeAspect="1" noChangeArrowheads="1"/>
          </p:cNvPicPr>
          <p:nvPr/>
        </p:nvPicPr>
        <p:blipFill>
          <a:blip r:embed="rId4"/>
          <a:srcRect/>
          <a:stretch>
            <a:fillRect/>
          </a:stretch>
        </p:blipFill>
        <p:spPr bwMode="auto">
          <a:xfrm>
            <a:off x="4916488" y="4059238"/>
            <a:ext cx="4122737" cy="2741612"/>
          </a:xfrm>
          <a:prstGeom prst="rect">
            <a:avLst/>
          </a:prstGeom>
          <a:noFill/>
          <a:ln w="9525">
            <a:noFill/>
            <a:miter lim="800000"/>
            <a:headEnd/>
            <a:tailEnd/>
          </a:ln>
        </p:spPr>
      </p:pic>
      <p:sp>
        <p:nvSpPr>
          <p:cNvPr id="27657" name="Rectangle 16"/>
          <p:cNvSpPr>
            <a:spLocks noChangeArrowheads="1"/>
          </p:cNvSpPr>
          <p:nvPr/>
        </p:nvSpPr>
        <p:spPr bwMode="auto">
          <a:xfrm>
            <a:off x="1728788" y="188913"/>
            <a:ext cx="5653087" cy="1052512"/>
          </a:xfrm>
          <a:prstGeom prst="rect">
            <a:avLst/>
          </a:prstGeom>
          <a:noFill/>
          <a:ln w="9525">
            <a:noFill/>
            <a:miter lim="800000"/>
            <a:headEnd/>
            <a:tailEnd/>
          </a:ln>
        </p:spPr>
        <p:txBody>
          <a:bodyPr/>
          <a:lstStyle/>
          <a:p>
            <a:pPr marL="342900" indent="-342900" algn="ctr">
              <a:lnSpc>
                <a:spcPct val="80000"/>
              </a:lnSpc>
              <a:spcBef>
                <a:spcPct val="20000"/>
              </a:spcBef>
            </a:pPr>
            <a:r>
              <a:rPr lang="fr-FR" altLang="fr-FR" sz="2800" u="sng" dirty="0">
                <a:latin typeface="Book Antiqua" pitchFamily="18" charset="0"/>
                <a:ea typeface="ＭＳ Ｐゴシック" charset="-128"/>
              </a:rPr>
              <a:t>Option Découverte du Cap Bon avec Road Book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sp>
        <p:nvSpPr>
          <p:cNvPr id="5" name="Rectangle 4"/>
          <p:cNvSpPr/>
          <p:nvPr/>
        </p:nvSpPr>
        <p:spPr>
          <a:xfrm>
            <a:off x="251520" y="5157192"/>
            <a:ext cx="8640960" cy="1477328"/>
          </a:xfrm>
          <a:prstGeom prst="rect">
            <a:avLst/>
          </a:prstGeom>
        </p:spPr>
        <p:txBody>
          <a:bodyPr wrap="square">
            <a:spAutoFit/>
          </a:bodyPr>
          <a:lstStyle/>
          <a:p>
            <a:r>
              <a:rPr lang="fr-FR" dirty="0" smtClean="0"/>
              <a:t>Donnant sur les plages et la baie de Hammamet, l'hôtel </a:t>
            </a:r>
            <a:r>
              <a:rPr lang="fr-FR" dirty="0" err="1" smtClean="0"/>
              <a:t>Nahrawess</a:t>
            </a:r>
            <a:r>
              <a:rPr lang="fr-FR" dirty="0" smtClean="0"/>
              <a:t> &amp; Spa </a:t>
            </a:r>
            <a:r>
              <a:rPr lang="fr-FR" dirty="0" err="1" smtClean="0"/>
              <a:t>Resort</a:t>
            </a:r>
            <a:r>
              <a:rPr lang="fr-FR" dirty="0" smtClean="0"/>
              <a:t> dispose de plusieurs piscines et espaces de détente avec salle de remise en forme et sauna.</a:t>
            </a:r>
          </a:p>
          <a:p>
            <a:r>
              <a:rPr lang="fr-FR" dirty="0" smtClean="0"/>
              <a:t>L'hôtel </a:t>
            </a:r>
            <a:r>
              <a:rPr lang="fr-FR" dirty="0" err="1" smtClean="0"/>
              <a:t>Nahrawess</a:t>
            </a:r>
            <a:r>
              <a:rPr lang="fr-FR" dirty="0" smtClean="0"/>
              <a:t> &amp; Spa </a:t>
            </a:r>
            <a:r>
              <a:rPr lang="fr-FR" dirty="0" err="1" smtClean="0"/>
              <a:t>Resort</a:t>
            </a:r>
            <a:r>
              <a:rPr lang="fr-FR" dirty="0" smtClean="0"/>
              <a:t> est situé sur un parc de 7 hectares et propose des chambres climatisées dotées d'un balcon avec vue sur la mer, d'une télévision par satellite et d'une salle de bains privative moderne.</a:t>
            </a:r>
          </a:p>
        </p:txBody>
      </p:sp>
      <p:pic>
        <p:nvPicPr>
          <p:cNvPr id="7" name="Picture 2" descr="Nahrawess Thalassa Palace, Hammamet, Tunisie"/>
          <p:cNvPicPr>
            <a:picLocks noChangeAspect="1" noChangeArrowheads="1"/>
          </p:cNvPicPr>
          <p:nvPr/>
        </p:nvPicPr>
        <p:blipFill>
          <a:blip r:embed="rId2" cstate="email"/>
          <a:srcRect/>
          <a:stretch>
            <a:fillRect/>
          </a:stretch>
        </p:blipFill>
        <p:spPr bwMode="auto">
          <a:xfrm>
            <a:off x="179512" y="1412776"/>
            <a:ext cx="8748464" cy="3499386"/>
          </a:xfrm>
          <a:prstGeom prst="rect">
            <a:avLst/>
          </a:prstGeom>
          <a:noFill/>
        </p:spPr>
      </p:pic>
    </p:spTree>
    <p:extLst>
      <p:ext uri="{BB962C8B-B14F-4D97-AF65-F5344CB8AC3E}">
        <p14:creationId xmlns:p14="http://schemas.microsoft.com/office/powerpoint/2010/main" xmlns="" val="377768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oneTexte 1"/>
          <p:cNvSpPr txBox="1">
            <a:spLocks noChangeArrowheads="1"/>
          </p:cNvSpPr>
          <p:nvPr/>
        </p:nvSpPr>
        <p:spPr bwMode="auto">
          <a:xfrm>
            <a:off x="323850" y="609881"/>
            <a:ext cx="8569325" cy="461665"/>
          </a:xfrm>
          <a:prstGeom prst="rect">
            <a:avLst/>
          </a:prstGeom>
          <a:noFill/>
          <a:ln w="9525">
            <a:noFill/>
            <a:miter lim="800000"/>
            <a:headEnd/>
            <a:tailEnd/>
          </a:ln>
        </p:spPr>
        <p:txBody>
          <a:bodyPr>
            <a:spAutoFit/>
          </a:bodyPr>
          <a:lstStyle/>
          <a:p>
            <a:pPr algn="ctr"/>
            <a:r>
              <a:rPr lang="fr-FR" altLang="fr-FR" sz="2400" dirty="0" smtClean="0">
                <a:latin typeface="Maiandra GD" pitchFamily="34" charset="0"/>
              </a:rPr>
              <a:t>Rallye pédestre </a:t>
            </a:r>
            <a:r>
              <a:rPr lang="fr-FR" altLang="fr-FR" sz="2400" dirty="0">
                <a:latin typeface="Maiandra GD" pitchFamily="34" charset="0"/>
              </a:rPr>
              <a:t>dans la Medina D’Hammamet</a:t>
            </a:r>
          </a:p>
        </p:txBody>
      </p:sp>
      <p:pic>
        <p:nvPicPr>
          <p:cNvPr id="3075" name="Picture 2" descr="http://www.hammamet.it/files/mappa_hammamet.jpg">
            <a:hlinkClick r:id="rId2"/>
          </p:cNvPr>
          <p:cNvPicPr>
            <a:picLocks noChangeAspect="1" noChangeArrowheads="1"/>
          </p:cNvPicPr>
          <p:nvPr/>
        </p:nvPicPr>
        <p:blipFill>
          <a:blip r:embed="rId3"/>
          <a:srcRect/>
          <a:stretch>
            <a:fillRect/>
          </a:stretch>
        </p:blipFill>
        <p:spPr bwMode="auto">
          <a:xfrm>
            <a:off x="1042988" y="1773238"/>
            <a:ext cx="7294562" cy="483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107950" y="1196975"/>
            <a:ext cx="4535488" cy="5473700"/>
          </a:xfrm>
          <a:prstGeom prst="rect">
            <a:avLst/>
          </a:prstGeom>
          <a:solidFill>
            <a:schemeClr val="accent2">
              <a:alpha val="29019"/>
            </a:schemeClr>
          </a:solidFill>
          <a:ln w="0">
            <a:solidFill>
              <a:schemeClr val="bg1"/>
            </a:solidFill>
            <a:miter lim="800000"/>
            <a:headEnd/>
            <a:tailEnd/>
          </a:ln>
        </p:spPr>
        <p:txBody>
          <a:bodyPr wrap="none" anchor="ctr"/>
          <a:lstStyle/>
          <a:p>
            <a:endParaRPr lang="fr-FR" altLang="fr-FR"/>
          </a:p>
        </p:txBody>
      </p:sp>
      <p:sp>
        <p:nvSpPr>
          <p:cNvPr id="4099" name="Rectangle 9"/>
          <p:cNvSpPr>
            <a:spLocks noChangeArrowheads="1"/>
          </p:cNvSpPr>
          <p:nvPr/>
        </p:nvSpPr>
        <p:spPr bwMode="auto">
          <a:xfrm>
            <a:off x="250825" y="44450"/>
            <a:ext cx="4176713" cy="863600"/>
          </a:xfrm>
          <a:prstGeom prst="rect">
            <a:avLst/>
          </a:prstGeom>
          <a:solidFill>
            <a:srgbClr val="3366FF">
              <a:alpha val="7843"/>
            </a:srgbClr>
          </a:solidFill>
          <a:ln w="0">
            <a:solidFill>
              <a:schemeClr val="bg1"/>
            </a:solidFill>
            <a:miter lim="800000"/>
            <a:headEnd/>
            <a:tailEnd/>
          </a:ln>
        </p:spPr>
        <p:txBody>
          <a:bodyPr wrap="none" anchor="ctr"/>
          <a:lstStyle/>
          <a:p>
            <a:pPr algn="ctr" eaLnBrk="1" hangingPunct="1"/>
            <a:r>
              <a:rPr lang="fr-FR" altLang="fr-FR" sz="2400" dirty="0">
                <a:latin typeface="Book Antiqua" pitchFamily="18" charset="0"/>
              </a:rPr>
              <a:t>Rallye pédestre dans </a:t>
            </a:r>
          </a:p>
          <a:p>
            <a:pPr algn="ctr" eaLnBrk="1" hangingPunct="1"/>
            <a:r>
              <a:rPr lang="fr-FR" altLang="fr-FR" sz="2400" dirty="0">
                <a:latin typeface="Book Antiqua" pitchFamily="18" charset="0"/>
              </a:rPr>
              <a:t>la Médina d’Hammamet</a:t>
            </a:r>
            <a:endParaRPr lang="fr-FR" altLang="fr-FR" sz="2400" u="sng" dirty="0">
              <a:latin typeface="Book Antiqua" pitchFamily="18" charset="0"/>
            </a:endParaRPr>
          </a:p>
        </p:txBody>
      </p:sp>
      <p:sp>
        <p:nvSpPr>
          <p:cNvPr id="4100" name="Rectangle 13"/>
          <p:cNvSpPr>
            <a:spLocks noChangeArrowheads="1"/>
          </p:cNvSpPr>
          <p:nvPr/>
        </p:nvSpPr>
        <p:spPr bwMode="auto">
          <a:xfrm>
            <a:off x="107950" y="1287463"/>
            <a:ext cx="4535488" cy="4985970"/>
          </a:xfrm>
          <a:prstGeom prst="rect">
            <a:avLst/>
          </a:prstGeom>
          <a:noFill/>
          <a:ln w="9525">
            <a:noFill/>
            <a:miter lim="800000"/>
            <a:headEnd/>
            <a:tailEnd/>
          </a:ln>
        </p:spPr>
        <p:txBody>
          <a:bodyPr lIns="91431" tIns="45715" rIns="91431" bIns="45715">
            <a:spAutoFit/>
          </a:bodyPr>
          <a:lstStyle/>
          <a:p>
            <a:r>
              <a:rPr lang="fr-FR" altLang="fr-FR" sz="1600" dirty="0">
                <a:latin typeface="Cambria" pitchFamily="18" charset="0"/>
                <a:cs typeface="Arial" charset="0"/>
              </a:rPr>
              <a:t>La médina de Hammamet est une des plus belles de Tunisie. Parfaitement conservée, elle renferme à l'intérieur de ses remparts une kasbah qui protège la cité, une mosquée et une forteresse.</a:t>
            </a:r>
          </a:p>
          <a:p>
            <a:r>
              <a:rPr lang="fr-FR" altLang="fr-FR" sz="1600" dirty="0">
                <a:latin typeface="Cambria" pitchFamily="18" charset="0"/>
                <a:cs typeface="Arial" charset="0"/>
              </a:rPr>
              <a:t>Au long des rues pentues entrecoupées d'escaliers, les souks débordent d'étales de tissus vifs, d'éponges, de poteries, d'épices, de bijoux.</a:t>
            </a:r>
          </a:p>
          <a:p>
            <a:r>
              <a:rPr lang="fr-FR" altLang="fr-FR" sz="1600" dirty="0">
                <a:latin typeface="Cambria" pitchFamily="18" charset="0"/>
                <a:cs typeface="Arial" charset="0"/>
              </a:rPr>
              <a:t>A l'aide des road book et des boussoles les différentes équipes devrons se prendre au jeu et s'aventurer dans le dédale des ruelles.</a:t>
            </a:r>
          </a:p>
          <a:p>
            <a:r>
              <a:rPr lang="fr-FR" altLang="fr-FR" sz="1600" dirty="0">
                <a:latin typeface="Cambria" pitchFamily="18" charset="0"/>
                <a:cs typeface="Arial" charset="0"/>
              </a:rPr>
              <a:t>Ils visiteront le souk ERBAA, le souk des Parfumeurs, et le souk EL RAHBA.</a:t>
            </a:r>
          </a:p>
          <a:p>
            <a:r>
              <a:rPr lang="fr-FR" altLang="fr-FR" sz="1600" dirty="0">
                <a:latin typeface="Cambria" pitchFamily="18" charset="0"/>
                <a:cs typeface="Arial" charset="0"/>
              </a:rPr>
              <a:t>Les participants découvriront leur itinéraire, répondront aux questions sur les lieux visités et trouveront l'énigme à l'aide des indices éparpillés au préalable par les équipes Croisière Jaune Tunisie.</a:t>
            </a:r>
          </a:p>
          <a:p>
            <a:r>
              <a:rPr lang="fr-FR" altLang="fr-FR" sz="1600" dirty="0">
                <a:latin typeface="Cambria" pitchFamily="18" charset="0"/>
                <a:cs typeface="Arial" charset="0"/>
              </a:rPr>
              <a:t>Ce rallye pédestre relève un côté entreprenant et aventurier qui stimulera les participants.</a:t>
            </a:r>
          </a:p>
          <a:p>
            <a:endParaRPr lang="fr-FR" altLang="fr-FR" sz="1400" dirty="0">
              <a:solidFill>
                <a:srgbClr val="000066"/>
              </a:solidFill>
              <a:cs typeface="Arial" charset="0"/>
            </a:endParaRPr>
          </a:p>
        </p:txBody>
      </p:sp>
      <p:pic>
        <p:nvPicPr>
          <p:cNvPr id="4101" name="Picture 13" descr="http://hammamet.tn.free.fr/pano/slides/Hammamet%20la%20MEDINA.JPG"/>
          <p:cNvPicPr>
            <a:picLocks noChangeAspect="1" noChangeArrowheads="1"/>
          </p:cNvPicPr>
          <p:nvPr/>
        </p:nvPicPr>
        <p:blipFill>
          <a:blip r:embed="rId2"/>
          <a:srcRect/>
          <a:stretch>
            <a:fillRect/>
          </a:stretch>
        </p:blipFill>
        <p:spPr bwMode="auto">
          <a:xfrm>
            <a:off x="4859338" y="3357563"/>
            <a:ext cx="4075112" cy="3240087"/>
          </a:xfrm>
          <a:prstGeom prst="rect">
            <a:avLst/>
          </a:prstGeom>
          <a:noFill/>
          <a:ln w="9525">
            <a:noFill/>
            <a:miter lim="800000"/>
            <a:headEnd/>
            <a:tailEnd/>
          </a:ln>
        </p:spPr>
      </p:pic>
      <p:pic>
        <p:nvPicPr>
          <p:cNvPr id="4102" name="Picture 15" descr="http://www.location-hammamet.com/medias/hammamet/rue-porte-medina-hammamet.jpg"/>
          <p:cNvPicPr>
            <a:picLocks noChangeAspect="1" noChangeArrowheads="1"/>
          </p:cNvPicPr>
          <p:nvPr/>
        </p:nvPicPr>
        <p:blipFill>
          <a:blip r:embed="rId3"/>
          <a:srcRect/>
          <a:stretch>
            <a:fillRect/>
          </a:stretch>
        </p:blipFill>
        <p:spPr bwMode="auto">
          <a:xfrm>
            <a:off x="5003800" y="476250"/>
            <a:ext cx="3613150" cy="255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0825" y="1341438"/>
            <a:ext cx="8642350" cy="590550"/>
          </a:xfrm>
          <a:prstGeom prst="rect">
            <a:avLst/>
          </a:prstGeom>
        </p:spPr>
        <p:txBody>
          <a:bodyPr>
            <a:spAutoFit/>
          </a:bodyPr>
          <a:lstStyle/>
          <a:p>
            <a:pPr>
              <a:lnSpc>
                <a:spcPct val="90000"/>
              </a:lnSpc>
              <a:buClr>
                <a:srgbClr val="000066"/>
              </a:buClr>
              <a:buFont typeface="Wingdings" pitchFamily="2" charset="2"/>
              <a:buChar char="Ø"/>
              <a:defRPr/>
            </a:pPr>
            <a:endParaRPr lang="fr-FR" dirty="0">
              <a:solidFill>
                <a:srgbClr val="663300"/>
              </a:solidFill>
              <a:latin typeface="+mj-lt"/>
            </a:endParaRPr>
          </a:p>
          <a:p>
            <a:pPr>
              <a:lnSpc>
                <a:spcPct val="90000"/>
              </a:lnSpc>
              <a:buClr>
                <a:srgbClr val="000066"/>
              </a:buClr>
              <a:buFont typeface="Wingdings" pitchFamily="2" charset="2"/>
              <a:buChar char="Ø"/>
              <a:defRPr/>
            </a:pPr>
            <a:endParaRPr lang="fr-FR" dirty="0">
              <a:solidFill>
                <a:srgbClr val="663300"/>
              </a:solidFill>
              <a:latin typeface="+mj-lt"/>
            </a:endParaRPr>
          </a:p>
        </p:txBody>
      </p:sp>
      <p:sp>
        <p:nvSpPr>
          <p:cNvPr id="6147" name="Rectangle 12"/>
          <p:cNvSpPr>
            <a:spLocks noChangeArrowheads="1"/>
          </p:cNvSpPr>
          <p:nvPr/>
        </p:nvSpPr>
        <p:spPr bwMode="auto">
          <a:xfrm>
            <a:off x="1338263" y="173038"/>
            <a:ext cx="7031037" cy="576262"/>
          </a:xfrm>
          <a:prstGeom prst="rect">
            <a:avLst/>
          </a:prstGeom>
          <a:solidFill>
            <a:schemeClr val="accent2">
              <a:alpha val="14117"/>
            </a:schemeClr>
          </a:solidFill>
          <a:ln w="0">
            <a:solidFill>
              <a:schemeClr val="bg1"/>
            </a:solidFill>
            <a:miter lim="800000"/>
            <a:headEnd/>
            <a:tailEnd/>
          </a:ln>
        </p:spPr>
        <p:txBody>
          <a:bodyPr wrap="none" anchor="ctr"/>
          <a:lstStyle/>
          <a:p>
            <a:endParaRPr lang="fr-FR" altLang="fr-FR"/>
          </a:p>
        </p:txBody>
      </p:sp>
      <p:pic>
        <p:nvPicPr>
          <p:cNvPr id="6148" name="Image 3" descr="LOGO CJ ENTIER2 BLC.eps"/>
          <p:cNvPicPr>
            <a:picLocks noChangeAspect="1"/>
          </p:cNvPicPr>
          <p:nvPr/>
        </p:nvPicPr>
        <p:blipFill>
          <a:blip r:embed="rId2"/>
          <a:srcRect/>
          <a:stretch>
            <a:fillRect/>
          </a:stretch>
        </p:blipFill>
        <p:spPr bwMode="auto">
          <a:xfrm>
            <a:off x="0" y="0"/>
            <a:ext cx="1547813" cy="1508125"/>
          </a:xfrm>
          <a:prstGeom prst="rect">
            <a:avLst/>
          </a:prstGeom>
          <a:noFill/>
          <a:ln w="9525">
            <a:noFill/>
            <a:miter lim="800000"/>
            <a:headEnd/>
            <a:tailEnd/>
          </a:ln>
        </p:spPr>
      </p:pic>
      <p:sp>
        <p:nvSpPr>
          <p:cNvPr id="6149" name="Rectangle 4"/>
          <p:cNvSpPr>
            <a:spLocks noChangeArrowheads="1"/>
          </p:cNvSpPr>
          <p:nvPr/>
        </p:nvSpPr>
        <p:spPr bwMode="auto">
          <a:xfrm>
            <a:off x="1258888" y="188913"/>
            <a:ext cx="7110412" cy="503237"/>
          </a:xfrm>
          <a:prstGeom prst="rect">
            <a:avLst/>
          </a:prstGeom>
          <a:noFill/>
          <a:ln w="9525">
            <a:noFill/>
            <a:miter lim="800000"/>
            <a:headEnd/>
            <a:tailEnd/>
          </a:ln>
        </p:spPr>
        <p:txBody>
          <a:bodyPr/>
          <a:lstStyle/>
          <a:p>
            <a:pPr marL="342900" indent="-342900" algn="ctr" eaLnBrk="1" hangingPunct="1">
              <a:spcBef>
                <a:spcPct val="20000"/>
              </a:spcBef>
            </a:pPr>
            <a:r>
              <a:rPr lang="fr-FR" altLang="fr-FR" sz="2600" b="1" dirty="0">
                <a:latin typeface="Book Antiqua" pitchFamily="18" charset="0"/>
              </a:rPr>
              <a:t>Rallye pédestre </a:t>
            </a:r>
            <a:r>
              <a:rPr lang="fr-FR" altLang="fr-FR" sz="2600" b="1" dirty="0" smtClean="0">
                <a:latin typeface="Book Antiqua" pitchFamily="18" charset="0"/>
              </a:rPr>
              <a:t>dans la </a:t>
            </a:r>
            <a:r>
              <a:rPr lang="fr-FR" altLang="fr-FR" sz="2600" b="1" dirty="0" err="1" smtClean="0">
                <a:latin typeface="Book Antiqua" pitchFamily="18" charset="0"/>
              </a:rPr>
              <a:t>medina</a:t>
            </a:r>
            <a:r>
              <a:rPr lang="fr-FR" altLang="fr-FR" sz="2600" b="1" dirty="0" smtClean="0">
                <a:latin typeface="Book Antiqua" pitchFamily="18" charset="0"/>
              </a:rPr>
              <a:t> d’Hammamet</a:t>
            </a:r>
            <a:endParaRPr lang="fr-FR" altLang="fr-FR" sz="2600" b="1" dirty="0">
              <a:latin typeface="Book Antiqua" pitchFamily="18" charset="0"/>
            </a:endParaRPr>
          </a:p>
        </p:txBody>
      </p:sp>
      <p:pic>
        <p:nvPicPr>
          <p:cNvPr id="6150" name="Picture 13" descr="http://estb.msn.com/i/C9/D41A6801417CC447833516D278A43.jpg">
            <a:hlinkClick r:id="rId3"/>
          </p:cNvPr>
          <p:cNvPicPr>
            <a:picLocks noChangeAspect="1" noChangeArrowheads="1"/>
          </p:cNvPicPr>
          <p:nvPr/>
        </p:nvPicPr>
        <p:blipFill>
          <a:blip r:embed="rId4"/>
          <a:srcRect/>
          <a:stretch>
            <a:fillRect/>
          </a:stretch>
        </p:blipFill>
        <p:spPr bwMode="auto">
          <a:xfrm>
            <a:off x="4572000" y="836613"/>
            <a:ext cx="4125913" cy="2676525"/>
          </a:xfrm>
          <a:prstGeom prst="rect">
            <a:avLst/>
          </a:prstGeom>
          <a:noFill/>
          <a:ln w="9525">
            <a:noFill/>
            <a:miter lim="800000"/>
            <a:headEnd/>
            <a:tailEnd/>
          </a:ln>
        </p:spPr>
      </p:pic>
      <p:pic>
        <p:nvPicPr>
          <p:cNvPr id="6151" name="Picture 15" descr="http://www.hammamet.it/images/medina%20hammamet.jpg">
            <a:hlinkClick r:id="rId5"/>
          </p:cNvPr>
          <p:cNvPicPr>
            <a:picLocks noChangeAspect="1" noChangeArrowheads="1"/>
          </p:cNvPicPr>
          <p:nvPr/>
        </p:nvPicPr>
        <p:blipFill>
          <a:blip r:embed="rId6"/>
          <a:srcRect/>
          <a:stretch>
            <a:fillRect/>
          </a:stretch>
        </p:blipFill>
        <p:spPr bwMode="auto">
          <a:xfrm>
            <a:off x="539750" y="1773238"/>
            <a:ext cx="3125788" cy="4751387"/>
          </a:xfrm>
          <a:prstGeom prst="rect">
            <a:avLst/>
          </a:prstGeom>
          <a:noFill/>
          <a:ln w="9525">
            <a:noFill/>
            <a:miter lim="800000"/>
            <a:headEnd/>
            <a:tailEnd/>
          </a:ln>
        </p:spPr>
      </p:pic>
      <p:pic>
        <p:nvPicPr>
          <p:cNvPr id="6152" name="Picture 17" descr="Tunisia Hammamet Median Rug Sales"/>
          <p:cNvPicPr>
            <a:picLocks noChangeAspect="1" noChangeArrowheads="1"/>
          </p:cNvPicPr>
          <p:nvPr/>
        </p:nvPicPr>
        <p:blipFill>
          <a:blip r:embed="rId7"/>
          <a:srcRect/>
          <a:stretch>
            <a:fillRect/>
          </a:stretch>
        </p:blipFill>
        <p:spPr bwMode="auto">
          <a:xfrm>
            <a:off x="4572000" y="3716338"/>
            <a:ext cx="4032250" cy="302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0825" y="1341438"/>
            <a:ext cx="8642350" cy="590550"/>
          </a:xfrm>
          <a:prstGeom prst="rect">
            <a:avLst/>
          </a:prstGeom>
        </p:spPr>
        <p:txBody>
          <a:bodyPr>
            <a:spAutoFit/>
          </a:bodyPr>
          <a:lstStyle/>
          <a:p>
            <a:pPr>
              <a:lnSpc>
                <a:spcPct val="90000"/>
              </a:lnSpc>
              <a:buClr>
                <a:srgbClr val="000066"/>
              </a:buClr>
              <a:buFont typeface="Wingdings" pitchFamily="2" charset="2"/>
              <a:buChar char="Ø"/>
              <a:defRPr/>
            </a:pPr>
            <a:endParaRPr lang="fr-FR" dirty="0">
              <a:solidFill>
                <a:srgbClr val="663300"/>
              </a:solidFill>
              <a:latin typeface="+mj-lt"/>
            </a:endParaRPr>
          </a:p>
          <a:p>
            <a:pPr>
              <a:lnSpc>
                <a:spcPct val="90000"/>
              </a:lnSpc>
              <a:buClr>
                <a:srgbClr val="000066"/>
              </a:buClr>
              <a:buFont typeface="Wingdings" pitchFamily="2" charset="2"/>
              <a:buChar char="Ø"/>
              <a:defRPr/>
            </a:pPr>
            <a:endParaRPr lang="fr-FR" dirty="0">
              <a:solidFill>
                <a:srgbClr val="663300"/>
              </a:solidFill>
              <a:latin typeface="+mj-lt"/>
            </a:endParaRPr>
          </a:p>
        </p:txBody>
      </p:sp>
      <p:sp>
        <p:nvSpPr>
          <p:cNvPr id="9219" name="Rectangle 5"/>
          <p:cNvSpPr>
            <a:spLocks noChangeArrowheads="1"/>
          </p:cNvSpPr>
          <p:nvPr/>
        </p:nvSpPr>
        <p:spPr bwMode="auto">
          <a:xfrm>
            <a:off x="1142976" y="214290"/>
            <a:ext cx="6769100" cy="936625"/>
          </a:xfrm>
          <a:prstGeom prst="rect">
            <a:avLst/>
          </a:prstGeom>
          <a:solidFill>
            <a:schemeClr val="accent2">
              <a:alpha val="45097"/>
            </a:schemeClr>
          </a:solidFill>
          <a:ln w="9525">
            <a:solidFill>
              <a:schemeClr val="tx1"/>
            </a:solidFill>
            <a:miter lim="800000"/>
            <a:headEnd/>
            <a:tailEnd/>
          </a:ln>
        </p:spPr>
        <p:txBody>
          <a:bodyPr wrap="none" anchor="ctr"/>
          <a:lstStyle/>
          <a:p>
            <a:endParaRPr lang="fr-FR" altLang="fr-FR"/>
          </a:p>
        </p:txBody>
      </p:sp>
      <p:sp>
        <p:nvSpPr>
          <p:cNvPr id="9220" name="Titre 1"/>
          <p:cNvSpPr txBox="1">
            <a:spLocks/>
          </p:cNvSpPr>
          <p:nvPr/>
        </p:nvSpPr>
        <p:spPr bwMode="auto">
          <a:xfrm>
            <a:off x="661988" y="188913"/>
            <a:ext cx="7942262" cy="939800"/>
          </a:xfrm>
          <a:prstGeom prst="rect">
            <a:avLst/>
          </a:prstGeom>
          <a:noFill/>
          <a:ln w="9525">
            <a:noFill/>
            <a:prstDash val="sysDot"/>
            <a:miter lim="800000"/>
            <a:headEnd/>
            <a:tailEnd/>
          </a:ln>
        </p:spPr>
        <p:txBody>
          <a:bodyPr/>
          <a:lstStyle/>
          <a:p>
            <a:pPr algn="ctr">
              <a:lnSpc>
                <a:spcPct val="90000"/>
              </a:lnSpc>
            </a:pPr>
            <a:r>
              <a:rPr lang="fr-FR" altLang="fr-FR" sz="2800" dirty="0">
                <a:latin typeface="Book Antiqua" pitchFamily="18" charset="0"/>
              </a:rPr>
              <a:t>Rallye pédestre dans la </a:t>
            </a:r>
          </a:p>
          <a:p>
            <a:pPr algn="ctr">
              <a:lnSpc>
                <a:spcPct val="90000"/>
              </a:lnSpc>
            </a:pPr>
            <a:r>
              <a:rPr lang="fr-FR" altLang="fr-FR" sz="2800" dirty="0">
                <a:latin typeface="Book Antiqua" pitchFamily="18" charset="0"/>
              </a:rPr>
              <a:t>Medina D’Hammamet </a:t>
            </a:r>
            <a:endParaRPr lang="fr-FR" altLang="fr-FR" sz="2000" dirty="0">
              <a:latin typeface="Book Antiqua" pitchFamily="18" charset="0"/>
            </a:endParaRPr>
          </a:p>
        </p:txBody>
      </p:sp>
      <p:pic>
        <p:nvPicPr>
          <p:cNvPr id="9221" name="Picture 2" descr="\\Servboul1\images cj\16 PHOTOTHEQUE\01 - REGIONS . PAYSAGES\Ambiances\GASTRONOMIE\0106005 sacs épices 2.jpg"/>
          <p:cNvPicPr>
            <a:picLocks noChangeAspect="1" noChangeArrowheads="1"/>
          </p:cNvPicPr>
          <p:nvPr/>
        </p:nvPicPr>
        <p:blipFill>
          <a:blip r:embed="rId2"/>
          <a:srcRect/>
          <a:stretch>
            <a:fillRect/>
          </a:stretch>
        </p:blipFill>
        <p:spPr bwMode="auto">
          <a:xfrm>
            <a:off x="4462463" y="1412875"/>
            <a:ext cx="4422775" cy="4464050"/>
          </a:xfrm>
          <a:prstGeom prst="rect">
            <a:avLst/>
          </a:prstGeom>
          <a:noFill/>
          <a:ln w="9525">
            <a:noFill/>
            <a:miter lim="800000"/>
            <a:headEnd/>
            <a:tailEnd/>
          </a:ln>
        </p:spPr>
      </p:pic>
      <p:pic>
        <p:nvPicPr>
          <p:cNvPr id="9222" name="Picture 2" descr="\\Servboul1\ImagesCJ\16 PHOTOTHEQUE\01 - REGIONS . PAYSAGES\03. SAHEL\Hammamet\Errahba.jpg"/>
          <p:cNvPicPr>
            <a:picLocks noChangeAspect="1" noChangeArrowheads="1"/>
          </p:cNvPicPr>
          <p:nvPr/>
        </p:nvPicPr>
        <p:blipFill>
          <a:blip r:embed="rId3"/>
          <a:srcRect/>
          <a:stretch>
            <a:fillRect/>
          </a:stretch>
        </p:blipFill>
        <p:spPr bwMode="auto">
          <a:xfrm>
            <a:off x="71438" y="3819525"/>
            <a:ext cx="4284662" cy="2849563"/>
          </a:xfrm>
          <a:prstGeom prst="rect">
            <a:avLst/>
          </a:prstGeom>
          <a:noFill/>
          <a:ln w="9525">
            <a:noFill/>
            <a:miter lim="800000"/>
            <a:headEnd/>
            <a:tailEnd/>
          </a:ln>
        </p:spPr>
      </p:pic>
      <p:pic>
        <p:nvPicPr>
          <p:cNvPr id="9223" name="Picture 3" descr="\\Servboul1\ImagesCJ\Nouvelle Photothèque\Thèmes généraux\ART DE VIVRE\PAGE8-H-fruits4.jpg"/>
          <p:cNvPicPr>
            <a:picLocks noChangeAspect="1" noChangeArrowheads="1"/>
          </p:cNvPicPr>
          <p:nvPr/>
        </p:nvPicPr>
        <p:blipFill>
          <a:blip r:embed="rId4"/>
          <a:srcRect/>
          <a:stretch>
            <a:fillRect/>
          </a:stretch>
        </p:blipFill>
        <p:spPr bwMode="auto">
          <a:xfrm>
            <a:off x="196850" y="1233488"/>
            <a:ext cx="1711325" cy="2555875"/>
          </a:xfrm>
          <a:prstGeom prst="rect">
            <a:avLst/>
          </a:prstGeom>
          <a:noFill/>
          <a:ln w="9525">
            <a:noFill/>
            <a:miter lim="800000"/>
            <a:headEnd/>
            <a:tailEnd/>
          </a:ln>
        </p:spPr>
      </p:pic>
      <p:pic>
        <p:nvPicPr>
          <p:cNvPr id="9224" name="Picture 5" descr="\\Servboul1\ImagesCJ\Nouvelle Photothèque\Thèmes généraux\Gastronomie\Pâtisserie\Image16.jpg"/>
          <p:cNvPicPr>
            <a:picLocks noChangeAspect="1" noChangeArrowheads="1"/>
          </p:cNvPicPr>
          <p:nvPr/>
        </p:nvPicPr>
        <p:blipFill>
          <a:blip r:embed="rId5"/>
          <a:srcRect/>
          <a:stretch>
            <a:fillRect/>
          </a:stretch>
        </p:blipFill>
        <p:spPr bwMode="auto">
          <a:xfrm>
            <a:off x="2195513" y="1228725"/>
            <a:ext cx="1800225" cy="256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6" descr="LOGO CJ BLC typo.eps"/>
          <p:cNvPicPr>
            <a:picLocks noChangeAspect="1"/>
          </p:cNvPicPr>
          <p:nvPr/>
        </p:nvPicPr>
        <p:blipFill>
          <a:blip r:embed="rId2"/>
          <a:srcRect/>
          <a:stretch>
            <a:fillRect/>
          </a:stretch>
        </p:blipFill>
        <p:spPr bwMode="auto">
          <a:xfrm>
            <a:off x="501650" y="158750"/>
            <a:ext cx="1482725" cy="204788"/>
          </a:xfrm>
          <a:prstGeom prst="rect">
            <a:avLst/>
          </a:prstGeom>
          <a:noFill/>
          <a:ln w="9525">
            <a:noFill/>
            <a:miter lim="800000"/>
            <a:headEnd/>
            <a:tailEnd/>
          </a:ln>
        </p:spPr>
      </p:pic>
      <p:sp>
        <p:nvSpPr>
          <p:cNvPr id="11267" name="ZoneTexte 8"/>
          <p:cNvSpPr txBox="1">
            <a:spLocks noChangeArrowheads="1"/>
          </p:cNvSpPr>
          <p:nvPr/>
        </p:nvSpPr>
        <p:spPr bwMode="auto">
          <a:xfrm>
            <a:off x="5621338" y="2600325"/>
            <a:ext cx="3271837" cy="2708275"/>
          </a:xfrm>
          <a:prstGeom prst="rect">
            <a:avLst/>
          </a:prstGeom>
          <a:noFill/>
          <a:ln w="9525">
            <a:noFill/>
            <a:miter lim="800000"/>
            <a:headEnd/>
            <a:tailEnd/>
          </a:ln>
        </p:spPr>
        <p:txBody>
          <a:bodyPr>
            <a:spAutoFit/>
          </a:bodyPr>
          <a:lstStyle/>
          <a:p>
            <a:pPr algn="ctr">
              <a:spcBef>
                <a:spcPct val="50000"/>
              </a:spcBef>
            </a:pPr>
            <a:r>
              <a:rPr lang="fr-FR" altLang="fr-FR" sz="2000" b="1">
                <a:solidFill>
                  <a:schemeClr val="accent2"/>
                </a:solidFill>
                <a:latin typeface="Maiandra GD" pitchFamily="34" charset="0"/>
              </a:rPr>
              <a:t>Laura est à votre disposition pour toutes informations au</a:t>
            </a:r>
          </a:p>
          <a:p>
            <a:pPr algn="ctr">
              <a:spcBef>
                <a:spcPct val="50000"/>
              </a:spcBef>
            </a:pPr>
            <a:r>
              <a:rPr lang="fr-FR" altLang="fr-FR" sz="2000">
                <a:solidFill>
                  <a:schemeClr val="accent2"/>
                </a:solidFill>
                <a:latin typeface="Maiandra GD" pitchFamily="34" charset="0"/>
              </a:rPr>
              <a:t>01 49 650 650</a:t>
            </a:r>
          </a:p>
          <a:p>
            <a:pPr algn="ctr">
              <a:spcBef>
                <a:spcPct val="50000"/>
              </a:spcBef>
            </a:pPr>
            <a:r>
              <a:rPr lang="fr-FR" altLang="fr-FR" sz="2000">
                <a:solidFill>
                  <a:schemeClr val="accent2"/>
                </a:solidFill>
                <a:latin typeface="Maiandra GD" pitchFamily="34" charset="0"/>
              </a:rPr>
              <a:t>laura@croisierejaune.com</a:t>
            </a:r>
          </a:p>
          <a:p>
            <a:pPr algn="ctr">
              <a:spcBef>
                <a:spcPct val="50000"/>
              </a:spcBef>
            </a:pPr>
            <a:r>
              <a:rPr lang="fr-FR" altLang="fr-FR" sz="2000">
                <a:solidFill>
                  <a:schemeClr val="accent2"/>
                </a:solidFill>
                <a:latin typeface="Maiandra GD" pitchFamily="34" charset="0"/>
              </a:rPr>
              <a:t>www.croisierejaune.com</a:t>
            </a:r>
          </a:p>
          <a:p>
            <a:pPr algn="ctr"/>
            <a:endParaRPr lang="fr-FR" altLang="fr-FR" sz="2000">
              <a:solidFill>
                <a:schemeClr val="accent2"/>
              </a:solidFill>
              <a:latin typeface="Pristina" pitchFamily="66" charset="0"/>
            </a:endParaRPr>
          </a:p>
        </p:txBody>
      </p:sp>
      <p:pic>
        <p:nvPicPr>
          <p:cNvPr id="11268" name="Image 9" descr="IMG_2422.jpg"/>
          <p:cNvPicPr>
            <a:picLocks noChangeAspect="1"/>
          </p:cNvPicPr>
          <p:nvPr/>
        </p:nvPicPr>
        <p:blipFill>
          <a:blip r:embed="rId3"/>
          <a:srcRect/>
          <a:stretch>
            <a:fillRect/>
          </a:stretch>
        </p:blipFill>
        <p:spPr bwMode="auto">
          <a:xfrm>
            <a:off x="33338" y="1414463"/>
            <a:ext cx="5588000" cy="3724275"/>
          </a:xfrm>
          <a:prstGeom prst="rect">
            <a:avLst/>
          </a:prstGeom>
          <a:noFill/>
          <a:ln w="9525">
            <a:noFill/>
            <a:miter lim="800000"/>
            <a:headEnd/>
            <a:tailEnd/>
          </a:ln>
        </p:spPr>
      </p:pic>
      <p:sp>
        <p:nvSpPr>
          <p:cNvPr id="11269"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pPr>
            <a:r>
              <a:rPr lang="fr-FR" altLang="fr-FR" sz="1400" b="1">
                <a:solidFill>
                  <a:srgbClr val="FFFFFF"/>
                </a:solidFill>
                <a:latin typeface="Pristina" pitchFamily="66" charset="0"/>
              </a:rPr>
              <a:t>La Tunisie Nouvelle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pic>
        <p:nvPicPr>
          <p:cNvPr id="37892" name="Picture 4" descr="http://exp.cdn-hotels.com/hotels/2000000/1170000/1166200/1166179/1166179_18_z.jpg"/>
          <p:cNvPicPr>
            <a:picLocks noChangeAspect="1" noChangeArrowheads="1"/>
          </p:cNvPicPr>
          <p:nvPr/>
        </p:nvPicPr>
        <p:blipFill>
          <a:blip r:embed="rId2" cstate="email"/>
          <a:srcRect/>
          <a:stretch>
            <a:fillRect/>
          </a:stretch>
        </p:blipFill>
        <p:spPr bwMode="auto">
          <a:xfrm>
            <a:off x="467112" y="1124744"/>
            <a:ext cx="8137336" cy="5419467"/>
          </a:xfrm>
          <a:prstGeom prst="rect">
            <a:avLst/>
          </a:prstGeom>
          <a:noFill/>
        </p:spPr>
      </p:pic>
    </p:spTree>
    <p:extLst>
      <p:ext uri="{BB962C8B-B14F-4D97-AF65-F5344CB8AC3E}">
        <p14:creationId xmlns:p14="http://schemas.microsoft.com/office/powerpoint/2010/main" xmlns="" val="377768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pic>
        <p:nvPicPr>
          <p:cNvPr id="29698" name="Picture 2" descr="http://q-ec.bstatic.com/images/hotel/840x460/225/22506154.jpg"/>
          <p:cNvPicPr>
            <a:picLocks noChangeAspect="1" noChangeArrowheads="1"/>
          </p:cNvPicPr>
          <p:nvPr/>
        </p:nvPicPr>
        <p:blipFill>
          <a:blip r:embed="rId2" cstate="email"/>
          <a:srcRect/>
          <a:stretch>
            <a:fillRect/>
          </a:stretch>
        </p:blipFill>
        <p:spPr bwMode="auto">
          <a:xfrm>
            <a:off x="2051720" y="1196752"/>
            <a:ext cx="4968552" cy="2720873"/>
          </a:xfrm>
          <a:prstGeom prst="rect">
            <a:avLst/>
          </a:prstGeom>
          <a:noFill/>
        </p:spPr>
      </p:pic>
      <p:pic>
        <p:nvPicPr>
          <p:cNvPr id="4" name="Picture 4" descr="Nahrawess Thalassa Palace, Hammamet, Tunisie"/>
          <p:cNvPicPr>
            <a:picLocks noChangeAspect="1" noChangeArrowheads="1"/>
          </p:cNvPicPr>
          <p:nvPr/>
        </p:nvPicPr>
        <p:blipFill>
          <a:blip r:embed="rId3" cstate="email"/>
          <a:srcRect/>
          <a:stretch>
            <a:fillRect/>
          </a:stretch>
        </p:blipFill>
        <p:spPr bwMode="auto">
          <a:xfrm>
            <a:off x="1403648" y="4091474"/>
            <a:ext cx="6264696" cy="2505878"/>
          </a:xfrm>
          <a:prstGeom prst="rect">
            <a:avLst/>
          </a:prstGeom>
          <a:noFill/>
        </p:spPr>
      </p:pic>
    </p:spTree>
    <p:extLst>
      <p:ext uri="{BB962C8B-B14F-4D97-AF65-F5344CB8AC3E}">
        <p14:creationId xmlns:p14="http://schemas.microsoft.com/office/powerpoint/2010/main" xmlns="" val="377768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sp>
        <p:nvSpPr>
          <p:cNvPr id="4" name="Rectangle 3"/>
          <p:cNvSpPr/>
          <p:nvPr/>
        </p:nvSpPr>
        <p:spPr>
          <a:xfrm>
            <a:off x="395536" y="4797152"/>
            <a:ext cx="8352928" cy="1754326"/>
          </a:xfrm>
          <a:prstGeom prst="rect">
            <a:avLst/>
          </a:prstGeom>
        </p:spPr>
        <p:txBody>
          <a:bodyPr wrap="square">
            <a:spAutoFit/>
          </a:bodyPr>
          <a:lstStyle/>
          <a:p>
            <a:r>
              <a:rPr lang="fr-FR" dirty="0" smtClean="0"/>
              <a:t>L'hôtel </a:t>
            </a:r>
            <a:r>
              <a:rPr lang="fr-FR" dirty="0" err="1" smtClean="0"/>
              <a:t>Nahrawess</a:t>
            </a:r>
            <a:r>
              <a:rPr lang="fr-FR" dirty="0" smtClean="0"/>
              <a:t> &amp; Spa </a:t>
            </a:r>
            <a:r>
              <a:rPr lang="fr-FR" dirty="0" err="1" smtClean="0"/>
              <a:t>Resort</a:t>
            </a:r>
            <a:r>
              <a:rPr lang="fr-FR" dirty="0" smtClean="0"/>
              <a:t> propose 4 restaurants qui servent une cuisine internationale, des spécialités tunisiennes, des pizzas et des plats sains/diététiques.</a:t>
            </a:r>
          </a:p>
          <a:p>
            <a:r>
              <a:rPr lang="fr-FR" dirty="0" smtClean="0"/>
              <a:t>Le centre d'hydrothérapie de 15 000 m² de l'hôtel fait face à la mer. Le centre de thalassothérapie dispose de nombreux équipements et services comprenant des piscines, une salle de remise en forme, des courts de tennis et une salle de squash. Des soins du corps sont également disponibles.</a:t>
            </a:r>
            <a:endParaRPr lang="fr-FR" dirty="0"/>
          </a:p>
        </p:txBody>
      </p:sp>
      <p:pic>
        <p:nvPicPr>
          <p:cNvPr id="35846" name="Picture 6" descr="Nahrawess Thalassa Palace, Hammamet, Tunisie"/>
          <p:cNvPicPr>
            <a:picLocks noChangeAspect="1" noChangeArrowheads="1"/>
          </p:cNvPicPr>
          <p:nvPr/>
        </p:nvPicPr>
        <p:blipFill>
          <a:blip r:embed="rId2" cstate="email"/>
          <a:srcRect/>
          <a:stretch>
            <a:fillRect/>
          </a:stretch>
        </p:blipFill>
        <p:spPr bwMode="auto">
          <a:xfrm>
            <a:off x="4283968" y="1844824"/>
            <a:ext cx="4356483" cy="2904322"/>
          </a:xfrm>
          <a:prstGeom prst="rect">
            <a:avLst/>
          </a:prstGeom>
          <a:noFill/>
        </p:spPr>
      </p:pic>
      <p:pic>
        <p:nvPicPr>
          <p:cNvPr id="35848" name="Picture 8" descr="http://exp.cdn-hotels.com/hotels/2000000/1170000/1166200/1166179/1166179_47_y.jpg"/>
          <p:cNvPicPr>
            <a:picLocks noChangeAspect="1" noChangeArrowheads="1"/>
          </p:cNvPicPr>
          <p:nvPr/>
        </p:nvPicPr>
        <p:blipFill>
          <a:blip r:embed="rId3" cstate="email"/>
          <a:srcRect/>
          <a:stretch>
            <a:fillRect/>
          </a:stretch>
        </p:blipFill>
        <p:spPr bwMode="auto">
          <a:xfrm>
            <a:off x="827584" y="1196752"/>
            <a:ext cx="2309602" cy="3456384"/>
          </a:xfrm>
          <a:prstGeom prst="rect">
            <a:avLst/>
          </a:prstGeom>
          <a:noFill/>
        </p:spPr>
      </p:pic>
    </p:spTree>
    <p:extLst>
      <p:ext uri="{BB962C8B-B14F-4D97-AF65-F5344CB8AC3E}">
        <p14:creationId xmlns:p14="http://schemas.microsoft.com/office/powerpoint/2010/main" xmlns="" val="377768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sp>
        <p:nvSpPr>
          <p:cNvPr id="4" name="Rectangle 3"/>
          <p:cNvSpPr/>
          <p:nvPr/>
        </p:nvSpPr>
        <p:spPr>
          <a:xfrm>
            <a:off x="395536" y="4998075"/>
            <a:ext cx="8352928" cy="2031325"/>
          </a:xfrm>
          <a:prstGeom prst="rect">
            <a:avLst/>
          </a:prstGeom>
        </p:spPr>
        <p:txBody>
          <a:bodyPr wrap="square">
            <a:spAutoFit/>
          </a:bodyPr>
          <a:lstStyle/>
          <a:p>
            <a:r>
              <a:rPr lang="fr-FR" dirty="0" smtClean="0"/>
              <a:t>Le </a:t>
            </a:r>
            <a:r>
              <a:rPr lang="fr-FR" b="1" dirty="0" err="1" smtClean="0"/>
              <a:t>Nahrawess</a:t>
            </a:r>
            <a:r>
              <a:rPr lang="fr-FR" b="1" dirty="0" smtClean="0"/>
              <a:t> Hotel &amp; Thalasso </a:t>
            </a:r>
            <a:r>
              <a:rPr lang="fr-FR" b="1" dirty="0" err="1" smtClean="0"/>
              <a:t>Resorts</a:t>
            </a:r>
            <a:r>
              <a:rPr lang="fr-FR" dirty="0" smtClean="0"/>
              <a:t> possède d’agréables chambres conçues dans un décor favorisant la détente et la relaxation. Selon son orientation, le balcon ou la terrasse d’une chambre offre la vue sur la mer ou le magnifique jardin. Chaque chambre est équipée d’un climatiseur, d’une salle de bain, d’un sèche-cheveux, d’une télévision avec réception satellite, d’un téléphone direct ainsi que d’un </a:t>
            </a:r>
            <a:r>
              <a:rPr lang="fr-FR" dirty="0" err="1" smtClean="0"/>
              <a:t>mini-bar</a:t>
            </a:r>
            <a:r>
              <a:rPr lang="fr-FR" dirty="0" smtClean="0"/>
              <a:t>.</a:t>
            </a:r>
            <a:br>
              <a:rPr lang="fr-FR" dirty="0" smtClean="0"/>
            </a:br>
            <a:r>
              <a:rPr lang="fr-FR" dirty="0" smtClean="0"/>
              <a:t/>
            </a:r>
            <a:br>
              <a:rPr lang="fr-FR" dirty="0" smtClean="0"/>
            </a:br>
            <a:endParaRPr lang="fr-FR" dirty="0"/>
          </a:p>
        </p:txBody>
      </p:sp>
      <p:pic>
        <p:nvPicPr>
          <p:cNvPr id="34820" name="Picture 4" descr="Nahrawess Thalassa Palace, Hammamet, Tunisie"/>
          <p:cNvPicPr>
            <a:picLocks noChangeAspect="1" noChangeArrowheads="1"/>
          </p:cNvPicPr>
          <p:nvPr/>
        </p:nvPicPr>
        <p:blipFill>
          <a:blip r:embed="rId2" cstate="email"/>
          <a:srcRect/>
          <a:stretch>
            <a:fillRect/>
          </a:stretch>
        </p:blipFill>
        <p:spPr bwMode="auto">
          <a:xfrm>
            <a:off x="0" y="1124744"/>
            <a:ext cx="9144000" cy="3657600"/>
          </a:xfrm>
          <a:prstGeom prst="rect">
            <a:avLst/>
          </a:prstGeom>
          <a:noFill/>
        </p:spPr>
      </p:pic>
    </p:spTree>
    <p:extLst>
      <p:ext uri="{BB962C8B-B14F-4D97-AF65-F5344CB8AC3E}">
        <p14:creationId xmlns:p14="http://schemas.microsoft.com/office/powerpoint/2010/main" xmlns="" val="377768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sp>
        <p:nvSpPr>
          <p:cNvPr id="5" name="Rectangle 4"/>
          <p:cNvSpPr/>
          <p:nvPr/>
        </p:nvSpPr>
        <p:spPr>
          <a:xfrm>
            <a:off x="179512" y="1124744"/>
            <a:ext cx="8640960" cy="5478423"/>
          </a:xfrm>
          <a:prstGeom prst="rect">
            <a:avLst/>
          </a:prstGeom>
        </p:spPr>
        <p:txBody>
          <a:bodyPr wrap="square">
            <a:spAutoFit/>
          </a:bodyPr>
          <a:lstStyle/>
          <a:p>
            <a:r>
              <a:rPr lang="fr-FR" sz="1400" b="1" u="sng" dirty="0" smtClean="0"/>
              <a:t>LOISIRS</a:t>
            </a:r>
            <a:r>
              <a:rPr lang="fr-FR" sz="1400" b="1" dirty="0" smtClean="0"/>
              <a:t> : </a:t>
            </a:r>
            <a:br>
              <a:rPr lang="fr-FR" sz="1400" b="1" dirty="0" smtClean="0"/>
            </a:br>
            <a:r>
              <a:rPr lang="fr-FR" sz="1400" b="1" dirty="0" smtClean="0"/>
              <a:t/>
            </a:r>
            <a:br>
              <a:rPr lang="fr-FR" sz="1400" b="1" dirty="0" smtClean="0"/>
            </a:br>
            <a:endParaRPr lang="fr-FR" sz="1400" dirty="0" smtClean="0"/>
          </a:p>
          <a:p>
            <a:r>
              <a:rPr lang="fr-FR" sz="1400" i="1" u="sng" dirty="0" err="1" smtClean="0"/>
              <a:t>Nahrawess</a:t>
            </a:r>
            <a:r>
              <a:rPr lang="fr-FR" sz="1400" i="1" u="sng" dirty="0" smtClean="0"/>
              <a:t> Water Park</a:t>
            </a:r>
            <a:r>
              <a:rPr lang="fr-FR" sz="1400" dirty="0" smtClean="0"/>
              <a:t> : </a:t>
            </a:r>
            <a:br>
              <a:rPr lang="fr-FR" sz="1400" dirty="0" smtClean="0"/>
            </a:br>
            <a:r>
              <a:rPr lang="fr-FR" sz="1400" dirty="0" smtClean="0"/>
              <a:t/>
            </a:r>
            <a:br>
              <a:rPr lang="fr-FR" sz="1400" dirty="0" smtClean="0"/>
            </a:br>
            <a:r>
              <a:rPr lang="fr-FR" sz="1400" dirty="0" smtClean="0"/>
              <a:t>Sur une surface de 5000 m2, le </a:t>
            </a:r>
            <a:r>
              <a:rPr lang="fr-FR" sz="1400" b="1" dirty="0" err="1" smtClean="0"/>
              <a:t>Nahrawess</a:t>
            </a:r>
            <a:r>
              <a:rPr lang="fr-FR" sz="1400" b="1" dirty="0" smtClean="0"/>
              <a:t> Water Park</a:t>
            </a:r>
            <a:r>
              <a:rPr lang="fr-FR" sz="1400" dirty="0" smtClean="0"/>
              <a:t> est doté de : </a:t>
            </a:r>
            <a:br>
              <a:rPr lang="fr-FR" sz="1400" dirty="0" smtClean="0"/>
            </a:br>
            <a:r>
              <a:rPr lang="fr-FR" sz="1400" dirty="0" smtClean="0"/>
              <a:t/>
            </a:r>
            <a:br>
              <a:rPr lang="fr-FR" sz="1400" dirty="0" smtClean="0"/>
            </a:br>
            <a:r>
              <a:rPr lang="fr-FR" sz="1400" dirty="0" smtClean="0"/>
              <a:t>- 1 grande piscine et de ses 8 toboggans à sensations. </a:t>
            </a:r>
            <a:br>
              <a:rPr lang="fr-FR" sz="1400" dirty="0" smtClean="0"/>
            </a:br>
            <a:r>
              <a:rPr lang="fr-FR" sz="1400" dirty="0" smtClean="0"/>
              <a:t>- 1 piscine pour enfants avec jeux intégrés.</a:t>
            </a:r>
            <a:br>
              <a:rPr lang="fr-FR" sz="1400" dirty="0" smtClean="0"/>
            </a:br>
            <a:r>
              <a:rPr lang="fr-FR" sz="1400" dirty="0" smtClean="0"/>
              <a:t>- Solarium (transats et parasols) et terrasse de gazon sur 2000 m².</a:t>
            </a:r>
            <a:br>
              <a:rPr lang="fr-FR" sz="1400" dirty="0" smtClean="0"/>
            </a:br>
            <a:r>
              <a:rPr lang="fr-FR" sz="1400" dirty="0" smtClean="0"/>
              <a:t>- Toilettes, douches et vestiaires.</a:t>
            </a:r>
            <a:br>
              <a:rPr lang="fr-FR" sz="1400" dirty="0" smtClean="0"/>
            </a:br>
            <a:r>
              <a:rPr lang="fr-FR" sz="1400" dirty="0" smtClean="0"/>
              <a:t>- Bar et snack-bar avec terrasse.</a:t>
            </a:r>
            <a:br>
              <a:rPr lang="fr-FR" sz="1400" dirty="0" smtClean="0"/>
            </a:br>
            <a:r>
              <a:rPr lang="fr-FR" sz="1400" dirty="0" smtClean="0"/>
              <a:t>- Box animations.</a:t>
            </a:r>
            <a:br>
              <a:rPr lang="fr-FR" sz="1400" dirty="0" smtClean="0"/>
            </a:br>
            <a:r>
              <a:rPr lang="fr-FR" sz="1400" dirty="0" smtClean="0"/>
              <a:t/>
            </a:r>
            <a:br>
              <a:rPr lang="fr-FR" sz="1400" dirty="0" smtClean="0"/>
            </a:br>
            <a:endParaRPr lang="fr-FR" sz="1400" dirty="0" smtClean="0"/>
          </a:p>
          <a:p>
            <a:r>
              <a:rPr lang="fr-FR" sz="1400" i="1" u="sng" dirty="0" smtClean="0"/>
              <a:t>Plage et piscines</a:t>
            </a:r>
            <a:r>
              <a:rPr lang="fr-FR" sz="1400" dirty="0" smtClean="0"/>
              <a:t> : </a:t>
            </a:r>
            <a:br>
              <a:rPr lang="fr-FR" sz="1400" dirty="0" smtClean="0"/>
            </a:br>
            <a:r>
              <a:rPr lang="fr-FR" sz="1400" dirty="0" smtClean="0"/>
              <a:t/>
            </a:r>
            <a:br>
              <a:rPr lang="fr-FR" sz="1400" dirty="0" smtClean="0"/>
            </a:br>
            <a:r>
              <a:rPr lang="fr-FR" sz="1400" dirty="0" smtClean="0"/>
              <a:t>- Plage privée et aménagée.</a:t>
            </a:r>
            <a:br>
              <a:rPr lang="fr-FR" sz="1400" dirty="0" smtClean="0"/>
            </a:br>
            <a:r>
              <a:rPr lang="fr-FR" sz="1400" dirty="0" smtClean="0"/>
              <a:t>- Piscine semi-olympique extérieure. </a:t>
            </a:r>
            <a:br>
              <a:rPr lang="fr-FR" sz="1400" dirty="0" smtClean="0"/>
            </a:br>
            <a:r>
              <a:rPr lang="fr-FR" sz="1400" dirty="0" smtClean="0"/>
              <a:t>- Piscine d’eau de mer. </a:t>
            </a:r>
            <a:br>
              <a:rPr lang="fr-FR" sz="1400" dirty="0" smtClean="0"/>
            </a:br>
            <a:r>
              <a:rPr lang="fr-FR" sz="1400" dirty="0" smtClean="0"/>
              <a:t>- Bassin aménagé pour les enfants. </a:t>
            </a:r>
            <a:br>
              <a:rPr lang="fr-FR" sz="1400" dirty="0" smtClean="0"/>
            </a:br>
            <a:r>
              <a:rPr lang="fr-FR" sz="1400" dirty="0" smtClean="0"/>
              <a:t>- Piscine couverte et chauffée lors de la saison hivernale.</a:t>
            </a:r>
            <a:br>
              <a:rPr lang="fr-FR" sz="1400" dirty="0" smtClean="0"/>
            </a:br>
            <a:r>
              <a:rPr lang="fr-FR" sz="1400" dirty="0" smtClean="0"/>
              <a:t/>
            </a:r>
            <a:br>
              <a:rPr lang="fr-FR" sz="1400" dirty="0" smtClean="0"/>
            </a:br>
            <a:endParaRPr lang="fr-FR" sz="1400" dirty="0" smtClean="0"/>
          </a:p>
          <a:p>
            <a:endParaRPr lang="fr-FR" sz="1400" dirty="0"/>
          </a:p>
        </p:txBody>
      </p:sp>
      <p:pic>
        <p:nvPicPr>
          <p:cNvPr id="33794" name="Picture 2" descr="Nahrawess Hôtel et Thalasso"/>
          <p:cNvPicPr>
            <a:picLocks noChangeAspect="1" noChangeArrowheads="1"/>
          </p:cNvPicPr>
          <p:nvPr/>
        </p:nvPicPr>
        <p:blipFill>
          <a:blip r:embed="rId2" cstate="email"/>
          <a:srcRect/>
          <a:stretch>
            <a:fillRect/>
          </a:stretch>
        </p:blipFill>
        <p:spPr bwMode="auto">
          <a:xfrm>
            <a:off x="5364088" y="3861048"/>
            <a:ext cx="3454375" cy="2592288"/>
          </a:xfrm>
          <a:prstGeom prst="rect">
            <a:avLst/>
          </a:prstGeom>
          <a:noFill/>
        </p:spPr>
      </p:pic>
      <p:pic>
        <p:nvPicPr>
          <p:cNvPr id="33796" name="Picture 4" descr="Nahrawess Hôtel et Thalasso"/>
          <p:cNvPicPr>
            <a:picLocks noChangeAspect="1" noChangeArrowheads="1"/>
          </p:cNvPicPr>
          <p:nvPr/>
        </p:nvPicPr>
        <p:blipFill>
          <a:blip r:embed="rId3" cstate="email"/>
          <a:srcRect/>
          <a:stretch>
            <a:fillRect/>
          </a:stretch>
        </p:blipFill>
        <p:spPr bwMode="auto">
          <a:xfrm>
            <a:off x="5364088" y="1052735"/>
            <a:ext cx="3406481" cy="2556347"/>
          </a:xfrm>
          <a:prstGeom prst="rect">
            <a:avLst/>
          </a:prstGeom>
          <a:noFill/>
        </p:spPr>
      </p:pic>
    </p:spTree>
    <p:extLst>
      <p:ext uri="{BB962C8B-B14F-4D97-AF65-F5344CB8AC3E}">
        <p14:creationId xmlns:p14="http://schemas.microsoft.com/office/powerpoint/2010/main" xmlns="" val="377768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sp>
        <p:nvSpPr>
          <p:cNvPr id="5" name="Rectangle 4"/>
          <p:cNvSpPr/>
          <p:nvPr/>
        </p:nvSpPr>
        <p:spPr>
          <a:xfrm>
            <a:off x="179512" y="1124744"/>
            <a:ext cx="8640960" cy="954107"/>
          </a:xfrm>
          <a:prstGeom prst="rect">
            <a:avLst/>
          </a:prstGeom>
        </p:spPr>
        <p:txBody>
          <a:bodyPr wrap="square">
            <a:spAutoFit/>
          </a:bodyPr>
          <a:lstStyle/>
          <a:p>
            <a:r>
              <a:rPr lang="fr-FR" sz="1400" b="1" u="sng" dirty="0" smtClean="0"/>
              <a:t>Salles de séminaire </a:t>
            </a:r>
            <a:r>
              <a:rPr lang="fr-FR" sz="1400" b="1" dirty="0" smtClean="0"/>
              <a:t>: </a:t>
            </a:r>
            <a:br>
              <a:rPr lang="fr-FR" sz="1400" b="1" dirty="0" smtClean="0"/>
            </a:br>
            <a:r>
              <a:rPr lang="fr-FR" sz="1400" b="1" dirty="0" smtClean="0"/>
              <a:t/>
            </a:r>
            <a:br>
              <a:rPr lang="fr-FR" sz="1400" b="1" dirty="0" smtClean="0"/>
            </a:br>
            <a:endParaRPr lang="fr-FR" sz="1400" dirty="0" smtClean="0"/>
          </a:p>
          <a:p>
            <a:endParaRPr lang="fr-FR" sz="1400" dirty="0"/>
          </a:p>
        </p:txBody>
      </p:sp>
      <p:pic>
        <p:nvPicPr>
          <p:cNvPr id="1026" name="Picture 2"/>
          <p:cNvPicPr>
            <a:picLocks noChangeAspect="1" noChangeArrowheads="1"/>
          </p:cNvPicPr>
          <p:nvPr/>
        </p:nvPicPr>
        <p:blipFill>
          <a:blip r:embed="rId2"/>
          <a:srcRect/>
          <a:stretch>
            <a:fillRect/>
          </a:stretch>
        </p:blipFill>
        <p:spPr bwMode="auto">
          <a:xfrm>
            <a:off x="642910" y="1785926"/>
            <a:ext cx="7858180" cy="3571900"/>
          </a:xfrm>
          <a:prstGeom prst="rect">
            <a:avLst/>
          </a:prstGeom>
          <a:noFill/>
          <a:ln w="9525">
            <a:noFill/>
            <a:miter lim="800000"/>
            <a:headEnd/>
            <a:tailEnd/>
          </a:ln>
          <a:effectLst/>
        </p:spPr>
      </p:pic>
    </p:spTree>
    <p:extLst>
      <p:ext uri="{BB962C8B-B14F-4D97-AF65-F5344CB8AC3E}">
        <p14:creationId xmlns:p14="http://schemas.microsoft.com/office/powerpoint/2010/main" xmlns="" val="377768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illes">
  <a:themeElements>
    <a:clrScheme name="Mailles">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lles">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267</TotalTime>
  <Words>933</Words>
  <Application>Microsoft Office PowerPoint</Application>
  <PresentationFormat>Affichage à l'écran (4:3)</PresentationFormat>
  <Paragraphs>93</Paragraphs>
  <Slides>34</Slides>
  <Notes>3</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Mailles</vt:lpstr>
      <vt:lpstr>Diapositive 1</vt:lpstr>
      <vt:lpstr>Hôtel Nahrawess Hammamet 4*</vt:lpstr>
      <vt:lpstr>Hôtel Nahrawess Hammamet 4*</vt:lpstr>
      <vt:lpstr>Hôtel Nahrawess Hammamet 4*</vt:lpstr>
      <vt:lpstr>Hôtel Nahrawess Hammamet 4*</vt:lpstr>
      <vt:lpstr>Hôtel Nahrawess Hammamet 4*</vt:lpstr>
      <vt:lpstr>Hôtel Nahrawess Hammamet 4*</vt:lpstr>
      <vt:lpstr>Hôtel Nahrawess Hammamet 4*</vt:lpstr>
      <vt:lpstr>Hôtel Nahrawess Hammamet 4*</vt:lpstr>
      <vt:lpstr>Hôtel Nahrawess Hammamet 4*</vt:lpstr>
      <vt:lpstr>Hôtel Nahrawess Hammamet 4*</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Maxime DUMARTHERAY</dc:creator>
  <cp:lastModifiedBy>Laura</cp:lastModifiedBy>
  <cp:revision>37</cp:revision>
  <dcterms:created xsi:type="dcterms:W3CDTF">2014-07-16T15:45:15Z</dcterms:created>
  <dcterms:modified xsi:type="dcterms:W3CDTF">2015-06-02T16:33:25Z</dcterms:modified>
</cp:coreProperties>
</file>