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4" r:id="rId9"/>
    <p:sldId id="280" r:id="rId10"/>
    <p:sldId id="265" r:id="rId11"/>
    <p:sldId id="266" r:id="rId12"/>
    <p:sldId id="268" r:id="rId13"/>
    <p:sldId id="269" r:id="rId14"/>
    <p:sldId id="275" r:id="rId15"/>
    <p:sldId id="267" r:id="rId16"/>
    <p:sldId id="274" r:id="rId17"/>
    <p:sldId id="279" r:id="rId18"/>
    <p:sldId id="270" r:id="rId19"/>
    <p:sldId id="271" r:id="rId20"/>
    <p:sldId id="272" r:id="rId21"/>
    <p:sldId id="273" r:id="rId22"/>
    <p:sldId id="278" r:id="rId23"/>
    <p:sldId id="277" r:id="rId24"/>
    <p:sldId id="276" r:id="rId25"/>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4" d="100"/>
          <a:sy n="74" d="100"/>
        </p:scale>
        <p:origin x="576"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smtClean="0"/>
              <a:t>Modifiez le style du titre</a:t>
            </a:r>
            <a:endParaRPr lang="fr-CH"/>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smtClean="0"/>
              <a:t>Modifiez le style des sous-titres du masque</a:t>
            </a:r>
            <a:endParaRPr lang="fr-CH"/>
          </a:p>
        </p:txBody>
      </p:sp>
      <p:sp>
        <p:nvSpPr>
          <p:cNvPr id="4" name="Espace réservé de la date 3"/>
          <p:cNvSpPr>
            <a:spLocks noGrp="1"/>
          </p:cNvSpPr>
          <p:nvPr>
            <p:ph type="dt" sz="half" idx="10"/>
          </p:nvPr>
        </p:nvSpPr>
        <p:spPr/>
        <p:txBody>
          <a:bodyPr/>
          <a:lstStyle/>
          <a:p>
            <a:fld id="{CBE84DF1-8A16-4306-9BE5-001F91CF6C3E}" type="datetimeFigureOut">
              <a:rPr lang="fr-CH" smtClean="0"/>
              <a:t>02.04.2015</a:t>
            </a:fld>
            <a:endParaRPr lang="fr-CH"/>
          </a:p>
        </p:txBody>
      </p:sp>
      <p:sp>
        <p:nvSpPr>
          <p:cNvPr id="5" name="Espace réservé du pied de page 4"/>
          <p:cNvSpPr>
            <a:spLocks noGrp="1"/>
          </p:cNvSpPr>
          <p:nvPr>
            <p:ph type="ftr" sz="quarter" idx="11"/>
          </p:nvPr>
        </p:nvSpPr>
        <p:spPr/>
        <p:txBody>
          <a:bodyPr/>
          <a:lstStyle/>
          <a:p>
            <a:endParaRPr lang="fr-CH"/>
          </a:p>
        </p:txBody>
      </p:sp>
      <p:sp>
        <p:nvSpPr>
          <p:cNvPr id="6" name="Espace réservé du numéro de diapositive 5"/>
          <p:cNvSpPr>
            <a:spLocks noGrp="1"/>
          </p:cNvSpPr>
          <p:nvPr>
            <p:ph type="sldNum" sz="quarter" idx="12"/>
          </p:nvPr>
        </p:nvSpPr>
        <p:spPr/>
        <p:txBody>
          <a:bodyPr/>
          <a:lstStyle/>
          <a:p>
            <a:fld id="{C784F05F-B084-4313-BFF3-E374DC72D8DB}" type="slidenum">
              <a:rPr lang="fr-CH" smtClean="0"/>
              <a:t>‹N°›</a:t>
            </a:fld>
            <a:endParaRPr lang="fr-CH"/>
          </a:p>
        </p:txBody>
      </p:sp>
    </p:spTree>
    <p:extLst>
      <p:ext uri="{BB962C8B-B14F-4D97-AF65-F5344CB8AC3E}">
        <p14:creationId xmlns:p14="http://schemas.microsoft.com/office/powerpoint/2010/main" val="1068712229"/>
      </p:ext>
    </p:extLst>
  </p:cSld>
  <p:clrMapOvr>
    <a:masterClrMapping/>
  </p:clrMapOvr>
  <mc:AlternateContent xmlns:mc="http://schemas.openxmlformats.org/markup-compatibility/2006" xmlns:p14="http://schemas.microsoft.com/office/powerpoint/2010/main">
    <mc:Choice Requires="p14">
      <p:transition p14:dur="50">
        <p14:reveal/>
      </p:transition>
    </mc:Choice>
    <mc:Fallback xmlns="">
      <p:transitio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H"/>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H"/>
          </a:p>
        </p:txBody>
      </p:sp>
      <p:sp>
        <p:nvSpPr>
          <p:cNvPr id="4" name="Espace réservé de la date 3"/>
          <p:cNvSpPr>
            <a:spLocks noGrp="1"/>
          </p:cNvSpPr>
          <p:nvPr>
            <p:ph type="dt" sz="half" idx="10"/>
          </p:nvPr>
        </p:nvSpPr>
        <p:spPr/>
        <p:txBody>
          <a:bodyPr/>
          <a:lstStyle/>
          <a:p>
            <a:fld id="{CBE84DF1-8A16-4306-9BE5-001F91CF6C3E}" type="datetimeFigureOut">
              <a:rPr lang="fr-CH" smtClean="0"/>
              <a:t>02.04.2015</a:t>
            </a:fld>
            <a:endParaRPr lang="fr-CH"/>
          </a:p>
        </p:txBody>
      </p:sp>
      <p:sp>
        <p:nvSpPr>
          <p:cNvPr id="5" name="Espace réservé du pied de page 4"/>
          <p:cNvSpPr>
            <a:spLocks noGrp="1"/>
          </p:cNvSpPr>
          <p:nvPr>
            <p:ph type="ftr" sz="quarter" idx="11"/>
          </p:nvPr>
        </p:nvSpPr>
        <p:spPr/>
        <p:txBody>
          <a:bodyPr/>
          <a:lstStyle/>
          <a:p>
            <a:endParaRPr lang="fr-CH"/>
          </a:p>
        </p:txBody>
      </p:sp>
      <p:sp>
        <p:nvSpPr>
          <p:cNvPr id="6" name="Espace réservé du numéro de diapositive 5"/>
          <p:cNvSpPr>
            <a:spLocks noGrp="1"/>
          </p:cNvSpPr>
          <p:nvPr>
            <p:ph type="sldNum" sz="quarter" idx="12"/>
          </p:nvPr>
        </p:nvSpPr>
        <p:spPr/>
        <p:txBody>
          <a:bodyPr/>
          <a:lstStyle/>
          <a:p>
            <a:fld id="{C784F05F-B084-4313-BFF3-E374DC72D8DB}" type="slidenum">
              <a:rPr lang="fr-CH" smtClean="0"/>
              <a:t>‹N°›</a:t>
            </a:fld>
            <a:endParaRPr lang="fr-CH"/>
          </a:p>
        </p:txBody>
      </p:sp>
    </p:spTree>
    <p:extLst>
      <p:ext uri="{BB962C8B-B14F-4D97-AF65-F5344CB8AC3E}">
        <p14:creationId xmlns:p14="http://schemas.microsoft.com/office/powerpoint/2010/main" val="691318814"/>
      </p:ext>
    </p:extLst>
  </p:cSld>
  <p:clrMapOvr>
    <a:masterClrMapping/>
  </p:clrMapOvr>
  <mc:AlternateContent xmlns:mc="http://schemas.openxmlformats.org/markup-compatibility/2006" xmlns:p14="http://schemas.microsoft.com/office/powerpoint/2010/main">
    <mc:Choice Requires="p14">
      <p:transition p14:dur="50">
        <p14:reveal/>
      </p:transition>
    </mc:Choice>
    <mc:Fallback xmlns="">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smtClean="0"/>
              <a:t>Modifiez le style du titre</a:t>
            </a:r>
            <a:endParaRPr lang="fr-CH"/>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H"/>
          </a:p>
        </p:txBody>
      </p:sp>
      <p:sp>
        <p:nvSpPr>
          <p:cNvPr id="4" name="Espace réservé de la date 3"/>
          <p:cNvSpPr>
            <a:spLocks noGrp="1"/>
          </p:cNvSpPr>
          <p:nvPr>
            <p:ph type="dt" sz="half" idx="10"/>
          </p:nvPr>
        </p:nvSpPr>
        <p:spPr/>
        <p:txBody>
          <a:bodyPr/>
          <a:lstStyle/>
          <a:p>
            <a:fld id="{CBE84DF1-8A16-4306-9BE5-001F91CF6C3E}" type="datetimeFigureOut">
              <a:rPr lang="fr-CH" smtClean="0"/>
              <a:t>02.04.2015</a:t>
            </a:fld>
            <a:endParaRPr lang="fr-CH"/>
          </a:p>
        </p:txBody>
      </p:sp>
      <p:sp>
        <p:nvSpPr>
          <p:cNvPr id="5" name="Espace réservé du pied de page 4"/>
          <p:cNvSpPr>
            <a:spLocks noGrp="1"/>
          </p:cNvSpPr>
          <p:nvPr>
            <p:ph type="ftr" sz="quarter" idx="11"/>
          </p:nvPr>
        </p:nvSpPr>
        <p:spPr/>
        <p:txBody>
          <a:bodyPr/>
          <a:lstStyle/>
          <a:p>
            <a:endParaRPr lang="fr-CH"/>
          </a:p>
        </p:txBody>
      </p:sp>
      <p:sp>
        <p:nvSpPr>
          <p:cNvPr id="6" name="Espace réservé du numéro de diapositive 5"/>
          <p:cNvSpPr>
            <a:spLocks noGrp="1"/>
          </p:cNvSpPr>
          <p:nvPr>
            <p:ph type="sldNum" sz="quarter" idx="12"/>
          </p:nvPr>
        </p:nvSpPr>
        <p:spPr/>
        <p:txBody>
          <a:bodyPr/>
          <a:lstStyle/>
          <a:p>
            <a:fld id="{C784F05F-B084-4313-BFF3-E374DC72D8DB}" type="slidenum">
              <a:rPr lang="fr-CH" smtClean="0"/>
              <a:t>‹N°›</a:t>
            </a:fld>
            <a:endParaRPr lang="fr-CH"/>
          </a:p>
        </p:txBody>
      </p:sp>
    </p:spTree>
    <p:extLst>
      <p:ext uri="{BB962C8B-B14F-4D97-AF65-F5344CB8AC3E}">
        <p14:creationId xmlns:p14="http://schemas.microsoft.com/office/powerpoint/2010/main" val="3581781818"/>
      </p:ext>
    </p:extLst>
  </p:cSld>
  <p:clrMapOvr>
    <a:masterClrMapping/>
  </p:clrMapOvr>
  <mc:AlternateContent xmlns:mc="http://schemas.openxmlformats.org/markup-compatibility/2006" xmlns:p14="http://schemas.microsoft.com/office/powerpoint/2010/main">
    <mc:Choice Requires="p14">
      <p:transition p14:dur="50">
        <p14:reveal/>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H"/>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H"/>
          </a:p>
        </p:txBody>
      </p:sp>
      <p:sp>
        <p:nvSpPr>
          <p:cNvPr id="4" name="Espace réservé de la date 3"/>
          <p:cNvSpPr>
            <a:spLocks noGrp="1"/>
          </p:cNvSpPr>
          <p:nvPr>
            <p:ph type="dt" sz="half" idx="10"/>
          </p:nvPr>
        </p:nvSpPr>
        <p:spPr/>
        <p:txBody>
          <a:bodyPr/>
          <a:lstStyle/>
          <a:p>
            <a:fld id="{CBE84DF1-8A16-4306-9BE5-001F91CF6C3E}" type="datetimeFigureOut">
              <a:rPr lang="fr-CH" smtClean="0"/>
              <a:t>02.04.2015</a:t>
            </a:fld>
            <a:endParaRPr lang="fr-CH"/>
          </a:p>
        </p:txBody>
      </p:sp>
      <p:sp>
        <p:nvSpPr>
          <p:cNvPr id="5" name="Espace réservé du pied de page 4"/>
          <p:cNvSpPr>
            <a:spLocks noGrp="1"/>
          </p:cNvSpPr>
          <p:nvPr>
            <p:ph type="ftr" sz="quarter" idx="11"/>
          </p:nvPr>
        </p:nvSpPr>
        <p:spPr/>
        <p:txBody>
          <a:bodyPr/>
          <a:lstStyle/>
          <a:p>
            <a:endParaRPr lang="fr-CH"/>
          </a:p>
        </p:txBody>
      </p:sp>
      <p:sp>
        <p:nvSpPr>
          <p:cNvPr id="6" name="Espace réservé du numéro de diapositive 5"/>
          <p:cNvSpPr>
            <a:spLocks noGrp="1"/>
          </p:cNvSpPr>
          <p:nvPr>
            <p:ph type="sldNum" sz="quarter" idx="12"/>
          </p:nvPr>
        </p:nvSpPr>
        <p:spPr/>
        <p:txBody>
          <a:bodyPr/>
          <a:lstStyle/>
          <a:p>
            <a:fld id="{C784F05F-B084-4313-BFF3-E374DC72D8DB}" type="slidenum">
              <a:rPr lang="fr-CH" smtClean="0"/>
              <a:t>‹N°›</a:t>
            </a:fld>
            <a:endParaRPr lang="fr-CH"/>
          </a:p>
        </p:txBody>
      </p:sp>
    </p:spTree>
    <p:extLst>
      <p:ext uri="{BB962C8B-B14F-4D97-AF65-F5344CB8AC3E}">
        <p14:creationId xmlns:p14="http://schemas.microsoft.com/office/powerpoint/2010/main" val="873608374"/>
      </p:ext>
    </p:extLst>
  </p:cSld>
  <p:clrMapOvr>
    <a:masterClrMapping/>
  </p:clrMapOvr>
  <mc:AlternateContent xmlns:mc="http://schemas.openxmlformats.org/markup-compatibility/2006" xmlns:p14="http://schemas.microsoft.com/office/powerpoint/2010/main">
    <mc:Choice Requires="p14">
      <p:transition p14:dur="50">
        <p14:reveal/>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smtClean="0"/>
              <a:t>Modifiez le style du titre</a:t>
            </a:r>
            <a:endParaRPr lang="fr-CH"/>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smtClean="0"/>
              <a:t>Modifiez les styles du texte du masque</a:t>
            </a:r>
          </a:p>
        </p:txBody>
      </p:sp>
      <p:sp>
        <p:nvSpPr>
          <p:cNvPr id="4" name="Espace réservé de la date 3"/>
          <p:cNvSpPr>
            <a:spLocks noGrp="1"/>
          </p:cNvSpPr>
          <p:nvPr>
            <p:ph type="dt" sz="half" idx="10"/>
          </p:nvPr>
        </p:nvSpPr>
        <p:spPr/>
        <p:txBody>
          <a:bodyPr/>
          <a:lstStyle/>
          <a:p>
            <a:fld id="{CBE84DF1-8A16-4306-9BE5-001F91CF6C3E}" type="datetimeFigureOut">
              <a:rPr lang="fr-CH" smtClean="0"/>
              <a:t>02.04.2015</a:t>
            </a:fld>
            <a:endParaRPr lang="fr-CH"/>
          </a:p>
        </p:txBody>
      </p:sp>
      <p:sp>
        <p:nvSpPr>
          <p:cNvPr id="5" name="Espace réservé du pied de page 4"/>
          <p:cNvSpPr>
            <a:spLocks noGrp="1"/>
          </p:cNvSpPr>
          <p:nvPr>
            <p:ph type="ftr" sz="quarter" idx="11"/>
          </p:nvPr>
        </p:nvSpPr>
        <p:spPr/>
        <p:txBody>
          <a:bodyPr/>
          <a:lstStyle/>
          <a:p>
            <a:endParaRPr lang="fr-CH"/>
          </a:p>
        </p:txBody>
      </p:sp>
      <p:sp>
        <p:nvSpPr>
          <p:cNvPr id="6" name="Espace réservé du numéro de diapositive 5"/>
          <p:cNvSpPr>
            <a:spLocks noGrp="1"/>
          </p:cNvSpPr>
          <p:nvPr>
            <p:ph type="sldNum" sz="quarter" idx="12"/>
          </p:nvPr>
        </p:nvSpPr>
        <p:spPr/>
        <p:txBody>
          <a:bodyPr/>
          <a:lstStyle/>
          <a:p>
            <a:fld id="{C784F05F-B084-4313-BFF3-E374DC72D8DB}" type="slidenum">
              <a:rPr lang="fr-CH" smtClean="0"/>
              <a:t>‹N°›</a:t>
            </a:fld>
            <a:endParaRPr lang="fr-CH"/>
          </a:p>
        </p:txBody>
      </p:sp>
    </p:spTree>
    <p:extLst>
      <p:ext uri="{BB962C8B-B14F-4D97-AF65-F5344CB8AC3E}">
        <p14:creationId xmlns:p14="http://schemas.microsoft.com/office/powerpoint/2010/main" val="1418822785"/>
      </p:ext>
    </p:extLst>
  </p:cSld>
  <p:clrMapOvr>
    <a:masterClrMapping/>
  </p:clrMapOvr>
  <mc:AlternateContent xmlns:mc="http://schemas.openxmlformats.org/markup-compatibility/2006" xmlns:p14="http://schemas.microsoft.com/office/powerpoint/2010/main">
    <mc:Choice Requires="p14">
      <p:transition p14:dur="50">
        <p14:reveal/>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H"/>
          </a:p>
        </p:txBody>
      </p:sp>
      <p:sp>
        <p:nvSpPr>
          <p:cNvPr id="3" name="Espace réservé du contenu 2"/>
          <p:cNvSpPr>
            <a:spLocks noGrp="1"/>
          </p:cNvSpPr>
          <p:nvPr>
            <p:ph sz="half" idx="1"/>
          </p:nvPr>
        </p:nvSpPr>
        <p:spPr>
          <a:xfrm>
            <a:off x="838200" y="1825625"/>
            <a:ext cx="5181600" cy="435133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H"/>
          </a:p>
        </p:txBody>
      </p:sp>
      <p:sp>
        <p:nvSpPr>
          <p:cNvPr id="4" name="Espace réservé du contenu 3"/>
          <p:cNvSpPr>
            <a:spLocks noGrp="1"/>
          </p:cNvSpPr>
          <p:nvPr>
            <p:ph sz="half" idx="2"/>
          </p:nvPr>
        </p:nvSpPr>
        <p:spPr>
          <a:xfrm>
            <a:off x="6172200" y="1825625"/>
            <a:ext cx="5181600" cy="435133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H"/>
          </a:p>
        </p:txBody>
      </p:sp>
      <p:sp>
        <p:nvSpPr>
          <p:cNvPr id="5" name="Espace réservé de la date 4"/>
          <p:cNvSpPr>
            <a:spLocks noGrp="1"/>
          </p:cNvSpPr>
          <p:nvPr>
            <p:ph type="dt" sz="half" idx="10"/>
          </p:nvPr>
        </p:nvSpPr>
        <p:spPr/>
        <p:txBody>
          <a:bodyPr/>
          <a:lstStyle/>
          <a:p>
            <a:fld id="{CBE84DF1-8A16-4306-9BE5-001F91CF6C3E}" type="datetimeFigureOut">
              <a:rPr lang="fr-CH" smtClean="0"/>
              <a:t>02.04.2015</a:t>
            </a:fld>
            <a:endParaRPr lang="fr-CH"/>
          </a:p>
        </p:txBody>
      </p:sp>
      <p:sp>
        <p:nvSpPr>
          <p:cNvPr id="6" name="Espace réservé du pied de page 5"/>
          <p:cNvSpPr>
            <a:spLocks noGrp="1"/>
          </p:cNvSpPr>
          <p:nvPr>
            <p:ph type="ftr" sz="quarter" idx="11"/>
          </p:nvPr>
        </p:nvSpPr>
        <p:spPr/>
        <p:txBody>
          <a:bodyPr/>
          <a:lstStyle/>
          <a:p>
            <a:endParaRPr lang="fr-CH"/>
          </a:p>
        </p:txBody>
      </p:sp>
      <p:sp>
        <p:nvSpPr>
          <p:cNvPr id="7" name="Espace réservé du numéro de diapositive 6"/>
          <p:cNvSpPr>
            <a:spLocks noGrp="1"/>
          </p:cNvSpPr>
          <p:nvPr>
            <p:ph type="sldNum" sz="quarter" idx="12"/>
          </p:nvPr>
        </p:nvSpPr>
        <p:spPr/>
        <p:txBody>
          <a:bodyPr/>
          <a:lstStyle/>
          <a:p>
            <a:fld id="{C784F05F-B084-4313-BFF3-E374DC72D8DB}" type="slidenum">
              <a:rPr lang="fr-CH" smtClean="0"/>
              <a:t>‹N°›</a:t>
            </a:fld>
            <a:endParaRPr lang="fr-CH"/>
          </a:p>
        </p:txBody>
      </p:sp>
    </p:spTree>
    <p:extLst>
      <p:ext uri="{BB962C8B-B14F-4D97-AF65-F5344CB8AC3E}">
        <p14:creationId xmlns:p14="http://schemas.microsoft.com/office/powerpoint/2010/main" val="114284734"/>
      </p:ext>
    </p:extLst>
  </p:cSld>
  <p:clrMapOvr>
    <a:masterClrMapping/>
  </p:clrMapOvr>
  <mc:AlternateContent xmlns:mc="http://schemas.openxmlformats.org/markup-compatibility/2006" xmlns:p14="http://schemas.microsoft.com/office/powerpoint/2010/main">
    <mc:Choice Requires="p14">
      <p:transition p14:dur="50">
        <p14:reveal/>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smtClean="0"/>
              <a:t>Modifiez le style du titre</a:t>
            </a:r>
            <a:endParaRPr lang="fr-CH"/>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H"/>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H"/>
          </a:p>
        </p:txBody>
      </p:sp>
      <p:sp>
        <p:nvSpPr>
          <p:cNvPr id="7" name="Espace réservé de la date 6"/>
          <p:cNvSpPr>
            <a:spLocks noGrp="1"/>
          </p:cNvSpPr>
          <p:nvPr>
            <p:ph type="dt" sz="half" idx="10"/>
          </p:nvPr>
        </p:nvSpPr>
        <p:spPr/>
        <p:txBody>
          <a:bodyPr/>
          <a:lstStyle/>
          <a:p>
            <a:fld id="{CBE84DF1-8A16-4306-9BE5-001F91CF6C3E}" type="datetimeFigureOut">
              <a:rPr lang="fr-CH" smtClean="0"/>
              <a:t>02.04.2015</a:t>
            </a:fld>
            <a:endParaRPr lang="fr-CH"/>
          </a:p>
        </p:txBody>
      </p:sp>
      <p:sp>
        <p:nvSpPr>
          <p:cNvPr id="8" name="Espace réservé du pied de page 7"/>
          <p:cNvSpPr>
            <a:spLocks noGrp="1"/>
          </p:cNvSpPr>
          <p:nvPr>
            <p:ph type="ftr" sz="quarter" idx="11"/>
          </p:nvPr>
        </p:nvSpPr>
        <p:spPr/>
        <p:txBody>
          <a:bodyPr/>
          <a:lstStyle/>
          <a:p>
            <a:endParaRPr lang="fr-CH"/>
          </a:p>
        </p:txBody>
      </p:sp>
      <p:sp>
        <p:nvSpPr>
          <p:cNvPr id="9" name="Espace réservé du numéro de diapositive 8"/>
          <p:cNvSpPr>
            <a:spLocks noGrp="1"/>
          </p:cNvSpPr>
          <p:nvPr>
            <p:ph type="sldNum" sz="quarter" idx="12"/>
          </p:nvPr>
        </p:nvSpPr>
        <p:spPr/>
        <p:txBody>
          <a:bodyPr/>
          <a:lstStyle/>
          <a:p>
            <a:fld id="{C784F05F-B084-4313-BFF3-E374DC72D8DB}" type="slidenum">
              <a:rPr lang="fr-CH" smtClean="0"/>
              <a:t>‹N°›</a:t>
            </a:fld>
            <a:endParaRPr lang="fr-CH"/>
          </a:p>
        </p:txBody>
      </p:sp>
    </p:spTree>
    <p:extLst>
      <p:ext uri="{BB962C8B-B14F-4D97-AF65-F5344CB8AC3E}">
        <p14:creationId xmlns:p14="http://schemas.microsoft.com/office/powerpoint/2010/main" val="1175588731"/>
      </p:ext>
    </p:extLst>
  </p:cSld>
  <p:clrMapOvr>
    <a:masterClrMapping/>
  </p:clrMapOvr>
  <mc:AlternateContent xmlns:mc="http://schemas.openxmlformats.org/markup-compatibility/2006" xmlns:p14="http://schemas.microsoft.com/office/powerpoint/2010/main">
    <mc:Choice Requires="p14">
      <p:transition p14:dur="50">
        <p14:reveal/>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H"/>
          </a:p>
        </p:txBody>
      </p:sp>
      <p:sp>
        <p:nvSpPr>
          <p:cNvPr id="3" name="Espace réservé de la date 2"/>
          <p:cNvSpPr>
            <a:spLocks noGrp="1"/>
          </p:cNvSpPr>
          <p:nvPr>
            <p:ph type="dt" sz="half" idx="10"/>
          </p:nvPr>
        </p:nvSpPr>
        <p:spPr/>
        <p:txBody>
          <a:bodyPr/>
          <a:lstStyle/>
          <a:p>
            <a:fld id="{CBE84DF1-8A16-4306-9BE5-001F91CF6C3E}" type="datetimeFigureOut">
              <a:rPr lang="fr-CH" smtClean="0"/>
              <a:t>02.04.2015</a:t>
            </a:fld>
            <a:endParaRPr lang="fr-CH"/>
          </a:p>
        </p:txBody>
      </p:sp>
      <p:sp>
        <p:nvSpPr>
          <p:cNvPr id="4" name="Espace réservé du pied de page 3"/>
          <p:cNvSpPr>
            <a:spLocks noGrp="1"/>
          </p:cNvSpPr>
          <p:nvPr>
            <p:ph type="ftr" sz="quarter" idx="11"/>
          </p:nvPr>
        </p:nvSpPr>
        <p:spPr/>
        <p:txBody>
          <a:bodyPr/>
          <a:lstStyle/>
          <a:p>
            <a:endParaRPr lang="fr-CH"/>
          </a:p>
        </p:txBody>
      </p:sp>
      <p:sp>
        <p:nvSpPr>
          <p:cNvPr id="5" name="Espace réservé du numéro de diapositive 4"/>
          <p:cNvSpPr>
            <a:spLocks noGrp="1"/>
          </p:cNvSpPr>
          <p:nvPr>
            <p:ph type="sldNum" sz="quarter" idx="12"/>
          </p:nvPr>
        </p:nvSpPr>
        <p:spPr/>
        <p:txBody>
          <a:bodyPr/>
          <a:lstStyle/>
          <a:p>
            <a:fld id="{C784F05F-B084-4313-BFF3-E374DC72D8DB}" type="slidenum">
              <a:rPr lang="fr-CH" smtClean="0"/>
              <a:t>‹N°›</a:t>
            </a:fld>
            <a:endParaRPr lang="fr-CH"/>
          </a:p>
        </p:txBody>
      </p:sp>
    </p:spTree>
    <p:extLst>
      <p:ext uri="{BB962C8B-B14F-4D97-AF65-F5344CB8AC3E}">
        <p14:creationId xmlns:p14="http://schemas.microsoft.com/office/powerpoint/2010/main" val="3558883749"/>
      </p:ext>
    </p:extLst>
  </p:cSld>
  <p:clrMapOvr>
    <a:masterClrMapping/>
  </p:clrMapOvr>
  <mc:AlternateContent xmlns:mc="http://schemas.openxmlformats.org/markup-compatibility/2006" xmlns:p14="http://schemas.microsoft.com/office/powerpoint/2010/main">
    <mc:Choice Requires="p14">
      <p:transition p14:dur="50">
        <p14:reveal/>
      </p:transition>
    </mc:Choice>
    <mc:Fallback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CBE84DF1-8A16-4306-9BE5-001F91CF6C3E}" type="datetimeFigureOut">
              <a:rPr lang="fr-CH" smtClean="0"/>
              <a:t>02.04.2015</a:t>
            </a:fld>
            <a:endParaRPr lang="fr-CH"/>
          </a:p>
        </p:txBody>
      </p:sp>
      <p:sp>
        <p:nvSpPr>
          <p:cNvPr id="3" name="Espace réservé du pied de page 2"/>
          <p:cNvSpPr>
            <a:spLocks noGrp="1"/>
          </p:cNvSpPr>
          <p:nvPr>
            <p:ph type="ftr" sz="quarter" idx="11"/>
          </p:nvPr>
        </p:nvSpPr>
        <p:spPr/>
        <p:txBody>
          <a:bodyPr/>
          <a:lstStyle/>
          <a:p>
            <a:endParaRPr lang="fr-CH"/>
          </a:p>
        </p:txBody>
      </p:sp>
      <p:sp>
        <p:nvSpPr>
          <p:cNvPr id="4" name="Espace réservé du numéro de diapositive 3"/>
          <p:cNvSpPr>
            <a:spLocks noGrp="1"/>
          </p:cNvSpPr>
          <p:nvPr>
            <p:ph type="sldNum" sz="quarter" idx="12"/>
          </p:nvPr>
        </p:nvSpPr>
        <p:spPr/>
        <p:txBody>
          <a:bodyPr/>
          <a:lstStyle/>
          <a:p>
            <a:fld id="{C784F05F-B084-4313-BFF3-E374DC72D8DB}" type="slidenum">
              <a:rPr lang="fr-CH" smtClean="0"/>
              <a:t>‹N°›</a:t>
            </a:fld>
            <a:endParaRPr lang="fr-CH"/>
          </a:p>
        </p:txBody>
      </p:sp>
    </p:spTree>
    <p:extLst>
      <p:ext uri="{BB962C8B-B14F-4D97-AF65-F5344CB8AC3E}">
        <p14:creationId xmlns:p14="http://schemas.microsoft.com/office/powerpoint/2010/main" val="2265840185"/>
      </p:ext>
    </p:extLst>
  </p:cSld>
  <p:clrMapOvr>
    <a:masterClrMapping/>
  </p:clrMapOvr>
  <mc:AlternateContent xmlns:mc="http://schemas.openxmlformats.org/markup-compatibility/2006" xmlns:p14="http://schemas.microsoft.com/office/powerpoint/2010/main">
    <mc:Choice Requires="p14">
      <p:transition p14:dur="50">
        <p14:reveal/>
      </p:transition>
    </mc:Choice>
    <mc:Fallback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smtClean="0"/>
              <a:t>Modifiez le style du titre</a:t>
            </a:r>
            <a:endParaRPr lang="fr-CH"/>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H"/>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CBE84DF1-8A16-4306-9BE5-001F91CF6C3E}" type="datetimeFigureOut">
              <a:rPr lang="fr-CH" smtClean="0"/>
              <a:t>02.04.2015</a:t>
            </a:fld>
            <a:endParaRPr lang="fr-CH"/>
          </a:p>
        </p:txBody>
      </p:sp>
      <p:sp>
        <p:nvSpPr>
          <p:cNvPr id="6" name="Espace réservé du pied de page 5"/>
          <p:cNvSpPr>
            <a:spLocks noGrp="1"/>
          </p:cNvSpPr>
          <p:nvPr>
            <p:ph type="ftr" sz="quarter" idx="11"/>
          </p:nvPr>
        </p:nvSpPr>
        <p:spPr/>
        <p:txBody>
          <a:bodyPr/>
          <a:lstStyle/>
          <a:p>
            <a:endParaRPr lang="fr-CH"/>
          </a:p>
        </p:txBody>
      </p:sp>
      <p:sp>
        <p:nvSpPr>
          <p:cNvPr id="7" name="Espace réservé du numéro de diapositive 6"/>
          <p:cNvSpPr>
            <a:spLocks noGrp="1"/>
          </p:cNvSpPr>
          <p:nvPr>
            <p:ph type="sldNum" sz="quarter" idx="12"/>
          </p:nvPr>
        </p:nvSpPr>
        <p:spPr/>
        <p:txBody>
          <a:bodyPr/>
          <a:lstStyle/>
          <a:p>
            <a:fld id="{C784F05F-B084-4313-BFF3-E374DC72D8DB}" type="slidenum">
              <a:rPr lang="fr-CH" smtClean="0"/>
              <a:t>‹N°›</a:t>
            </a:fld>
            <a:endParaRPr lang="fr-CH"/>
          </a:p>
        </p:txBody>
      </p:sp>
    </p:spTree>
    <p:extLst>
      <p:ext uri="{BB962C8B-B14F-4D97-AF65-F5344CB8AC3E}">
        <p14:creationId xmlns:p14="http://schemas.microsoft.com/office/powerpoint/2010/main" val="3521901099"/>
      </p:ext>
    </p:extLst>
  </p:cSld>
  <p:clrMapOvr>
    <a:masterClrMapping/>
  </p:clrMapOvr>
  <mc:AlternateContent xmlns:mc="http://schemas.openxmlformats.org/markup-compatibility/2006" xmlns:p14="http://schemas.microsoft.com/office/powerpoint/2010/main">
    <mc:Choice Requires="p14">
      <p:transition p14:dur="50">
        <p14:reveal/>
      </p:transition>
    </mc:Choice>
    <mc:Fallback xmlns="">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smtClean="0"/>
              <a:t>Modifiez le style du titre</a:t>
            </a:r>
            <a:endParaRPr lang="fr-CH"/>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CH"/>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CBE84DF1-8A16-4306-9BE5-001F91CF6C3E}" type="datetimeFigureOut">
              <a:rPr lang="fr-CH" smtClean="0"/>
              <a:t>02.04.2015</a:t>
            </a:fld>
            <a:endParaRPr lang="fr-CH"/>
          </a:p>
        </p:txBody>
      </p:sp>
      <p:sp>
        <p:nvSpPr>
          <p:cNvPr id="6" name="Espace réservé du pied de page 5"/>
          <p:cNvSpPr>
            <a:spLocks noGrp="1"/>
          </p:cNvSpPr>
          <p:nvPr>
            <p:ph type="ftr" sz="quarter" idx="11"/>
          </p:nvPr>
        </p:nvSpPr>
        <p:spPr/>
        <p:txBody>
          <a:bodyPr/>
          <a:lstStyle/>
          <a:p>
            <a:endParaRPr lang="fr-CH"/>
          </a:p>
        </p:txBody>
      </p:sp>
      <p:sp>
        <p:nvSpPr>
          <p:cNvPr id="7" name="Espace réservé du numéro de diapositive 6"/>
          <p:cNvSpPr>
            <a:spLocks noGrp="1"/>
          </p:cNvSpPr>
          <p:nvPr>
            <p:ph type="sldNum" sz="quarter" idx="12"/>
          </p:nvPr>
        </p:nvSpPr>
        <p:spPr/>
        <p:txBody>
          <a:bodyPr/>
          <a:lstStyle/>
          <a:p>
            <a:fld id="{C784F05F-B084-4313-BFF3-E374DC72D8DB}" type="slidenum">
              <a:rPr lang="fr-CH" smtClean="0"/>
              <a:t>‹N°›</a:t>
            </a:fld>
            <a:endParaRPr lang="fr-CH"/>
          </a:p>
        </p:txBody>
      </p:sp>
    </p:spTree>
    <p:extLst>
      <p:ext uri="{BB962C8B-B14F-4D97-AF65-F5344CB8AC3E}">
        <p14:creationId xmlns:p14="http://schemas.microsoft.com/office/powerpoint/2010/main" val="1797263942"/>
      </p:ext>
    </p:extLst>
  </p:cSld>
  <p:clrMapOvr>
    <a:masterClrMapping/>
  </p:clrMapOvr>
  <mc:AlternateContent xmlns:mc="http://schemas.openxmlformats.org/markup-compatibility/2006" xmlns:p14="http://schemas.microsoft.com/office/powerpoint/2010/main">
    <mc:Choice Requires="p14">
      <p:transition p14:dur="50">
        <p14:reveal/>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smtClean="0"/>
              <a:t>Modifiez le style du titre</a:t>
            </a:r>
            <a:endParaRPr lang="fr-CH"/>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H"/>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E84DF1-8A16-4306-9BE5-001F91CF6C3E}" type="datetimeFigureOut">
              <a:rPr lang="fr-CH" smtClean="0"/>
              <a:t>02.04.2015</a:t>
            </a:fld>
            <a:endParaRPr lang="fr-CH"/>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CH"/>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84F05F-B084-4313-BFF3-E374DC72D8DB}" type="slidenum">
              <a:rPr lang="fr-CH" smtClean="0"/>
              <a:t>‹N°›</a:t>
            </a:fld>
            <a:endParaRPr lang="fr-CH"/>
          </a:p>
        </p:txBody>
      </p:sp>
    </p:spTree>
    <p:extLst>
      <p:ext uri="{BB962C8B-B14F-4D97-AF65-F5344CB8AC3E}">
        <p14:creationId xmlns:p14="http://schemas.microsoft.com/office/powerpoint/2010/main" val="17116514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p14:dur="50">
        <p14:reveal/>
      </p:transition>
    </mc:Choice>
    <mc:Fallback xmlns="">
      <p:transition>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1.xml"/><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3" Type="http://schemas.openxmlformats.org/officeDocument/2006/relationships/image" Target="../media/image29.jpeg"/><Relationship Id="rId7" Type="http://schemas.openxmlformats.org/officeDocument/2006/relationships/image" Target="../media/image33.jpeg"/><Relationship Id="rId2" Type="http://schemas.openxmlformats.org/officeDocument/2006/relationships/slideLayout" Target="../slideLayouts/slideLayout2.xml"/><Relationship Id="rId1" Type="http://schemas.openxmlformats.org/officeDocument/2006/relationships/tags" Target="../tags/tag10.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1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slideLayout" Target="../slideLayouts/slideLayout7.xml"/><Relationship Id="rId1" Type="http://schemas.openxmlformats.org/officeDocument/2006/relationships/tags" Target="../tags/tag11.xml"/><Relationship Id="rId5" Type="http://schemas.openxmlformats.org/officeDocument/2006/relationships/image" Target="../media/image36.jpeg"/><Relationship Id="rId4" Type="http://schemas.openxmlformats.org/officeDocument/2006/relationships/image" Target="../media/image35.jpeg"/></Relationships>
</file>

<file path=ppt/slides/_rels/slide12.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37.jpeg"/><Relationship Id="rId7" Type="http://schemas.openxmlformats.org/officeDocument/2006/relationships/image" Target="../media/image41.jpeg"/><Relationship Id="rId2" Type="http://schemas.openxmlformats.org/officeDocument/2006/relationships/slideLayout" Target="../slideLayouts/slideLayout7.xml"/><Relationship Id="rId1" Type="http://schemas.openxmlformats.org/officeDocument/2006/relationships/tags" Target="../tags/tag12.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1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slideLayout" Target="../slideLayouts/slideLayout7.xml"/><Relationship Id="rId1" Type="http://schemas.openxmlformats.org/officeDocument/2006/relationships/tags" Target="../tags/tag13.xml"/><Relationship Id="rId4" Type="http://schemas.openxmlformats.org/officeDocument/2006/relationships/image" Target="../media/image44.jpeg"/></Relationships>
</file>

<file path=ppt/slides/_rels/slide14.xml.rels><?xml version="1.0" encoding="UTF-8" standalone="yes"?>
<Relationships xmlns="http://schemas.openxmlformats.org/package/2006/relationships"><Relationship Id="rId3" Type="http://schemas.openxmlformats.org/officeDocument/2006/relationships/image" Target="../media/image45.jpeg"/><Relationship Id="rId7" Type="http://schemas.openxmlformats.org/officeDocument/2006/relationships/image" Target="../media/image49.jpeg"/><Relationship Id="rId2" Type="http://schemas.openxmlformats.org/officeDocument/2006/relationships/slideLayout" Target="../slideLayouts/slideLayout7.xml"/><Relationship Id="rId1" Type="http://schemas.openxmlformats.org/officeDocument/2006/relationships/tags" Target="../tags/tag14.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s>
</file>

<file path=ppt/slides/_rels/slide15.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image" Target="../media/image50.jpeg"/><Relationship Id="rId7" Type="http://schemas.openxmlformats.org/officeDocument/2006/relationships/image" Target="../media/image54.jpeg"/><Relationship Id="rId2" Type="http://schemas.openxmlformats.org/officeDocument/2006/relationships/slideLayout" Target="../slideLayouts/slideLayout7.xml"/><Relationship Id="rId1" Type="http://schemas.openxmlformats.org/officeDocument/2006/relationships/tags" Target="../tags/tag15.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jpeg"/></Relationships>
</file>

<file path=ppt/slides/_rels/slide1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slideLayout" Target="../slideLayouts/slideLayout7.xml"/><Relationship Id="rId1" Type="http://schemas.openxmlformats.org/officeDocument/2006/relationships/tags" Target="../tags/tag16.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jpeg"/></Relationships>
</file>

<file path=ppt/slides/_rels/slide1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slideLayout" Target="../slideLayouts/slideLayout1.xml"/><Relationship Id="rId1" Type="http://schemas.openxmlformats.org/officeDocument/2006/relationships/tags" Target="../tags/tag17.xml"/><Relationship Id="rId5" Type="http://schemas.openxmlformats.org/officeDocument/2006/relationships/image" Target="../media/image62.jpeg"/><Relationship Id="rId4" Type="http://schemas.openxmlformats.org/officeDocument/2006/relationships/image" Target="../media/image61.jpeg"/></Relationships>
</file>

<file path=ppt/slides/_rels/slide18.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image" Target="../media/image67.jpeg"/><Relationship Id="rId2" Type="http://schemas.openxmlformats.org/officeDocument/2006/relationships/slideLayout" Target="../slideLayouts/slideLayout7.xml"/><Relationship Id="rId1" Type="http://schemas.openxmlformats.org/officeDocument/2006/relationships/tags" Target="../tags/tag18.xml"/><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image" Target="../media/image64.jpeg"/></Relationships>
</file>

<file path=ppt/slides/_rels/slide1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slideLayout" Target="../slideLayouts/slideLayout2.xml"/><Relationship Id="rId1" Type="http://schemas.openxmlformats.org/officeDocument/2006/relationships/tags" Target="../tags/tag19.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8" Type="http://schemas.openxmlformats.org/officeDocument/2006/relationships/image" Target="../media/image75.jpeg"/><Relationship Id="rId13" Type="http://schemas.openxmlformats.org/officeDocument/2006/relationships/image" Target="../media/image80.jpeg"/><Relationship Id="rId3" Type="http://schemas.openxmlformats.org/officeDocument/2006/relationships/image" Target="../media/image70.png"/><Relationship Id="rId7" Type="http://schemas.openxmlformats.org/officeDocument/2006/relationships/image" Target="../media/image74.jpeg"/><Relationship Id="rId12" Type="http://schemas.openxmlformats.org/officeDocument/2006/relationships/image" Target="../media/image79.jpeg"/><Relationship Id="rId2" Type="http://schemas.openxmlformats.org/officeDocument/2006/relationships/image" Target="../media/image69.png"/><Relationship Id="rId1" Type="http://schemas.openxmlformats.org/officeDocument/2006/relationships/slideLayout" Target="../slideLayouts/slideLayout2.xml"/><Relationship Id="rId6" Type="http://schemas.openxmlformats.org/officeDocument/2006/relationships/image" Target="../media/image73.jpeg"/><Relationship Id="rId11" Type="http://schemas.openxmlformats.org/officeDocument/2006/relationships/image" Target="../media/image78.jpeg"/><Relationship Id="rId5" Type="http://schemas.openxmlformats.org/officeDocument/2006/relationships/image" Target="../media/image72.jpeg"/><Relationship Id="rId10" Type="http://schemas.openxmlformats.org/officeDocument/2006/relationships/image" Target="../media/image77.jpeg"/><Relationship Id="rId4" Type="http://schemas.openxmlformats.org/officeDocument/2006/relationships/image" Target="../media/image71.jpeg"/><Relationship Id="rId9" Type="http://schemas.openxmlformats.org/officeDocument/2006/relationships/image" Target="../media/image76.jpeg"/></Relationships>
</file>

<file path=ppt/slides/_rels/slide21.xml.rels><?xml version="1.0" encoding="UTF-8" standalone="yes"?>
<Relationships xmlns="http://schemas.openxmlformats.org/package/2006/relationships"><Relationship Id="rId3" Type="http://schemas.openxmlformats.org/officeDocument/2006/relationships/image" Target="../media/image81.jpeg"/><Relationship Id="rId7" Type="http://schemas.openxmlformats.org/officeDocument/2006/relationships/image" Target="../media/image85.jpeg"/><Relationship Id="rId2" Type="http://schemas.openxmlformats.org/officeDocument/2006/relationships/slideLayout" Target="../slideLayouts/slideLayout2.xml"/><Relationship Id="rId1" Type="http://schemas.openxmlformats.org/officeDocument/2006/relationships/tags" Target="../tags/tag20.xml"/><Relationship Id="rId6" Type="http://schemas.openxmlformats.org/officeDocument/2006/relationships/image" Target="../media/image84.jpeg"/><Relationship Id="rId5" Type="http://schemas.openxmlformats.org/officeDocument/2006/relationships/image" Target="../media/image83.jpeg"/><Relationship Id="rId4" Type="http://schemas.openxmlformats.org/officeDocument/2006/relationships/image" Target="../media/image82.jpeg"/></Relationships>
</file>

<file path=ppt/slides/_rels/slide22.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87.png"/><Relationship Id="rId7" Type="http://schemas.openxmlformats.org/officeDocument/2006/relationships/image" Target="../media/image91.png"/><Relationship Id="rId2" Type="http://schemas.openxmlformats.org/officeDocument/2006/relationships/image" Target="../media/image86.png"/><Relationship Id="rId1" Type="http://schemas.openxmlformats.org/officeDocument/2006/relationships/slideLayout" Target="../slideLayouts/slideLayout2.xml"/><Relationship Id="rId6" Type="http://schemas.openxmlformats.org/officeDocument/2006/relationships/image" Target="../media/image90.jpeg"/><Relationship Id="rId5" Type="http://schemas.openxmlformats.org/officeDocument/2006/relationships/image" Target="../media/image89.png"/><Relationship Id="rId4" Type="http://schemas.openxmlformats.org/officeDocument/2006/relationships/image" Target="../media/image88.png"/><Relationship Id="rId9" Type="http://schemas.openxmlformats.org/officeDocument/2006/relationships/image" Target="../media/image93.jpeg"/></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1.xml"/></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6.jpeg"/><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slideLayout" Target="../slideLayouts/slideLayout7.xml"/><Relationship Id="rId1" Type="http://schemas.openxmlformats.org/officeDocument/2006/relationships/tags" Target="../tags/tag4.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Layout" Target="../slideLayouts/slideLayout1.xml"/><Relationship Id="rId1" Type="http://schemas.openxmlformats.org/officeDocument/2006/relationships/tags" Target="../tags/tag5.xml"/><Relationship Id="rId5" Type="http://schemas.openxmlformats.org/officeDocument/2006/relationships/image" Target="../media/image14.jpeg"/><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slideLayout" Target="../slideLayouts/slideLayout7.xml"/><Relationship Id="rId1" Type="http://schemas.openxmlformats.org/officeDocument/2006/relationships/tags" Target="../tags/tag6.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slideLayout" Target="../slideLayouts/slideLayout7.xml"/><Relationship Id="rId1" Type="http://schemas.openxmlformats.org/officeDocument/2006/relationships/tags" Target="../tags/tag7.xml"/><Relationship Id="rId5" Type="http://schemas.openxmlformats.org/officeDocument/2006/relationships/image" Target="../media/image22.jpeg"/><Relationship Id="rId4" Type="http://schemas.openxmlformats.org/officeDocument/2006/relationships/image" Target="../media/image21.jpeg"/></Relationships>
</file>

<file path=ppt/slides/_rels/slide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slideLayout" Target="../slideLayouts/slideLayout1.xml"/><Relationship Id="rId1" Type="http://schemas.openxmlformats.org/officeDocument/2006/relationships/tags" Target="../tags/tag8.xml"/><Relationship Id="rId6" Type="http://schemas.openxmlformats.org/officeDocument/2006/relationships/image" Target="../media/image26.jpg"/><Relationship Id="rId5" Type="http://schemas.openxmlformats.org/officeDocument/2006/relationships/image" Target="../media/image25.jpeg"/><Relationship Id="rId4" Type="http://schemas.openxmlformats.org/officeDocument/2006/relationships/image" Target="../media/image24.jpeg"/></Relationships>
</file>

<file path=ppt/slides/_rels/slide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slideLayout" Target="../slideLayouts/slideLayout2.xml"/><Relationship Id="rId1" Type="http://schemas.openxmlformats.org/officeDocument/2006/relationships/tags" Target="../tags/tag9.xml"/><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0"/>
            <a:ext cx="9144000" cy="2387600"/>
          </a:xfrm>
        </p:spPr>
        <p:txBody>
          <a:bodyPr/>
          <a:lstStyle/>
          <a:p>
            <a:r>
              <a:rPr lang="fr-CH" sz="9600" b="1" i="1" dirty="0" smtClean="0">
                <a:solidFill>
                  <a:srgbClr val="0070C0"/>
                </a:solidFill>
              </a:rPr>
              <a:t>PRE CLUB </a:t>
            </a:r>
            <a:r>
              <a:rPr lang="fr-CH" dirty="0" smtClean="0"/>
              <a:t/>
            </a:r>
            <a:br>
              <a:rPr lang="fr-CH" dirty="0" smtClean="0"/>
            </a:br>
            <a:r>
              <a:rPr lang="fr-CH" b="1" i="1" dirty="0" smtClean="0">
                <a:solidFill>
                  <a:srgbClr val="0070C0"/>
                </a:solidFill>
              </a:rPr>
              <a:t>Saison 2014/15</a:t>
            </a:r>
            <a:endParaRPr lang="fr-CH" b="1" i="1" dirty="0">
              <a:solidFill>
                <a:srgbClr val="0070C0"/>
              </a:solidFill>
            </a:endParaRPr>
          </a:p>
        </p:txBody>
      </p:sp>
      <p:sp>
        <p:nvSpPr>
          <p:cNvPr id="3" name="Sous-titre 2"/>
          <p:cNvSpPr>
            <a:spLocks noGrp="1"/>
          </p:cNvSpPr>
          <p:nvPr>
            <p:ph type="subTitle" idx="1"/>
          </p:nvPr>
        </p:nvSpPr>
        <p:spPr/>
        <p:txBody>
          <a:bodyPr/>
          <a:lstStyle/>
          <a:p>
            <a:endParaRPr lang="fr-CH" dirty="0"/>
          </a:p>
        </p:txBody>
      </p:sp>
      <p:pic>
        <p:nvPicPr>
          <p:cNvPr id="4" name="Imag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8360" y="3509963"/>
            <a:ext cx="10058400" cy="2578376"/>
          </a:xfrm>
          <a:prstGeom prst="rect">
            <a:avLst/>
          </a:prstGeom>
        </p:spPr>
      </p:pic>
    </p:spTree>
    <p:custDataLst>
      <p:tags r:id="rId1"/>
    </p:custDataLst>
    <p:extLst>
      <p:ext uri="{BB962C8B-B14F-4D97-AF65-F5344CB8AC3E}">
        <p14:creationId xmlns:p14="http://schemas.microsoft.com/office/powerpoint/2010/main" val="1020861018"/>
      </p:ext>
    </p:extLst>
  </p:cSld>
  <p:clrMapOvr>
    <a:masterClrMapping/>
  </p:clrMapOvr>
  <mc:AlternateContent xmlns:mc="http://schemas.openxmlformats.org/markup-compatibility/2006">
    <mc:Choice xmlns:p14="http://schemas.microsoft.com/office/powerpoint/2010/main" Requires="p14">
      <p:transition spd="slow" p14:dur="800" advTm="5931">
        <p:circle/>
      </p:transition>
    </mc:Choice>
    <mc:Fallback>
      <p:transition spd="slow" advTm="5931">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31" presetClass="entr" presetSubtype="0"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p:cTn id="25" dur="1000" fill="hold"/>
                                        <p:tgtEl>
                                          <p:spTgt spid="2"/>
                                        </p:tgtEl>
                                        <p:attrNameLst>
                                          <p:attrName>ppt_w</p:attrName>
                                        </p:attrNameLst>
                                      </p:cBhvr>
                                      <p:tavLst>
                                        <p:tav tm="0">
                                          <p:val>
                                            <p:fltVal val="0"/>
                                          </p:val>
                                        </p:tav>
                                        <p:tav tm="100000">
                                          <p:val>
                                            <p:strVal val="#ppt_w"/>
                                          </p:val>
                                        </p:tav>
                                      </p:tavLst>
                                    </p:anim>
                                    <p:anim calcmode="lin" valueType="num">
                                      <p:cBhvr>
                                        <p:cTn id="26" dur="1000" fill="hold"/>
                                        <p:tgtEl>
                                          <p:spTgt spid="2"/>
                                        </p:tgtEl>
                                        <p:attrNameLst>
                                          <p:attrName>ppt_h</p:attrName>
                                        </p:attrNameLst>
                                      </p:cBhvr>
                                      <p:tavLst>
                                        <p:tav tm="0">
                                          <p:val>
                                            <p:fltVal val="0"/>
                                          </p:val>
                                        </p:tav>
                                        <p:tav tm="100000">
                                          <p:val>
                                            <p:strVal val="#ppt_h"/>
                                          </p:val>
                                        </p:tav>
                                      </p:tavLst>
                                    </p:anim>
                                    <p:anim calcmode="lin" valueType="num">
                                      <p:cBhvr>
                                        <p:cTn id="27" dur="1000" fill="hold"/>
                                        <p:tgtEl>
                                          <p:spTgt spid="2"/>
                                        </p:tgtEl>
                                        <p:attrNameLst>
                                          <p:attrName>style.rotation</p:attrName>
                                        </p:attrNameLst>
                                      </p:cBhvr>
                                      <p:tavLst>
                                        <p:tav tm="0">
                                          <p:val>
                                            <p:fltVal val="90"/>
                                          </p:val>
                                        </p:tav>
                                        <p:tav tm="100000">
                                          <p:val>
                                            <p:fltVal val="0"/>
                                          </p:val>
                                        </p:tav>
                                      </p:tavLst>
                                    </p:anim>
                                    <p:animEffect transition="in" filter="fade">
                                      <p:cBhvr>
                                        <p:cTn id="28"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38637"/>
            <a:ext cx="2796914" cy="4178105"/>
          </a:xfrm>
          <a:prstGeom prst="rect">
            <a:avLst/>
          </a:prstGeom>
        </p:spPr>
      </p:pic>
      <p:pic>
        <p:nvPicPr>
          <p:cNvPr id="5" name="Imag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95086" y="-38637"/>
            <a:ext cx="2796914" cy="4178105"/>
          </a:xfrm>
          <a:prstGeom prst="rect">
            <a:avLst/>
          </a:prstGeom>
        </p:spPr>
      </p:pic>
      <p:pic>
        <p:nvPicPr>
          <p:cNvPr id="7" name="Imag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00631" y="2679896"/>
            <a:ext cx="2796913" cy="4178104"/>
          </a:xfrm>
          <a:prstGeom prst="rect">
            <a:avLst/>
          </a:prstGeom>
        </p:spPr>
      </p:pic>
      <p:pic>
        <p:nvPicPr>
          <p:cNvPr id="9" name="Imag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94103" y="2678838"/>
            <a:ext cx="2797621" cy="4179162"/>
          </a:xfrm>
          <a:prstGeom prst="rect">
            <a:avLst/>
          </a:prstGeom>
        </p:spPr>
      </p:pic>
      <p:pic>
        <p:nvPicPr>
          <p:cNvPr id="10" name="Imag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97190" y="-38637"/>
            <a:ext cx="2797620" cy="4179160"/>
          </a:xfrm>
          <a:prstGeom prst="rect">
            <a:avLst/>
          </a:prstGeom>
        </p:spPr>
      </p:pic>
    </p:spTree>
    <p:custDataLst>
      <p:tags r:id="rId1"/>
    </p:custDataLst>
    <p:extLst>
      <p:ext uri="{BB962C8B-B14F-4D97-AF65-F5344CB8AC3E}">
        <p14:creationId xmlns:p14="http://schemas.microsoft.com/office/powerpoint/2010/main" val="3178980070"/>
      </p:ext>
    </p:extLst>
  </p:cSld>
  <p:clrMapOvr>
    <a:masterClrMapping/>
  </p:clrMapOvr>
  <p:transition spd="slow" advTm="7652">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barn(inVertical)">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58618" y="3622431"/>
            <a:ext cx="4833382" cy="3235569"/>
          </a:xfrm>
          <a:prstGeom prst="rect">
            <a:avLst/>
          </a:prstGeom>
        </p:spPr>
      </p:pic>
      <p:pic>
        <p:nvPicPr>
          <p:cNvPr id="3" name="Imag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8636"/>
            <a:ext cx="4833382" cy="3235569"/>
          </a:xfrm>
          <a:prstGeom prst="rect">
            <a:avLst/>
          </a:prstGeom>
        </p:spPr>
      </p:pic>
      <p:pic>
        <p:nvPicPr>
          <p:cNvPr id="4" name="Imag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59069" y="1793631"/>
            <a:ext cx="4833382" cy="3235569"/>
          </a:xfrm>
          <a:prstGeom prst="rect">
            <a:avLst/>
          </a:prstGeom>
        </p:spPr>
      </p:pic>
    </p:spTree>
    <p:custDataLst>
      <p:tags r:id="rId1"/>
    </p:custDataLst>
    <p:extLst>
      <p:ext uri="{BB962C8B-B14F-4D97-AF65-F5344CB8AC3E}">
        <p14:creationId xmlns:p14="http://schemas.microsoft.com/office/powerpoint/2010/main" val="3355653520"/>
      </p:ext>
    </p:extLst>
  </p:cSld>
  <p:clrMapOvr>
    <a:masterClrMapping/>
  </p:clrMapOvr>
  <mc:AlternateContent xmlns:mc="http://schemas.openxmlformats.org/markup-compatibility/2006">
    <mc:Choice xmlns:p14="http://schemas.microsoft.com/office/powerpoint/2010/main" Requires="p14">
      <p:transition spd="slow" p14:dur="800" advTm="5534">
        <p:circle/>
      </p:transition>
    </mc:Choice>
    <mc:Fallback>
      <p:transition spd="slow" advTm="5534">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down)">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8336573" y="2992902"/>
            <a:ext cx="4417255" cy="3312941"/>
          </a:xfrm>
          <a:prstGeom prst="rect">
            <a:avLst/>
          </a:prstGeom>
        </p:spPr>
      </p:pic>
      <p:pic>
        <p:nvPicPr>
          <p:cNvPr id="3" name="Imag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552157" y="513520"/>
            <a:ext cx="4417255" cy="3312941"/>
          </a:xfrm>
          <a:prstGeom prst="rect">
            <a:avLst/>
          </a:prstGeom>
        </p:spPr>
      </p:pic>
      <p:pic>
        <p:nvPicPr>
          <p:cNvPr id="4" name="Imag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3573194"/>
            <a:ext cx="4379741" cy="3284806"/>
          </a:xfrm>
          <a:prstGeom prst="rect">
            <a:avLst/>
          </a:prstGeom>
        </p:spPr>
      </p:pic>
      <p:pic>
        <p:nvPicPr>
          <p:cNvPr id="5" name="Imag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879059" y="-25759"/>
            <a:ext cx="3322612" cy="2491959"/>
          </a:xfrm>
          <a:prstGeom prst="rect">
            <a:avLst/>
          </a:prstGeom>
        </p:spPr>
      </p:pic>
      <p:pic>
        <p:nvPicPr>
          <p:cNvPr id="6" name="Imag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06837" y="-39826"/>
            <a:ext cx="4778326" cy="3583745"/>
          </a:xfrm>
          <a:prstGeom prst="rect">
            <a:avLst/>
          </a:prstGeom>
        </p:spPr>
      </p:pic>
      <p:pic>
        <p:nvPicPr>
          <p:cNvPr id="7" name="Imag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422569" y="3556847"/>
            <a:ext cx="4423332" cy="3317499"/>
          </a:xfrm>
          <a:prstGeom prst="rect">
            <a:avLst/>
          </a:prstGeom>
        </p:spPr>
      </p:pic>
    </p:spTree>
    <p:custDataLst>
      <p:tags r:id="rId1"/>
    </p:custDataLst>
    <p:extLst>
      <p:ext uri="{BB962C8B-B14F-4D97-AF65-F5344CB8AC3E}">
        <p14:creationId xmlns:p14="http://schemas.microsoft.com/office/powerpoint/2010/main" val="2602383559"/>
      </p:ext>
    </p:extLst>
  </p:cSld>
  <p:clrMapOvr>
    <a:masterClrMapping/>
  </p:clrMapOvr>
  <p:transition spd="med" advTm="11938">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1000" fill="hold"/>
                                        <p:tgtEl>
                                          <p:spTgt spid="4"/>
                                        </p:tgtEl>
                                        <p:attrNameLst>
                                          <p:attrName>ppt_w</p:attrName>
                                        </p:attrNameLst>
                                      </p:cBhvr>
                                      <p:tavLst>
                                        <p:tav tm="0">
                                          <p:val>
                                            <p:fltVal val="0"/>
                                          </p:val>
                                        </p:tav>
                                        <p:tav tm="100000">
                                          <p:val>
                                            <p:strVal val="#ppt_w"/>
                                          </p:val>
                                        </p:tav>
                                      </p:tavLst>
                                    </p:anim>
                                    <p:anim calcmode="lin" valueType="num">
                                      <p:cBhvr>
                                        <p:cTn id="16" dur="1000" fill="hold"/>
                                        <p:tgtEl>
                                          <p:spTgt spid="4"/>
                                        </p:tgtEl>
                                        <p:attrNameLst>
                                          <p:attrName>ppt_h</p:attrName>
                                        </p:attrNameLst>
                                      </p:cBhvr>
                                      <p:tavLst>
                                        <p:tav tm="0">
                                          <p:val>
                                            <p:fltVal val="0"/>
                                          </p:val>
                                        </p:tav>
                                        <p:tav tm="100000">
                                          <p:val>
                                            <p:strVal val="#ppt_h"/>
                                          </p:val>
                                        </p:tav>
                                      </p:tavLst>
                                    </p:anim>
                                    <p:anim calcmode="lin" valueType="num">
                                      <p:cBhvr>
                                        <p:cTn id="17" dur="1000" fill="hold"/>
                                        <p:tgtEl>
                                          <p:spTgt spid="4"/>
                                        </p:tgtEl>
                                        <p:attrNameLst>
                                          <p:attrName>style.rotation</p:attrName>
                                        </p:attrNameLst>
                                      </p:cBhvr>
                                      <p:tavLst>
                                        <p:tav tm="0">
                                          <p:val>
                                            <p:fltVal val="90"/>
                                          </p:val>
                                        </p:tav>
                                        <p:tav tm="100000">
                                          <p:val>
                                            <p:fltVal val="0"/>
                                          </p:val>
                                        </p:tav>
                                      </p:tavLst>
                                    </p:anim>
                                    <p:animEffect transition="in" filter="fade">
                                      <p:cBhvr>
                                        <p:cTn id="18" dur="10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1000" fill="hold"/>
                                        <p:tgtEl>
                                          <p:spTgt spid="6"/>
                                        </p:tgtEl>
                                        <p:attrNameLst>
                                          <p:attrName>ppt_w</p:attrName>
                                        </p:attrNameLst>
                                      </p:cBhvr>
                                      <p:tavLst>
                                        <p:tav tm="0">
                                          <p:val>
                                            <p:fltVal val="0"/>
                                          </p:val>
                                        </p:tav>
                                        <p:tav tm="100000">
                                          <p:val>
                                            <p:strVal val="#ppt_w"/>
                                          </p:val>
                                        </p:tav>
                                      </p:tavLst>
                                    </p:anim>
                                    <p:anim calcmode="lin" valueType="num">
                                      <p:cBhvr>
                                        <p:cTn id="24" dur="1000" fill="hold"/>
                                        <p:tgtEl>
                                          <p:spTgt spid="6"/>
                                        </p:tgtEl>
                                        <p:attrNameLst>
                                          <p:attrName>ppt_h</p:attrName>
                                        </p:attrNameLst>
                                      </p:cBhvr>
                                      <p:tavLst>
                                        <p:tav tm="0">
                                          <p:val>
                                            <p:fltVal val="0"/>
                                          </p:val>
                                        </p:tav>
                                        <p:tav tm="100000">
                                          <p:val>
                                            <p:strVal val="#ppt_h"/>
                                          </p:val>
                                        </p:tav>
                                      </p:tavLst>
                                    </p:anim>
                                    <p:anim calcmode="lin" valueType="num">
                                      <p:cBhvr>
                                        <p:cTn id="25" dur="1000" fill="hold"/>
                                        <p:tgtEl>
                                          <p:spTgt spid="6"/>
                                        </p:tgtEl>
                                        <p:attrNameLst>
                                          <p:attrName>style.rotation</p:attrName>
                                        </p:attrNameLst>
                                      </p:cBhvr>
                                      <p:tavLst>
                                        <p:tav tm="0">
                                          <p:val>
                                            <p:fltVal val="90"/>
                                          </p:val>
                                        </p:tav>
                                        <p:tav tm="100000">
                                          <p:val>
                                            <p:fltVal val="0"/>
                                          </p:val>
                                        </p:tav>
                                      </p:tavLst>
                                    </p:anim>
                                    <p:animEffect transition="in" filter="fade">
                                      <p:cBhvr>
                                        <p:cTn id="26" dur="10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p:cTn id="31" dur="1000" fill="hold"/>
                                        <p:tgtEl>
                                          <p:spTgt spid="7"/>
                                        </p:tgtEl>
                                        <p:attrNameLst>
                                          <p:attrName>ppt_w</p:attrName>
                                        </p:attrNameLst>
                                      </p:cBhvr>
                                      <p:tavLst>
                                        <p:tav tm="0">
                                          <p:val>
                                            <p:fltVal val="0"/>
                                          </p:val>
                                        </p:tav>
                                        <p:tav tm="100000">
                                          <p:val>
                                            <p:strVal val="#ppt_w"/>
                                          </p:val>
                                        </p:tav>
                                      </p:tavLst>
                                    </p:anim>
                                    <p:anim calcmode="lin" valueType="num">
                                      <p:cBhvr>
                                        <p:cTn id="32" dur="1000" fill="hold"/>
                                        <p:tgtEl>
                                          <p:spTgt spid="7"/>
                                        </p:tgtEl>
                                        <p:attrNameLst>
                                          <p:attrName>ppt_h</p:attrName>
                                        </p:attrNameLst>
                                      </p:cBhvr>
                                      <p:tavLst>
                                        <p:tav tm="0">
                                          <p:val>
                                            <p:fltVal val="0"/>
                                          </p:val>
                                        </p:tav>
                                        <p:tav tm="100000">
                                          <p:val>
                                            <p:strVal val="#ppt_h"/>
                                          </p:val>
                                        </p:tav>
                                      </p:tavLst>
                                    </p:anim>
                                    <p:anim calcmode="lin" valueType="num">
                                      <p:cBhvr>
                                        <p:cTn id="33" dur="1000" fill="hold"/>
                                        <p:tgtEl>
                                          <p:spTgt spid="7"/>
                                        </p:tgtEl>
                                        <p:attrNameLst>
                                          <p:attrName>style.rotation</p:attrName>
                                        </p:attrNameLst>
                                      </p:cBhvr>
                                      <p:tavLst>
                                        <p:tav tm="0">
                                          <p:val>
                                            <p:fltVal val="90"/>
                                          </p:val>
                                        </p:tav>
                                        <p:tav tm="100000">
                                          <p:val>
                                            <p:fltVal val="0"/>
                                          </p:val>
                                        </p:tav>
                                      </p:tavLst>
                                    </p:anim>
                                    <p:animEffect transition="in" filter="fade">
                                      <p:cBhvr>
                                        <p:cTn id="34" dur="10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nodeType="clickEffect">
                                  <p:stCondLst>
                                    <p:cond delay="0"/>
                                  </p:stCondLst>
                                  <p:childTnLst>
                                    <p:set>
                                      <p:cBhvr>
                                        <p:cTn id="38" dur="1" fill="hold">
                                          <p:stCondLst>
                                            <p:cond delay="0"/>
                                          </p:stCondLst>
                                        </p:cTn>
                                        <p:tgtEl>
                                          <p:spTgt spid="5"/>
                                        </p:tgtEl>
                                        <p:attrNameLst>
                                          <p:attrName>style.visibility</p:attrName>
                                        </p:attrNameLst>
                                      </p:cBhvr>
                                      <p:to>
                                        <p:strVal val="visible"/>
                                      </p:to>
                                    </p:set>
                                    <p:anim calcmode="lin" valueType="num">
                                      <p:cBhvr>
                                        <p:cTn id="39" dur="1000" fill="hold"/>
                                        <p:tgtEl>
                                          <p:spTgt spid="5"/>
                                        </p:tgtEl>
                                        <p:attrNameLst>
                                          <p:attrName>ppt_w</p:attrName>
                                        </p:attrNameLst>
                                      </p:cBhvr>
                                      <p:tavLst>
                                        <p:tav tm="0">
                                          <p:val>
                                            <p:fltVal val="0"/>
                                          </p:val>
                                        </p:tav>
                                        <p:tav tm="100000">
                                          <p:val>
                                            <p:strVal val="#ppt_w"/>
                                          </p:val>
                                        </p:tav>
                                      </p:tavLst>
                                    </p:anim>
                                    <p:anim calcmode="lin" valueType="num">
                                      <p:cBhvr>
                                        <p:cTn id="40" dur="1000" fill="hold"/>
                                        <p:tgtEl>
                                          <p:spTgt spid="5"/>
                                        </p:tgtEl>
                                        <p:attrNameLst>
                                          <p:attrName>ppt_h</p:attrName>
                                        </p:attrNameLst>
                                      </p:cBhvr>
                                      <p:tavLst>
                                        <p:tav tm="0">
                                          <p:val>
                                            <p:fltVal val="0"/>
                                          </p:val>
                                        </p:tav>
                                        <p:tav tm="100000">
                                          <p:val>
                                            <p:strVal val="#ppt_h"/>
                                          </p:val>
                                        </p:tav>
                                      </p:tavLst>
                                    </p:anim>
                                    <p:anim calcmode="lin" valueType="num">
                                      <p:cBhvr>
                                        <p:cTn id="41" dur="1000" fill="hold"/>
                                        <p:tgtEl>
                                          <p:spTgt spid="5"/>
                                        </p:tgtEl>
                                        <p:attrNameLst>
                                          <p:attrName>style.rotation</p:attrName>
                                        </p:attrNameLst>
                                      </p:cBhvr>
                                      <p:tavLst>
                                        <p:tav tm="0">
                                          <p:val>
                                            <p:fltVal val="90"/>
                                          </p:val>
                                        </p:tav>
                                        <p:tav tm="100000">
                                          <p:val>
                                            <p:fltVal val="0"/>
                                          </p:val>
                                        </p:tav>
                                      </p:tavLst>
                                    </p:anim>
                                    <p:animEffect transition="in" filter="fade">
                                      <p:cBhvr>
                                        <p:cTn id="42" dur="1000"/>
                                        <p:tgtEl>
                                          <p:spTgt spid="5"/>
                                        </p:tgtEl>
                                      </p:cBhvr>
                                    </p:animEffect>
                                  </p:childTnLst>
                                </p:cTn>
                              </p:par>
                            </p:childTnLst>
                          </p:cTn>
                        </p:par>
                      </p:childTnLst>
                    </p:cTn>
                  </p:par>
                  <p:par>
                    <p:cTn id="43" fill="hold">
                      <p:stCondLst>
                        <p:cond delay="indefinite"/>
                      </p:stCondLst>
                      <p:childTnLst>
                        <p:par>
                          <p:cTn id="44" fill="hold">
                            <p:stCondLst>
                              <p:cond delay="0"/>
                            </p:stCondLst>
                            <p:childTnLst>
                              <p:par>
                                <p:cTn id="45" presetID="31" presetClass="entr" presetSubtype="0" fill="hold" nodeType="clickEffect">
                                  <p:stCondLst>
                                    <p:cond delay="0"/>
                                  </p:stCondLst>
                                  <p:childTnLst>
                                    <p:set>
                                      <p:cBhvr>
                                        <p:cTn id="46" dur="1" fill="hold">
                                          <p:stCondLst>
                                            <p:cond delay="0"/>
                                          </p:stCondLst>
                                        </p:cTn>
                                        <p:tgtEl>
                                          <p:spTgt spid="2"/>
                                        </p:tgtEl>
                                        <p:attrNameLst>
                                          <p:attrName>style.visibility</p:attrName>
                                        </p:attrNameLst>
                                      </p:cBhvr>
                                      <p:to>
                                        <p:strVal val="visible"/>
                                      </p:to>
                                    </p:set>
                                    <p:anim calcmode="lin" valueType="num">
                                      <p:cBhvr>
                                        <p:cTn id="47" dur="1000" fill="hold"/>
                                        <p:tgtEl>
                                          <p:spTgt spid="2"/>
                                        </p:tgtEl>
                                        <p:attrNameLst>
                                          <p:attrName>ppt_w</p:attrName>
                                        </p:attrNameLst>
                                      </p:cBhvr>
                                      <p:tavLst>
                                        <p:tav tm="0">
                                          <p:val>
                                            <p:fltVal val="0"/>
                                          </p:val>
                                        </p:tav>
                                        <p:tav tm="100000">
                                          <p:val>
                                            <p:strVal val="#ppt_w"/>
                                          </p:val>
                                        </p:tav>
                                      </p:tavLst>
                                    </p:anim>
                                    <p:anim calcmode="lin" valueType="num">
                                      <p:cBhvr>
                                        <p:cTn id="48" dur="1000" fill="hold"/>
                                        <p:tgtEl>
                                          <p:spTgt spid="2"/>
                                        </p:tgtEl>
                                        <p:attrNameLst>
                                          <p:attrName>ppt_h</p:attrName>
                                        </p:attrNameLst>
                                      </p:cBhvr>
                                      <p:tavLst>
                                        <p:tav tm="0">
                                          <p:val>
                                            <p:fltVal val="0"/>
                                          </p:val>
                                        </p:tav>
                                        <p:tav tm="100000">
                                          <p:val>
                                            <p:strVal val="#ppt_h"/>
                                          </p:val>
                                        </p:tav>
                                      </p:tavLst>
                                    </p:anim>
                                    <p:anim calcmode="lin" valueType="num">
                                      <p:cBhvr>
                                        <p:cTn id="49" dur="1000" fill="hold"/>
                                        <p:tgtEl>
                                          <p:spTgt spid="2"/>
                                        </p:tgtEl>
                                        <p:attrNameLst>
                                          <p:attrName>style.rotation</p:attrName>
                                        </p:attrNameLst>
                                      </p:cBhvr>
                                      <p:tavLst>
                                        <p:tav tm="0">
                                          <p:val>
                                            <p:fltVal val="90"/>
                                          </p:val>
                                        </p:tav>
                                        <p:tav tm="100000">
                                          <p:val>
                                            <p:fltVal val="0"/>
                                          </p:val>
                                        </p:tav>
                                      </p:tavLst>
                                    </p:anim>
                                    <p:animEffect transition="in" filter="fade">
                                      <p:cBhvr>
                                        <p:cTn id="5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08431" y="2179304"/>
            <a:ext cx="6283569" cy="4712677"/>
          </a:xfrm>
          <a:prstGeom prst="rect">
            <a:avLst/>
          </a:prstGeom>
        </p:spPr>
      </p:pic>
      <p:pic>
        <p:nvPicPr>
          <p:cNvPr id="3" name="Imag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8637"/>
            <a:ext cx="6283569" cy="4712677"/>
          </a:xfrm>
          <a:prstGeom prst="rect">
            <a:avLst/>
          </a:prstGeom>
        </p:spPr>
      </p:pic>
    </p:spTree>
    <p:custDataLst>
      <p:tags r:id="rId1"/>
    </p:custDataLst>
    <p:extLst>
      <p:ext uri="{BB962C8B-B14F-4D97-AF65-F5344CB8AC3E}">
        <p14:creationId xmlns:p14="http://schemas.microsoft.com/office/powerpoint/2010/main" val="2537026850"/>
      </p:ext>
    </p:extLst>
  </p:cSld>
  <p:clrMapOvr>
    <a:masterClrMapping/>
  </p:clrMapOvr>
  <mc:AlternateContent xmlns:mc="http://schemas.openxmlformats.org/markup-compatibility/2006">
    <mc:Choice xmlns:p14="http://schemas.microsoft.com/office/powerpoint/2010/main" Requires="p14">
      <p:transition p14:dur="50" advTm="6021">
        <p14:reveal/>
      </p:transition>
    </mc:Choice>
    <mc:Fallback>
      <p:transition advTm="6021">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1000" fill="hold"/>
                                        <p:tgtEl>
                                          <p:spTgt spid="2"/>
                                        </p:tgtEl>
                                        <p:attrNameLst>
                                          <p:attrName>ppt_w</p:attrName>
                                        </p:attrNameLst>
                                      </p:cBhvr>
                                      <p:tavLst>
                                        <p:tav tm="0">
                                          <p:val>
                                            <p:fltVal val="0"/>
                                          </p:val>
                                        </p:tav>
                                        <p:tav tm="100000">
                                          <p:val>
                                            <p:strVal val="#ppt_w"/>
                                          </p:val>
                                        </p:tav>
                                      </p:tavLst>
                                    </p:anim>
                                    <p:anim calcmode="lin" valueType="num">
                                      <p:cBhvr>
                                        <p:cTn id="16" dur="1000" fill="hold"/>
                                        <p:tgtEl>
                                          <p:spTgt spid="2"/>
                                        </p:tgtEl>
                                        <p:attrNameLst>
                                          <p:attrName>ppt_h</p:attrName>
                                        </p:attrNameLst>
                                      </p:cBhvr>
                                      <p:tavLst>
                                        <p:tav tm="0">
                                          <p:val>
                                            <p:fltVal val="0"/>
                                          </p:val>
                                        </p:tav>
                                        <p:tav tm="100000">
                                          <p:val>
                                            <p:strVal val="#ppt_h"/>
                                          </p:val>
                                        </p:tav>
                                      </p:tavLst>
                                    </p:anim>
                                    <p:anim calcmode="lin" valueType="num">
                                      <p:cBhvr>
                                        <p:cTn id="17" dur="1000" fill="hold"/>
                                        <p:tgtEl>
                                          <p:spTgt spid="2"/>
                                        </p:tgtEl>
                                        <p:attrNameLst>
                                          <p:attrName>style.rotation</p:attrName>
                                        </p:attrNameLst>
                                      </p:cBhvr>
                                      <p:tavLst>
                                        <p:tav tm="0">
                                          <p:val>
                                            <p:fltVal val="90"/>
                                          </p:val>
                                        </p:tav>
                                        <p:tav tm="100000">
                                          <p:val>
                                            <p:fltVal val="0"/>
                                          </p:val>
                                        </p:tav>
                                      </p:tavLst>
                                    </p:anim>
                                    <p:animEffect transition="in" filter="fade">
                                      <p:cBhvr>
                                        <p:cTn id="18"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Imag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3992451" cy="2245754"/>
          </a:xfrm>
          <a:prstGeom prst="rect">
            <a:avLst/>
          </a:prstGeom>
        </p:spPr>
      </p:pic>
      <p:pic>
        <p:nvPicPr>
          <p:cNvPr id="4" name="Imag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99548" y="0"/>
            <a:ext cx="3992452" cy="2245754"/>
          </a:xfrm>
          <a:prstGeom prst="rect">
            <a:avLst/>
          </a:prstGeom>
        </p:spPr>
      </p:pic>
      <p:pic>
        <p:nvPicPr>
          <p:cNvPr id="5" name="Imag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4612246"/>
            <a:ext cx="3992451" cy="2245754"/>
          </a:xfrm>
          <a:prstGeom prst="rect">
            <a:avLst/>
          </a:prstGeom>
        </p:spPr>
      </p:pic>
      <p:pic>
        <p:nvPicPr>
          <p:cNvPr id="7" name="Imag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449077" y="4612246"/>
            <a:ext cx="3742923" cy="2245754"/>
          </a:xfrm>
          <a:prstGeom prst="rect">
            <a:avLst/>
          </a:prstGeom>
        </p:spPr>
      </p:pic>
    </p:spTree>
    <p:custDataLst>
      <p:tags r:id="rId1"/>
    </p:custDataLst>
    <p:extLst>
      <p:ext uri="{BB962C8B-B14F-4D97-AF65-F5344CB8AC3E}">
        <p14:creationId xmlns:p14="http://schemas.microsoft.com/office/powerpoint/2010/main" val="2920365989"/>
      </p:ext>
    </p:extLst>
  </p:cSld>
  <p:clrMapOvr>
    <a:masterClrMapping/>
  </p:clrMapOvr>
  <mc:AlternateContent xmlns:mc="http://schemas.openxmlformats.org/markup-compatibility/2006">
    <mc:Choice xmlns:p14="http://schemas.microsoft.com/office/powerpoint/2010/main" Requires="p14">
      <p:transition p14:dur="50" advTm="9543">
        <p14:reveal/>
      </p:transition>
    </mc:Choice>
    <mc:Fallback>
      <p:transition advTm="9543">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circle(in)">
                                      <p:cBhvr>
                                        <p:cTn id="2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4051496" cy="3038622"/>
          </a:xfrm>
          <a:prstGeom prst="rect">
            <a:avLst/>
          </a:prstGeom>
        </p:spPr>
      </p:pic>
      <p:pic>
        <p:nvPicPr>
          <p:cNvPr id="3" name="Imag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51496" y="0"/>
            <a:ext cx="4074942" cy="3056207"/>
          </a:xfrm>
          <a:prstGeom prst="rect">
            <a:avLst/>
          </a:prstGeom>
        </p:spPr>
      </p:pic>
      <p:pic>
        <p:nvPicPr>
          <p:cNvPr id="4" name="Imag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26438" y="0"/>
            <a:ext cx="4074943" cy="3056207"/>
          </a:xfrm>
          <a:prstGeom prst="rect">
            <a:avLst/>
          </a:prstGeom>
        </p:spPr>
      </p:pic>
      <p:pic>
        <p:nvPicPr>
          <p:cNvPr id="5" name="Imag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3819377"/>
            <a:ext cx="4074944" cy="3056208"/>
          </a:xfrm>
          <a:prstGeom prst="rect">
            <a:avLst/>
          </a:prstGeom>
        </p:spPr>
      </p:pic>
      <p:pic>
        <p:nvPicPr>
          <p:cNvPr id="6" name="Imag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051496" y="3819377"/>
            <a:ext cx="4074942" cy="3056207"/>
          </a:xfrm>
          <a:prstGeom prst="rect">
            <a:avLst/>
          </a:prstGeom>
        </p:spPr>
      </p:pic>
      <p:pic>
        <p:nvPicPr>
          <p:cNvPr id="7" name="Imag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126438" y="3819377"/>
            <a:ext cx="4074943" cy="3056207"/>
          </a:xfrm>
          <a:prstGeom prst="rect">
            <a:avLst/>
          </a:prstGeom>
        </p:spPr>
      </p:pic>
    </p:spTree>
    <p:custDataLst>
      <p:tags r:id="rId1"/>
    </p:custDataLst>
    <p:extLst>
      <p:ext uri="{BB962C8B-B14F-4D97-AF65-F5344CB8AC3E}">
        <p14:creationId xmlns:p14="http://schemas.microsoft.com/office/powerpoint/2010/main" val="1704991615"/>
      </p:ext>
    </p:extLst>
  </p:cSld>
  <p:clrMapOvr>
    <a:masterClrMapping/>
  </p:clrMapOvr>
  <p:transition spd="slow" advTm="9259">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ppt_x"/>
                                          </p:val>
                                        </p:tav>
                                        <p:tav tm="100000">
                                          <p:val>
                                            <p:strVal val="#ppt_x"/>
                                          </p:val>
                                        </p:tav>
                                      </p:tavLst>
                                    </p:anim>
                                    <p:anim calcmode="lin" valueType="num">
                                      <p:cBhvr additive="base">
                                        <p:cTn id="3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additive="base">
                                        <p:cTn id="37" dur="500" fill="hold"/>
                                        <p:tgtEl>
                                          <p:spTgt spid="7"/>
                                        </p:tgtEl>
                                        <p:attrNameLst>
                                          <p:attrName>ppt_x</p:attrName>
                                        </p:attrNameLst>
                                      </p:cBhvr>
                                      <p:tavLst>
                                        <p:tav tm="0">
                                          <p:val>
                                            <p:strVal val="#ppt_x"/>
                                          </p:val>
                                        </p:tav>
                                        <p:tav tm="100000">
                                          <p:val>
                                            <p:strVal val="#ppt_x"/>
                                          </p:val>
                                        </p:tav>
                                      </p:tavLst>
                                    </p:anim>
                                    <p:anim calcmode="lin" valueType="num">
                                      <p:cBhvr additive="base">
                                        <p:cTn id="3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8638"/>
            <a:ext cx="5185892" cy="3889419"/>
          </a:xfrm>
          <a:prstGeom prst="rect">
            <a:avLst/>
          </a:prstGeom>
        </p:spPr>
      </p:pic>
      <p:pic>
        <p:nvPicPr>
          <p:cNvPr id="3" name="Imag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84901" y="143277"/>
            <a:ext cx="4207099" cy="3020096"/>
          </a:xfrm>
          <a:prstGeom prst="rect">
            <a:avLst/>
          </a:prstGeom>
        </p:spPr>
      </p:pic>
      <p:pic>
        <p:nvPicPr>
          <p:cNvPr id="4" name="Imag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23775" y="3163373"/>
            <a:ext cx="6568225" cy="3694627"/>
          </a:xfrm>
          <a:prstGeom prst="rect">
            <a:avLst/>
          </a:prstGeom>
        </p:spPr>
      </p:pic>
      <p:pic>
        <p:nvPicPr>
          <p:cNvPr id="5" name="Imag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3940935"/>
            <a:ext cx="5185893" cy="2917065"/>
          </a:xfrm>
          <a:prstGeom prst="rect">
            <a:avLst/>
          </a:prstGeom>
        </p:spPr>
      </p:pic>
    </p:spTree>
    <p:custDataLst>
      <p:tags r:id="rId1"/>
    </p:custDataLst>
    <p:extLst>
      <p:ext uri="{BB962C8B-B14F-4D97-AF65-F5344CB8AC3E}">
        <p14:creationId xmlns:p14="http://schemas.microsoft.com/office/powerpoint/2010/main" val="2449547300"/>
      </p:ext>
    </p:extLst>
  </p:cSld>
  <p:clrMapOvr>
    <a:masterClrMapping/>
  </p:clrMapOvr>
  <mc:AlternateContent xmlns:mc="http://schemas.openxmlformats.org/markup-compatibility/2006">
    <mc:Choice xmlns:p14="http://schemas.microsoft.com/office/powerpoint/2010/main" Requires="p14">
      <p:transition p14:dur="50" advTm="8767">
        <p14:reveal/>
      </p:transition>
    </mc:Choice>
    <mc:Fallback>
      <p:transition advTm="8767">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1000"/>
                                        <p:tgtEl>
                                          <p:spTgt spid="4"/>
                                        </p:tgtEl>
                                      </p:cBhvr>
                                    </p:animEffect>
                                    <p:anim calcmode="lin" valueType="num">
                                      <p:cBhvr>
                                        <p:cTn id="29" dur="1000" fill="hold"/>
                                        <p:tgtEl>
                                          <p:spTgt spid="4"/>
                                        </p:tgtEl>
                                        <p:attrNameLst>
                                          <p:attrName>ppt_x</p:attrName>
                                        </p:attrNameLst>
                                      </p:cBhvr>
                                      <p:tavLst>
                                        <p:tav tm="0">
                                          <p:val>
                                            <p:strVal val="#ppt_x"/>
                                          </p:val>
                                        </p:tav>
                                        <p:tav tm="100000">
                                          <p:val>
                                            <p:strVal val="#ppt_x"/>
                                          </p:val>
                                        </p:tav>
                                      </p:tavLst>
                                    </p:anim>
                                    <p:anim calcmode="lin" valueType="num">
                                      <p:cBhvr>
                                        <p:cTn id="3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096"/>
            <a:ext cx="12192000" cy="6851904"/>
          </a:xfrm>
          <a:prstGeom prst="rect">
            <a:avLst/>
          </a:prstGeom>
        </p:spPr>
      </p:pic>
      <p:pic>
        <p:nvPicPr>
          <p:cNvPr id="4" name="Imag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96830" y="3239037"/>
            <a:ext cx="2895170" cy="3618963"/>
          </a:xfrm>
          <a:prstGeom prst="rect">
            <a:avLst/>
          </a:prstGeom>
        </p:spPr>
      </p:pic>
      <p:pic>
        <p:nvPicPr>
          <p:cNvPr id="7" name="Imag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559121"/>
            <a:ext cx="3065172" cy="2298879"/>
          </a:xfrm>
          <a:prstGeom prst="rect">
            <a:avLst/>
          </a:prstGeom>
        </p:spPr>
      </p:pic>
      <p:sp>
        <p:nvSpPr>
          <p:cNvPr id="9" name="Titre 8"/>
          <p:cNvSpPr>
            <a:spLocks noGrp="1"/>
          </p:cNvSpPr>
          <p:nvPr>
            <p:ph type="ctrTitle"/>
          </p:nvPr>
        </p:nvSpPr>
        <p:spPr>
          <a:xfrm>
            <a:off x="1524000" y="183353"/>
            <a:ext cx="9144000" cy="959476"/>
          </a:xfrm>
        </p:spPr>
        <p:txBody>
          <a:bodyPr/>
          <a:lstStyle/>
          <a:p>
            <a:r>
              <a:rPr lang="fr-CH" b="1" i="1" dirty="0" smtClean="0">
                <a:solidFill>
                  <a:srgbClr val="0070C0"/>
                </a:solidFill>
              </a:rPr>
              <a:t>Descente aux flambeaux…</a:t>
            </a:r>
            <a:endParaRPr lang="fr-CH" b="1" i="1" dirty="0">
              <a:solidFill>
                <a:srgbClr val="0070C0"/>
              </a:solidFill>
            </a:endParaRPr>
          </a:p>
        </p:txBody>
      </p:sp>
    </p:spTree>
    <p:custDataLst>
      <p:tags r:id="rId1"/>
    </p:custDataLst>
    <p:extLst>
      <p:ext uri="{BB962C8B-B14F-4D97-AF65-F5344CB8AC3E}">
        <p14:creationId xmlns:p14="http://schemas.microsoft.com/office/powerpoint/2010/main" val="1042930514"/>
      </p:ext>
    </p:extLst>
  </p:cSld>
  <p:clrMapOvr>
    <a:masterClrMapping/>
  </p:clrMapOvr>
  <mc:AlternateContent xmlns:mc="http://schemas.openxmlformats.org/markup-compatibility/2006">
    <mc:Choice xmlns:p14="http://schemas.microsoft.com/office/powerpoint/2010/main" Requires="p14">
      <p:transition p14:dur="50" advTm="10616">
        <p14:reveal/>
      </p:transition>
    </mc:Choice>
    <mc:Fallback>
      <p:transition advTm="10616">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fltVal val="0"/>
                                          </p:val>
                                        </p:tav>
                                        <p:tav tm="100000">
                                          <p:val>
                                            <p:strVal val="#ppt_w"/>
                                          </p:val>
                                        </p:tav>
                                      </p:tavLst>
                                    </p:anim>
                                    <p:anim calcmode="lin" valueType="num">
                                      <p:cBhvr>
                                        <p:cTn id="15" dur="1000" fill="hold"/>
                                        <p:tgtEl>
                                          <p:spTgt spid="7"/>
                                        </p:tgtEl>
                                        <p:attrNameLst>
                                          <p:attrName>ppt_h</p:attrName>
                                        </p:attrNameLst>
                                      </p:cBhvr>
                                      <p:tavLst>
                                        <p:tav tm="0">
                                          <p:val>
                                            <p:fltVal val="0"/>
                                          </p:val>
                                        </p:tav>
                                        <p:tav tm="100000">
                                          <p:val>
                                            <p:strVal val="#ppt_h"/>
                                          </p:val>
                                        </p:tav>
                                      </p:tavLst>
                                    </p:anim>
                                    <p:anim calcmode="lin" valueType="num">
                                      <p:cBhvr>
                                        <p:cTn id="16" dur="1000" fill="hold"/>
                                        <p:tgtEl>
                                          <p:spTgt spid="7"/>
                                        </p:tgtEl>
                                        <p:attrNameLst>
                                          <p:attrName>style.rotation</p:attrName>
                                        </p:attrNameLst>
                                      </p:cBhvr>
                                      <p:tavLst>
                                        <p:tav tm="0">
                                          <p:val>
                                            <p:fltVal val="90"/>
                                          </p:val>
                                        </p:tav>
                                        <p:tav tm="100000">
                                          <p:val>
                                            <p:fltVal val="0"/>
                                          </p:val>
                                        </p:tav>
                                      </p:tavLst>
                                    </p:anim>
                                    <p:animEffect transition="in" filter="fade">
                                      <p:cBhvr>
                                        <p:cTn id="17" dur="1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p:cTn id="22" dur="1000" fill="hold"/>
                                        <p:tgtEl>
                                          <p:spTgt spid="4"/>
                                        </p:tgtEl>
                                        <p:attrNameLst>
                                          <p:attrName>ppt_w</p:attrName>
                                        </p:attrNameLst>
                                      </p:cBhvr>
                                      <p:tavLst>
                                        <p:tav tm="0">
                                          <p:val>
                                            <p:fltVal val="0"/>
                                          </p:val>
                                        </p:tav>
                                        <p:tav tm="100000">
                                          <p:val>
                                            <p:strVal val="#ppt_w"/>
                                          </p:val>
                                        </p:tav>
                                      </p:tavLst>
                                    </p:anim>
                                    <p:anim calcmode="lin" valueType="num">
                                      <p:cBhvr>
                                        <p:cTn id="23" dur="1000" fill="hold"/>
                                        <p:tgtEl>
                                          <p:spTgt spid="4"/>
                                        </p:tgtEl>
                                        <p:attrNameLst>
                                          <p:attrName>ppt_h</p:attrName>
                                        </p:attrNameLst>
                                      </p:cBhvr>
                                      <p:tavLst>
                                        <p:tav tm="0">
                                          <p:val>
                                            <p:fltVal val="0"/>
                                          </p:val>
                                        </p:tav>
                                        <p:tav tm="100000">
                                          <p:val>
                                            <p:strVal val="#ppt_h"/>
                                          </p:val>
                                        </p:tav>
                                      </p:tavLst>
                                    </p:anim>
                                    <p:anim calcmode="lin" valueType="num">
                                      <p:cBhvr>
                                        <p:cTn id="24" dur="1000" fill="hold"/>
                                        <p:tgtEl>
                                          <p:spTgt spid="4"/>
                                        </p:tgtEl>
                                        <p:attrNameLst>
                                          <p:attrName>style.rotation</p:attrName>
                                        </p:attrNameLst>
                                      </p:cBhvr>
                                      <p:tavLst>
                                        <p:tav tm="0">
                                          <p:val>
                                            <p:fltVal val="90"/>
                                          </p:val>
                                        </p:tav>
                                        <p:tav tm="100000">
                                          <p:val>
                                            <p:fltVal val="0"/>
                                          </p:val>
                                        </p:tav>
                                      </p:tavLst>
                                    </p:anim>
                                    <p:animEffect transition="in" filter="fade">
                                      <p:cBhvr>
                                        <p:cTn id="25" dur="10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circle(in)">
                                      <p:cBhvr>
                                        <p:cTn id="30"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3"/>
          <a:stretch>
            <a:fillRect/>
          </a:stretch>
        </p:blipFill>
        <p:spPr>
          <a:xfrm>
            <a:off x="0" y="-38637"/>
            <a:ext cx="4237149" cy="2826145"/>
          </a:xfrm>
          <a:prstGeom prst="rect">
            <a:avLst/>
          </a:prstGeom>
        </p:spPr>
      </p:pic>
      <p:pic>
        <p:nvPicPr>
          <p:cNvPr id="4" name="Imag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75607" y="-38637"/>
            <a:ext cx="5065691" cy="3799268"/>
          </a:xfrm>
          <a:prstGeom prst="rect">
            <a:avLst/>
          </a:prstGeom>
        </p:spPr>
      </p:pic>
      <p:pic>
        <p:nvPicPr>
          <p:cNvPr id="5" name="Imag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93059" y="3558794"/>
            <a:ext cx="4398941" cy="3299206"/>
          </a:xfrm>
          <a:prstGeom prst="rect">
            <a:avLst/>
          </a:prstGeom>
        </p:spPr>
      </p:pic>
      <p:pic>
        <p:nvPicPr>
          <p:cNvPr id="6" name="Imag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780889" y="3734443"/>
            <a:ext cx="3904446" cy="2342668"/>
          </a:xfrm>
          <a:prstGeom prst="rect">
            <a:avLst/>
          </a:prstGeom>
        </p:spPr>
      </p:pic>
      <p:sp>
        <p:nvSpPr>
          <p:cNvPr id="7" name="ZoneTexte 6"/>
          <p:cNvSpPr txBox="1"/>
          <p:nvPr/>
        </p:nvSpPr>
        <p:spPr>
          <a:xfrm>
            <a:off x="2743227" y="4436082"/>
            <a:ext cx="4649273" cy="1785104"/>
          </a:xfrm>
          <a:prstGeom prst="rect">
            <a:avLst/>
          </a:prstGeom>
          <a:noFill/>
        </p:spPr>
        <p:txBody>
          <a:bodyPr wrap="square" rtlCol="0">
            <a:spAutoFit/>
          </a:bodyPr>
          <a:lstStyle/>
          <a:p>
            <a:r>
              <a:rPr lang="fr-CH" sz="4400" b="1" i="1" dirty="0" smtClean="0">
                <a:solidFill>
                  <a:srgbClr val="0070C0"/>
                </a:solidFill>
              </a:rPr>
              <a:t>LE RETOUR DE NOS </a:t>
            </a:r>
            <a:r>
              <a:rPr lang="fr-CH" sz="6600" b="1" i="1" dirty="0" smtClean="0">
                <a:solidFill>
                  <a:srgbClr val="0070C0"/>
                </a:solidFill>
              </a:rPr>
              <a:t>CHAMPIONS</a:t>
            </a:r>
            <a:endParaRPr lang="fr-CH" sz="6600" b="1" i="1" dirty="0">
              <a:solidFill>
                <a:srgbClr val="0070C0"/>
              </a:solidFill>
            </a:endParaRPr>
          </a:p>
        </p:txBody>
      </p:sp>
      <p:pic>
        <p:nvPicPr>
          <p:cNvPr id="8" name="Imag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9068445" y="742253"/>
            <a:ext cx="3904446" cy="2342667"/>
          </a:xfrm>
          <a:prstGeom prst="rect">
            <a:avLst/>
          </a:prstGeom>
        </p:spPr>
      </p:pic>
    </p:spTree>
    <p:custDataLst>
      <p:tags r:id="rId1"/>
    </p:custDataLst>
    <p:extLst>
      <p:ext uri="{BB962C8B-B14F-4D97-AF65-F5344CB8AC3E}">
        <p14:creationId xmlns:p14="http://schemas.microsoft.com/office/powerpoint/2010/main" val="2247470174"/>
      </p:ext>
    </p:extLst>
  </p:cSld>
  <p:clrMapOvr>
    <a:masterClrMapping/>
  </p:clrMapOvr>
  <mc:AlternateContent xmlns:mc="http://schemas.openxmlformats.org/markup-compatibility/2006">
    <mc:Choice xmlns:p14="http://schemas.microsoft.com/office/powerpoint/2010/main" Requires="p14">
      <p:transition p14:dur="50" advTm="12419">
        <p14:reveal/>
      </p:transition>
    </mc:Choice>
    <mc:Fallback>
      <p:transition advTm="12419">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31" presetClass="entr" presetSubtype="0"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p:cTn id="25" dur="1000" fill="hold"/>
                                        <p:tgtEl>
                                          <p:spTgt spid="3"/>
                                        </p:tgtEl>
                                        <p:attrNameLst>
                                          <p:attrName>ppt_w</p:attrName>
                                        </p:attrNameLst>
                                      </p:cBhvr>
                                      <p:tavLst>
                                        <p:tav tm="0">
                                          <p:val>
                                            <p:fltVal val="0"/>
                                          </p:val>
                                        </p:tav>
                                        <p:tav tm="100000">
                                          <p:val>
                                            <p:strVal val="#ppt_w"/>
                                          </p:val>
                                        </p:tav>
                                      </p:tavLst>
                                    </p:anim>
                                    <p:anim calcmode="lin" valueType="num">
                                      <p:cBhvr>
                                        <p:cTn id="26" dur="1000" fill="hold"/>
                                        <p:tgtEl>
                                          <p:spTgt spid="3"/>
                                        </p:tgtEl>
                                        <p:attrNameLst>
                                          <p:attrName>ppt_h</p:attrName>
                                        </p:attrNameLst>
                                      </p:cBhvr>
                                      <p:tavLst>
                                        <p:tav tm="0">
                                          <p:val>
                                            <p:fltVal val="0"/>
                                          </p:val>
                                        </p:tav>
                                        <p:tav tm="100000">
                                          <p:val>
                                            <p:strVal val="#ppt_h"/>
                                          </p:val>
                                        </p:tav>
                                      </p:tavLst>
                                    </p:anim>
                                    <p:anim calcmode="lin" valueType="num">
                                      <p:cBhvr>
                                        <p:cTn id="27" dur="1000" fill="hold"/>
                                        <p:tgtEl>
                                          <p:spTgt spid="3"/>
                                        </p:tgtEl>
                                        <p:attrNameLst>
                                          <p:attrName>style.rotation</p:attrName>
                                        </p:attrNameLst>
                                      </p:cBhvr>
                                      <p:tavLst>
                                        <p:tav tm="0">
                                          <p:val>
                                            <p:fltVal val="90"/>
                                          </p:val>
                                        </p:tav>
                                        <p:tav tm="100000">
                                          <p:val>
                                            <p:fltVal val="0"/>
                                          </p:val>
                                        </p:tav>
                                      </p:tavLst>
                                    </p:anim>
                                    <p:animEffect transition="in" filter="fade">
                                      <p:cBhvr>
                                        <p:cTn id="28" dur="10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31" presetClass="entr" presetSubtype="0" fill="hold" nodeType="clickEffect">
                                  <p:stCondLst>
                                    <p:cond delay="0"/>
                                  </p:stCondLst>
                                  <p:childTnLst>
                                    <p:set>
                                      <p:cBhvr>
                                        <p:cTn id="32" dur="1" fill="hold">
                                          <p:stCondLst>
                                            <p:cond delay="0"/>
                                          </p:stCondLst>
                                        </p:cTn>
                                        <p:tgtEl>
                                          <p:spTgt spid="4"/>
                                        </p:tgtEl>
                                        <p:attrNameLst>
                                          <p:attrName>style.visibility</p:attrName>
                                        </p:attrNameLst>
                                      </p:cBhvr>
                                      <p:to>
                                        <p:strVal val="visible"/>
                                      </p:to>
                                    </p:set>
                                    <p:anim calcmode="lin" valueType="num">
                                      <p:cBhvr>
                                        <p:cTn id="33" dur="1000" fill="hold"/>
                                        <p:tgtEl>
                                          <p:spTgt spid="4"/>
                                        </p:tgtEl>
                                        <p:attrNameLst>
                                          <p:attrName>ppt_w</p:attrName>
                                        </p:attrNameLst>
                                      </p:cBhvr>
                                      <p:tavLst>
                                        <p:tav tm="0">
                                          <p:val>
                                            <p:fltVal val="0"/>
                                          </p:val>
                                        </p:tav>
                                        <p:tav tm="100000">
                                          <p:val>
                                            <p:strVal val="#ppt_w"/>
                                          </p:val>
                                        </p:tav>
                                      </p:tavLst>
                                    </p:anim>
                                    <p:anim calcmode="lin" valueType="num">
                                      <p:cBhvr>
                                        <p:cTn id="34" dur="1000" fill="hold"/>
                                        <p:tgtEl>
                                          <p:spTgt spid="4"/>
                                        </p:tgtEl>
                                        <p:attrNameLst>
                                          <p:attrName>ppt_h</p:attrName>
                                        </p:attrNameLst>
                                      </p:cBhvr>
                                      <p:tavLst>
                                        <p:tav tm="0">
                                          <p:val>
                                            <p:fltVal val="0"/>
                                          </p:val>
                                        </p:tav>
                                        <p:tav tm="100000">
                                          <p:val>
                                            <p:strVal val="#ppt_h"/>
                                          </p:val>
                                        </p:tav>
                                      </p:tavLst>
                                    </p:anim>
                                    <p:anim calcmode="lin" valueType="num">
                                      <p:cBhvr>
                                        <p:cTn id="35" dur="1000" fill="hold"/>
                                        <p:tgtEl>
                                          <p:spTgt spid="4"/>
                                        </p:tgtEl>
                                        <p:attrNameLst>
                                          <p:attrName>style.rotation</p:attrName>
                                        </p:attrNameLst>
                                      </p:cBhvr>
                                      <p:tavLst>
                                        <p:tav tm="0">
                                          <p:val>
                                            <p:fltVal val="90"/>
                                          </p:val>
                                        </p:tav>
                                        <p:tav tm="100000">
                                          <p:val>
                                            <p:fltVal val="0"/>
                                          </p:val>
                                        </p:tav>
                                      </p:tavLst>
                                    </p:anim>
                                    <p:animEffect transition="in" filter="fade">
                                      <p:cBhvr>
                                        <p:cTn id="36" dur="1000"/>
                                        <p:tgtEl>
                                          <p:spTgt spid="4"/>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nodeType="clickEffect">
                                  <p:stCondLst>
                                    <p:cond delay="0"/>
                                  </p:stCondLst>
                                  <p:childTnLst>
                                    <p:set>
                                      <p:cBhvr>
                                        <p:cTn id="40" dur="1" fill="hold">
                                          <p:stCondLst>
                                            <p:cond delay="0"/>
                                          </p:stCondLst>
                                        </p:cTn>
                                        <p:tgtEl>
                                          <p:spTgt spid="8"/>
                                        </p:tgtEl>
                                        <p:attrNameLst>
                                          <p:attrName>style.visibility</p:attrName>
                                        </p:attrNameLst>
                                      </p:cBhvr>
                                      <p:to>
                                        <p:strVal val="visible"/>
                                      </p:to>
                                    </p:set>
                                    <p:anim calcmode="lin" valueType="num">
                                      <p:cBhvr>
                                        <p:cTn id="41" dur="500" fill="hold"/>
                                        <p:tgtEl>
                                          <p:spTgt spid="8"/>
                                        </p:tgtEl>
                                        <p:attrNameLst>
                                          <p:attrName>ppt_w</p:attrName>
                                        </p:attrNameLst>
                                      </p:cBhvr>
                                      <p:tavLst>
                                        <p:tav tm="0">
                                          <p:val>
                                            <p:fltVal val="0"/>
                                          </p:val>
                                        </p:tav>
                                        <p:tav tm="100000">
                                          <p:val>
                                            <p:strVal val="#ppt_w"/>
                                          </p:val>
                                        </p:tav>
                                      </p:tavLst>
                                    </p:anim>
                                    <p:anim calcmode="lin" valueType="num">
                                      <p:cBhvr>
                                        <p:cTn id="42" dur="500" fill="hold"/>
                                        <p:tgtEl>
                                          <p:spTgt spid="8"/>
                                        </p:tgtEl>
                                        <p:attrNameLst>
                                          <p:attrName>ppt_h</p:attrName>
                                        </p:attrNameLst>
                                      </p:cBhvr>
                                      <p:tavLst>
                                        <p:tav tm="0">
                                          <p:val>
                                            <p:fltVal val="0"/>
                                          </p:val>
                                        </p:tav>
                                        <p:tav tm="100000">
                                          <p:val>
                                            <p:strVal val="#ppt_h"/>
                                          </p:val>
                                        </p:tav>
                                      </p:tavLst>
                                    </p:anim>
                                    <p:animEffect transition="in" filter="fade">
                                      <p:cBhvr>
                                        <p:cTn id="43" dur="500"/>
                                        <p:tgtEl>
                                          <p:spTgt spid="8"/>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nodeType="clickEffect">
                                  <p:stCondLst>
                                    <p:cond delay="0"/>
                                  </p:stCondLst>
                                  <p:childTnLst>
                                    <p:set>
                                      <p:cBhvr>
                                        <p:cTn id="47" dur="1" fill="hold">
                                          <p:stCondLst>
                                            <p:cond delay="0"/>
                                          </p:stCondLst>
                                        </p:cTn>
                                        <p:tgtEl>
                                          <p:spTgt spid="6"/>
                                        </p:tgtEl>
                                        <p:attrNameLst>
                                          <p:attrName>style.visibility</p:attrName>
                                        </p:attrNameLst>
                                      </p:cBhvr>
                                      <p:to>
                                        <p:strVal val="visible"/>
                                      </p:to>
                                    </p:set>
                                    <p:anim calcmode="lin" valueType="num">
                                      <p:cBhvr>
                                        <p:cTn id="48" dur="500" fill="hold"/>
                                        <p:tgtEl>
                                          <p:spTgt spid="6"/>
                                        </p:tgtEl>
                                        <p:attrNameLst>
                                          <p:attrName>ppt_w</p:attrName>
                                        </p:attrNameLst>
                                      </p:cBhvr>
                                      <p:tavLst>
                                        <p:tav tm="0">
                                          <p:val>
                                            <p:fltVal val="0"/>
                                          </p:val>
                                        </p:tav>
                                        <p:tav tm="100000">
                                          <p:val>
                                            <p:strVal val="#ppt_w"/>
                                          </p:val>
                                        </p:tav>
                                      </p:tavLst>
                                    </p:anim>
                                    <p:anim calcmode="lin" valueType="num">
                                      <p:cBhvr>
                                        <p:cTn id="49" dur="500" fill="hold"/>
                                        <p:tgtEl>
                                          <p:spTgt spid="6"/>
                                        </p:tgtEl>
                                        <p:attrNameLst>
                                          <p:attrName>ppt_h</p:attrName>
                                        </p:attrNameLst>
                                      </p:cBhvr>
                                      <p:tavLst>
                                        <p:tav tm="0">
                                          <p:val>
                                            <p:fltVal val="0"/>
                                          </p:val>
                                        </p:tav>
                                        <p:tav tm="100000">
                                          <p:val>
                                            <p:strVal val="#ppt_h"/>
                                          </p:val>
                                        </p:tav>
                                      </p:tavLst>
                                    </p:anim>
                                    <p:animEffect transition="in" filter="fade">
                                      <p:cBhvr>
                                        <p:cTn id="50" dur="500"/>
                                        <p:tgtEl>
                                          <p:spTgt spid="6"/>
                                        </p:tgtEl>
                                      </p:cBhvr>
                                    </p:animEffect>
                                  </p:childTnLst>
                                </p:cTn>
                              </p:par>
                            </p:childTnLst>
                          </p:cTn>
                        </p:par>
                      </p:childTnLst>
                    </p:cTn>
                  </p:par>
                  <p:par>
                    <p:cTn id="51" fill="hold">
                      <p:stCondLst>
                        <p:cond delay="indefinite"/>
                      </p:stCondLst>
                      <p:childTnLst>
                        <p:par>
                          <p:cTn id="52" fill="hold">
                            <p:stCondLst>
                              <p:cond delay="0"/>
                            </p:stCondLst>
                            <p:childTnLst>
                              <p:par>
                                <p:cTn id="53" presetID="31" presetClass="entr" presetSubtype="0" fill="hold" nodeType="clickEffect">
                                  <p:stCondLst>
                                    <p:cond delay="0"/>
                                  </p:stCondLst>
                                  <p:childTnLst>
                                    <p:set>
                                      <p:cBhvr>
                                        <p:cTn id="54" dur="1" fill="hold">
                                          <p:stCondLst>
                                            <p:cond delay="0"/>
                                          </p:stCondLst>
                                        </p:cTn>
                                        <p:tgtEl>
                                          <p:spTgt spid="5"/>
                                        </p:tgtEl>
                                        <p:attrNameLst>
                                          <p:attrName>style.visibility</p:attrName>
                                        </p:attrNameLst>
                                      </p:cBhvr>
                                      <p:to>
                                        <p:strVal val="visible"/>
                                      </p:to>
                                    </p:set>
                                    <p:anim calcmode="lin" valueType="num">
                                      <p:cBhvr>
                                        <p:cTn id="55" dur="1000" fill="hold"/>
                                        <p:tgtEl>
                                          <p:spTgt spid="5"/>
                                        </p:tgtEl>
                                        <p:attrNameLst>
                                          <p:attrName>ppt_w</p:attrName>
                                        </p:attrNameLst>
                                      </p:cBhvr>
                                      <p:tavLst>
                                        <p:tav tm="0">
                                          <p:val>
                                            <p:fltVal val="0"/>
                                          </p:val>
                                        </p:tav>
                                        <p:tav tm="100000">
                                          <p:val>
                                            <p:strVal val="#ppt_w"/>
                                          </p:val>
                                        </p:tav>
                                      </p:tavLst>
                                    </p:anim>
                                    <p:anim calcmode="lin" valueType="num">
                                      <p:cBhvr>
                                        <p:cTn id="56" dur="1000" fill="hold"/>
                                        <p:tgtEl>
                                          <p:spTgt spid="5"/>
                                        </p:tgtEl>
                                        <p:attrNameLst>
                                          <p:attrName>ppt_h</p:attrName>
                                        </p:attrNameLst>
                                      </p:cBhvr>
                                      <p:tavLst>
                                        <p:tav tm="0">
                                          <p:val>
                                            <p:fltVal val="0"/>
                                          </p:val>
                                        </p:tav>
                                        <p:tav tm="100000">
                                          <p:val>
                                            <p:strVal val="#ppt_h"/>
                                          </p:val>
                                        </p:tav>
                                      </p:tavLst>
                                    </p:anim>
                                    <p:anim calcmode="lin" valueType="num">
                                      <p:cBhvr>
                                        <p:cTn id="57" dur="1000" fill="hold"/>
                                        <p:tgtEl>
                                          <p:spTgt spid="5"/>
                                        </p:tgtEl>
                                        <p:attrNameLst>
                                          <p:attrName>style.rotation</p:attrName>
                                        </p:attrNameLst>
                                      </p:cBhvr>
                                      <p:tavLst>
                                        <p:tav tm="0">
                                          <p:val>
                                            <p:fltVal val="90"/>
                                          </p:val>
                                        </p:tav>
                                        <p:tav tm="100000">
                                          <p:val>
                                            <p:fltVal val="0"/>
                                          </p:val>
                                        </p:tav>
                                      </p:tavLst>
                                    </p:anim>
                                    <p:animEffect transition="in" filter="fade">
                                      <p:cBhvr>
                                        <p:cTn id="58"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28789" y="0"/>
            <a:ext cx="11938714" cy="1325563"/>
          </a:xfrm>
        </p:spPr>
        <p:txBody>
          <a:bodyPr/>
          <a:lstStyle/>
          <a:p>
            <a:pPr algn="ctr"/>
            <a:r>
              <a:rPr lang="fr-CH" b="1" i="1" dirty="0" smtClean="0">
                <a:solidFill>
                  <a:srgbClr val="0070C0"/>
                </a:solidFill>
              </a:rPr>
              <a:t>Même en fin de saison, la motivation est encore là!</a:t>
            </a:r>
            <a:endParaRPr lang="fr-CH" b="1" i="1" dirty="0">
              <a:solidFill>
                <a:srgbClr val="0070C0"/>
              </a:solidFill>
            </a:endParaRPr>
          </a:p>
        </p:txBody>
      </p:sp>
      <p:pic>
        <p:nvPicPr>
          <p:cNvPr id="6" name="Imag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7348" y="1186466"/>
            <a:ext cx="8141596" cy="5671534"/>
          </a:xfrm>
          <a:prstGeom prst="rect">
            <a:avLst/>
          </a:prstGeom>
        </p:spPr>
      </p:pic>
    </p:spTree>
    <p:custDataLst>
      <p:tags r:id="rId1"/>
    </p:custDataLst>
    <p:extLst>
      <p:ext uri="{BB962C8B-B14F-4D97-AF65-F5344CB8AC3E}">
        <p14:creationId xmlns:p14="http://schemas.microsoft.com/office/powerpoint/2010/main" val="1275027835"/>
      </p:ext>
    </p:extLst>
  </p:cSld>
  <p:clrMapOvr>
    <a:masterClrMapping/>
  </p:clrMapOvr>
  <mc:AlternateContent xmlns:mc="http://schemas.openxmlformats.org/markup-compatibility/2006">
    <mc:Choice xmlns:p14="http://schemas.microsoft.com/office/powerpoint/2010/main" Requires="p14">
      <p:transition spd="slow" p14:dur="800" advTm="8060">
        <p:circle/>
      </p:transition>
    </mc:Choice>
    <mc:Fallback>
      <p:transition spd="slow" advTm="8060">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circle(in)">
                                      <p:cBhvr>
                                        <p:cTn id="14"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CH" i="1" dirty="0" smtClean="0">
                <a:solidFill>
                  <a:srgbClr val="0070C0"/>
                </a:solidFill>
              </a:rPr>
              <a:t>25 Octobre 2014, début de l’aventure…</a:t>
            </a:r>
            <a:endParaRPr lang="fr-CH" i="1" dirty="0">
              <a:solidFill>
                <a:srgbClr val="0070C0"/>
              </a:solidFill>
            </a:endParaRPr>
          </a:p>
        </p:txBody>
      </p:sp>
      <p:pic>
        <p:nvPicPr>
          <p:cNvPr id="6" name="Espace réservé du contenu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1877140"/>
            <a:ext cx="5714925" cy="3428955"/>
          </a:xfrm>
        </p:spPr>
      </p:pic>
      <p:pic>
        <p:nvPicPr>
          <p:cNvPr id="8" name="Imag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30532" y="3161119"/>
            <a:ext cx="6161468" cy="3696881"/>
          </a:xfrm>
          <a:prstGeom prst="rect">
            <a:avLst/>
          </a:prstGeom>
        </p:spPr>
      </p:pic>
    </p:spTree>
    <p:custDataLst>
      <p:tags r:id="rId1"/>
    </p:custDataLst>
    <p:extLst>
      <p:ext uri="{BB962C8B-B14F-4D97-AF65-F5344CB8AC3E}">
        <p14:creationId xmlns:p14="http://schemas.microsoft.com/office/powerpoint/2010/main" val="3203597509"/>
      </p:ext>
    </p:extLst>
  </p:cSld>
  <p:clrMapOvr>
    <a:masterClrMapping/>
  </p:clrMapOvr>
  <mc:AlternateContent xmlns:mc="http://schemas.openxmlformats.org/markup-compatibility/2006">
    <mc:Choice xmlns:p14="http://schemas.microsoft.com/office/powerpoint/2010/main" Requires="p14">
      <p:transition p14:dur="50" advTm="5656">
        <p14:reveal/>
      </p:transition>
    </mc:Choice>
    <mc:Fallback>
      <p:transition advTm="5656">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stretch>
            <a:fillRect/>
          </a:stretch>
        </p:blipFill>
        <p:spPr>
          <a:xfrm>
            <a:off x="0" y="1"/>
            <a:ext cx="2974749" cy="2233133"/>
          </a:xfrm>
          <a:prstGeom prst="rect">
            <a:avLst/>
          </a:prstGeom>
        </p:spPr>
      </p:pic>
      <p:pic>
        <p:nvPicPr>
          <p:cNvPr id="5" name="Image 4"/>
          <p:cNvPicPr>
            <a:picLocks noChangeAspect="1"/>
          </p:cNvPicPr>
          <p:nvPr/>
        </p:nvPicPr>
        <p:blipFill>
          <a:blip r:embed="rId3"/>
          <a:stretch>
            <a:fillRect/>
          </a:stretch>
        </p:blipFill>
        <p:spPr>
          <a:xfrm>
            <a:off x="6160666" y="0"/>
            <a:ext cx="2974750" cy="2231062"/>
          </a:xfrm>
          <a:prstGeom prst="rect">
            <a:avLst/>
          </a:prstGeom>
        </p:spPr>
      </p:pic>
      <p:pic>
        <p:nvPicPr>
          <p:cNvPr id="6" name="Imag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61871" y="4620294"/>
            <a:ext cx="2983606" cy="2237705"/>
          </a:xfrm>
          <a:prstGeom prst="rect">
            <a:avLst/>
          </a:prstGeom>
        </p:spPr>
      </p:pic>
      <p:pic>
        <p:nvPicPr>
          <p:cNvPr id="7" name="Imag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4626938"/>
            <a:ext cx="2974750" cy="2231062"/>
          </a:xfrm>
          <a:prstGeom prst="rect">
            <a:avLst/>
          </a:prstGeom>
        </p:spPr>
      </p:pic>
      <p:pic>
        <p:nvPicPr>
          <p:cNvPr id="8" name="Imag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17252" y="4626938"/>
            <a:ext cx="2974748" cy="2231061"/>
          </a:xfrm>
          <a:prstGeom prst="rect">
            <a:avLst/>
          </a:prstGeom>
        </p:spPr>
      </p:pic>
      <p:pic>
        <p:nvPicPr>
          <p:cNvPr id="9" name="Imag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217252" y="2313469"/>
            <a:ext cx="2974748" cy="2231061"/>
          </a:xfrm>
          <a:prstGeom prst="rect">
            <a:avLst/>
          </a:prstGeom>
        </p:spPr>
      </p:pic>
      <p:pic>
        <p:nvPicPr>
          <p:cNvPr id="10" name="Imag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217252" y="0"/>
            <a:ext cx="2974749" cy="2231062"/>
          </a:xfrm>
          <a:prstGeom prst="rect">
            <a:avLst/>
          </a:prstGeom>
        </p:spPr>
      </p:pic>
      <p:pic>
        <p:nvPicPr>
          <p:cNvPr id="11" name="Image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074496" y="4626938"/>
            <a:ext cx="2987627" cy="2240720"/>
          </a:xfrm>
          <a:prstGeom prst="rect">
            <a:avLst/>
          </a:prstGeom>
        </p:spPr>
      </p:pic>
      <p:pic>
        <p:nvPicPr>
          <p:cNvPr id="12" name="Image 1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087375" y="-3"/>
            <a:ext cx="2974749" cy="2231062"/>
          </a:xfrm>
          <a:prstGeom prst="rect">
            <a:avLst/>
          </a:prstGeom>
        </p:spPr>
      </p:pic>
      <p:pic>
        <p:nvPicPr>
          <p:cNvPr id="13" name="Image 1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087375" y="2313468"/>
            <a:ext cx="2974748" cy="2231061"/>
          </a:xfrm>
          <a:prstGeom prst="rect">
            <a:avLst/>
          </a:prstGeom>
        </p:spPr>
      </p:pic>
      <p:pic>
        <p:nvPicPr>
          <p:cNvPr id="14" name="Image 1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062" y="2305922"/>
            <a:ext cx="2984811" cy="2238608"/>
          </a:xfrm>
          <a:prstGeom prst="rect">
            <a:avLst/>
          </a:prstGeom>
        </p:spPr>
      </p:pic>
      <p:pic>
        <p:nvPicPr>
          <p:cNvPr id="15" name="Image 14"/>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160666" y="2305921"/>
            <a:ext cx="2984811" cy="2238609"/>
          </a:xfrm>
          <a:prstGeom prst="rect">
            <a:avLst/>
          </a:prstGeom>
        </p:spPr>
      </p:pic>
    </p:spTree>
    <p:extLst>
      <p:ext uri="{BB962C8B-B14F-4D97-AF65-F5344CB8AC3E}">
        <p14:creationId xmlns:p14="http://schemas.microsoft.com/office/powerpoint/2010/main" val="3293643854"/>
      </p:ext>
    </p:extLst>
  </p:cSld>
  <p:clrMapOvr>
    <a:masterClrMapping/>
  </p:clrMapOvr>
  <mc:AlternateContent xmlns:mc="http://schemas.openxmlformats.org/markup-compatibility/2006">
    <mc:Choice xmlns:p14="http://schemas.microsoft.com/office/powerpoint/2010/main" Requires="p14">
      <p:transition spd="slow" p14:dur="1500" advTm="5175">
        <p:split orient="vert"/>
      </p:transition>
    </mc:Choice>
    <mc:Fallback>
      <p:transition spd="slow" advTm="5175">
        <p:split orient="vert"/>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2668" y="1060896"/>
            <a:ext cx="6177566" cy="4633175"/>
          </a:xfrm>
          <a:prstGeom prst="rect">
            <a:avLst/>
          </a:prstGeom>
        </p:spPr>
      </p:pic>
      <p:pic>
        <p:nvPicPr>
          <p:cNvPr id="6" name="Imag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71775" y="4217830"/>
            <a:ext cx="3520225" cy="2640169"/>
          </a:xfrm>
          <a:prstGeom prst="rect">
            <a:avLst/>
          </a:prstGeom>
        </p:spPr>
      </p:pic>
      <p:pic>
        <p:nvPicPr>
          <p:cNvPr id="7" name="Imag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38637"/>
            <a:ext cx="3520225" cy="2640169"/>
          </a:xfrm>
          <a:prstGeom prst="rect">
            <a:avLst/>
          </a:prstGeom>
        </p:spPr>
      </p:pic>
      <p:pic>
        <p:nvPicPr>
          <p:cNvPr id="8" name="Imag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4217830"/>
            <a:ext cx="3520225" cy="2640169"/>
          </a:xfrm>
          <a:prstGeom prst="rect">
            <a:avLst/>
          </a:prstGeom>
        </p:spPr>
      </p:pic>
      <p:pic>
        <p:nvPicPr>
          <p:cNvPr id="9" name="Imag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671775" y="-38636"/>
            <a:ext cx="3520225" cy="2640169"/>
          </a:xfrm>
          <a:prstGeom prst="rect">
            <a:avLst/>
          </a:prstGeom>
        </p:spPr>
      </p:pic>
    </p:spTree>
    <p:custDataLst>
      <p:tags r:id="rId1"/>
    </p:custDataLst>
    <p:extLst>
      <p:ext uri="{BB962C8B-B14F-4D97-AF65-F5344CB8AC3E}">
        <p14:creationId xmlns:p14="http://schemas.microsoft.com/office/powerpoint/2010/main" val="3971114459"/>
      </p:ext>
    </p:extLst>
  </p:cSld>
  <p:clrMapOvr>
    <a:masterClrMapping/>
  </p:clrMapOvr>
  <p:transition spd="slow" advTm="9207">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a:stretch>
            <a:fillRect/>
          </a:stretch>
        </p:blipFill>
        <p:spPr>
          <a:xfrm rot="531282">
            <a:off x="2564403" y="3268676"/>
            <a:ext cx="1793451" cy="2537138"/>
          </a:xfrm>
          <a:prstGeom prst="rect">
            <a:avLst/>
          </a:prstGeom>
        </p:spPr>
      </p:pic>
      <p:pic>
        <p:nvPicPr>
          <p:cNvPr id="4" name="Image 3"/>
          <p:cNvPicPr>
            <a:picLocks noChangeAspect="1"/>
          </p:cNvPicPr>
          <p:nvPr/>
        </p:nvPicPr>
        <p:blipFill>
          <a:blip r:embed="rId3"/>
          <a:stretch>
            <a:fillRect/>
          </a:stretch>
        </p:blipFill>
        <p:spPr>
          <a:xfrm rot="21102139">
            <a:off x="75422" y="200912"/>
            <a:ext cx="4400323" cy="3296242"/>
          </a:xfrm>
          <a:prstGeom prst="rect">
            <a:avLst/>
          </a:prstGeom>
        </p:spPr>
      </p:pic>
      <p:pic>
        <p:nvPicPr>
          <p:cNvPr id="5" name="Image 4"/>
          <p:cNvPicPr>
            <a:picLocks noChangeAspect="1"/>
          </p:cNvPicPr>
          <p:nvPr/>
        </p:nvPicPr>
        <p:blipFill>
          <a:blip r:embed="rId4"/>
          <a:stretch>
            <a:fillRect/>
          </a:stretch>
        </p:blipFill>
        <p:spPr>
          <a:xfrm rot="20895761">
            <a:off x="9125335" y="143027"/>
            <a:ext cx="2539392" cy="3400023"/>
          </a:xfrm>
          <a:prstGeom prst="rect">
            <a:avLst/>
          </a:prstGeom>
        </p:spPr>
      </p:pic>
      <p:pic>
        <p:nvPicPr>
          <p:cNvPr id="8" name="Image 7"/>
          <p:cNvPicPr>
            <a:picLocks noChangeAspect="1"/>
          </p:cNvPicPr>
          <p:nvPr/>
        </p:nvPicPr>
        <p:blipFill>
          <a:blip r:embed="rId5"/>
          <a:stretch>
            <a:fillRect/>
          </a:stretch>
        </p:blipFill>
        <p:spPr>
          <a:xfrm rot="1006204">
            <a:off x="9950017" y="3867221"/>
            <a:ext cx="2152956" cy="2882619"/>
          </a:xfrm>
          <a:prstGeom prst="rect">
            <a:avLst/>
          </a:prstGeom>
        </p:spPr>
      </p:pic>
      <p:pic>
        <p:nvPicPr>
          <p:cNvPr id="9" name="Imag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68" y="4699245"/>
            <a:ext cx="2867696" cy="2150772"/>
          </a:xfrm>
          <a:prstGeom prst="rect">
            <a:avLst/>
          </a:prstGeom>
        </p:spPr>
      </p:pic>
      <p:pic>
        <p:nvPicPr>
          <p:cNvPr id="7" name="Image 6"/>
          <p:cNvPicPr>
            <a:picLocks noChangeAspect="1"/>
          </p:cNvPicPr>
          <p:nvPr/>
        </p:nvPicPr>
        <p:blipFill>
          <a:blip r:embed="rId7"/>
          <a:stretch>
            <a:fillRect/>
          </a:stretch>
        </p:blipFill>
        <p:spPr>
          <a:xfrm rot="21326835">
            <a:off x="4184750" y="3848455"/>
            <a:ext cx="3821771" cy="2854385"/>
          </a:xfrm>
          <a:prstGeom prst="rect">
            <a:avLst/>
          </a:prstGeom>
        </p:spPr>
      </p:pic>
      <p:pic>
        <p:nvPicPr>
          <p:cNvPr id="6" name="Image 5"/>
          <p:cNvPicPr>
            <a:picLocks noChangeAspect="1"/>
          </p:cNvPicPr>
          <p:nvPr/>
        </p:nvPicPr>
        <p:blipFill>
          <a:blip r:embed="rId8"/>
          <a:stretch>
            <a:fillRect/>
          </a:stretch>
        </p:blipFill>
        <p:spPr>
          <a:xfrm rot="472372">
            <a:off x="5657075" y="54750"/>
            <a:ext cx="2671256" cy="3576577"/>
          </a:xfrm>
          <a:prstGeom prst="rect">
            <a:avLst/>
          </a:prstGeom>
        </p:spPr>
      </p:pic>
      <p:pic>
        <p:nvPicPr>
          <p:cNvPr id="10" name="Image 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0422336">
            <a:off x="8216009" y="3564511"/>
            <a:ext cx="1791915" cy="3315453"/>
          </a:xfrm>
          <a:prstGeom prst="rect">
            <a:avLst/>
          </a:prstGeom>
        </p:spPr>
      </p:pic>
    </p:spTree>
    <p:extLst>
      <p:ext uri="{BB962C8B-B14F-4D97-AF65-F5344CB8AC3E}">
        <p14:creationId xmlns:p14="http://schemas.microsoft.com/office/powerpoint/2010/main" val="2767046139"/>
      </p:ext>
    </p:extLst>
  </p:cSld>
  <p:clrMapOvr>
    <a:masterClrMapping/>
  </p:clrMapOvr>
  <mc:AlternateContent xmlns:mc="http://schemas.openxmlformats.org/markup-compatibility/2006">
    <mc:Choice xmlns:p14="http://schemas.microsoft.com/office/powerpoint/2010/main" Requires="p14">
      <p:transition spd="slow" p14:dur="800" advTm="9561">
        <p:circle/>
      </p:transition>
    </mc:Choice>
    <mc:Fallback>
      <p:transition spd="slow" advTm="9561">
        <p:circl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41668" y="365125"/>
            <a:ext cx="11887200" cy="1347765"/>
          </a:xfrm>
        </p:spPr>
        <p:txBody>
          <a:bodyPr>
            <a:normAutofit/>
          </a:bodyPr>
          <a:lstStyle/>
          <a:p>
            <a:pPr algn="ctr"/>
            <a:r>
              <a:rPr lang="fr-CH" i="1" dirty="0" smtClean="0">
                <a:solidFill>
                  <a:srgbClr val="0070C0"/>
                </a:solidFill>
              </a:rPr>
              <a:t>Le PRE CLUB en quelques chiffres</a:t>
            </a:r>
            <a:r>
              <a:rPr lang="fr-CH" dirty="0" smtClean="0">
                <a:solidFill>
                  <a:srgbClr val="0070C0"/>
                </a:solidFill>
              </a:rPr>
              <a:t>:</a:t>
            </a:r>
            <a:br>
              <a:rPr lang="fr-CH" dirty="0" smtClean="0">
                <a:solidFill>
                  <a:srgbClr val="0070C0"/>
                </a:solidFill>
              </a:rPr>
            </a:br>
            <a:endParaRPr lang="fr-CH" sz="2800" dirty="0"/>
          </a:p>
        </p:txBody>
      </p:sp>
      <p:sp>
        <p:nvSpPr>
          <p:cNvPr id="7" name="ZoneTexte 6"/>
          <p:cNvSpPr txBox="1"/>
          <p:nvPr/>
        </p:nvSpPr>
        <p:spPr>
          <a:xfrm>
            <a:off x="0" y="1712890"/>
            <a:ext cx="12192000" cy="5078313"/>
          </a:xfrm>
          <a:prstGeom prst="rect">
            <a:avLst/>
          </a:prstGeom>
          <a:noFill/>
        </p:spPr>
        <p:txBody>
          <a:bodyPr wrap="square" rtlCol="0">
            <a:spAutoFit/>
          </a:bodyPr>
          <a:lstStyle/>
          <a:p>
            <a:pPr marL="342900" indent="-342900">
              <a:buFontTx/>
              <a:buChar char="-"/>
            </a:pPr>
            <a:r>
              <a:rPr lang="fr-CH" sz="2000" i="1" dirty="0" smtClean="0">
                <a:solidFill>
                  <a:srgbClr val="0070C0"/>
                </a:solidFill>
                <a:latin typeface="Calibri Light" panose="020F0302020204030204"/>
                <a:ea typeface="+mj-ea"/>
                <a:cs typeface="+mj-cs"/>
              </a:rPr>
              <a:t>33 </a:t>
            </a:r>
            <a:r>
              <a:rPr lang="fr-CH" sz="2000" i="1" dirty="0">
                <a:solidFill>
                  <a:srgbClr val="0070C0"/>
                </a:solidFill>
                <a:latin typeface="Calibri Light" panose="020F0302020204030204"/>
                <a:ea typeface="+mj-ea"/>
                <a:cs typeface="+mj-cs"/>
              </a:rPr>
              <a:t>comme le nombre d’enfants venus participer aux séances</a:t>
            </a:r>
            <a:r>
              <a:rPr lang="fr-CH" sz="2000" i="1" dirty="0" smtClean="0">
                <a:solidFill>
                  <a:srgbClr val="0070C0"/>
                </a:solidFill>
                <a:latin typeface="Calibri Light" panose="020F0302020204030204"/>
                <a:ea typeface="+mj-ea"/>
                <a:cs typeface="+mj-cs"/>
              </a:rPr>
              <a:t>…</a:t>
            </a:r>
          </a:p>
          <a:p>
            <a:pPr marL="342900" indent="-342900">
              <a:buFontTx/>
              <a:buChar char="-"/>
            </a:pPr>
            <a:r>
              <a:rPr lang="fr-CH" sz="2000" i="1" dirty="0" smtClean="0">
                <a:solidFill>
                  <a:srgbClr val="0070C0"/>
                </a:solidFill>
                <a:latin typeface="Calibri Light" panose="020F0302020204030204"/>
                <a:ea typeface="+mj-ea"/>
                <a:cs typeface="+mj-cs"/>
              </a:rPr>
              <a:t>17 </a:t>
            </a:r>
            <a:r>
              <a:rPr lang="fr-CH" sz="2000" i="1" dirty="0">
                <a:solidFill>
                  <a:srgbClr val="0070C0"/>
                </a:solidFill>
                <a:latin typeface="Calibri Light" panose="020F0302020204030204"/>
                <a:ea typeface="+mj-ea"/>
                <a:cs typeface="+mj-cs"/>
              </a:rPr>
              <a:t>comme le nombre de fois ou les enfants ont du se lever le samedi matin</a:t>
            </a:r>
            <a:r>
              <a:rPr lang="fr-CH" sz="2000" i="1" dirty="0" smtClean="0">
                <a:solidFill>
                  <a:srgbClr val="0070C0"/>
                </a:solidFill>
                <a:latin typeface="Calibri Light" panose="020F0302020204030204"/>
                <a:ea typeface="+mj-ea"/>
                <a:cs typeface="+mj-cs"/>
              </a:rPr>
              <a:t>…</a:t>
            </a:r>
          </a:p>
          <a:p>
            <a:pPr marL="342900" indent="-342900">
              <a:buFontTx/>
              <a:buChar char="-"/>
            </a:pPr>
            <a:r>
              <a:rPr lang="fr-CH" sz="2000" i="1" dirty="0" smtClean="0">
                <a:solidFill>
                  <a:srgbClr val="0070C0"/>
                </a:solidFill>
                <a:latin typeface="Calibri Light" panose="020F0302020204030204"/>
                <a:ea typeface="+mj-ea"/>
                <a:cs typeface="+mj-cs"/>
              </a:rPr>
              <a:t>20,4 </a:t>
            </a:r>
            <a:r>
              <a:rPr lang="fr-CH" sz="2000" i="1" dirty="0">
                <a:solidFill>
                  <a:srgbClr val="0070C0"/>
                </a:solidFill>
                <a:latin typeface="Calibri Light" panose="020F0302020204030204"/>
                <a:ea typeface="+mj-ea"/>
                <a:cs typeface="+mj-cs"/>
              </a:rPr>
              <a:t>comme la moyenne sur chaque entrainements, ne nous demandez pas qui est sacrifié? Peut être Lucien ou Constance nos 2 mini </a:t>
            </a:r>
            <a:r>
              <a:rPr lang="fr-CH" sz="2000" i="1" dirty="0" err="1">
                <a:solidFill>
                  <a:srgbClr val="0070C0"/>
                </a:solidFill>
                <a:latin typeface="Calibri Light" panose="020F0302020204030204"/>
                <a:ea typeface="+mj-ea"/>
                <a:cs typeface="+mj-cs"/>
              </a:rPr>
              <a:t>mini</a:t>
            </a:r>
            <a:r>
              <a:rPr lang="fr-CH" sz="2000" i="1" dirty="0">
                <a:solidFill>
                  <a:srgbClr val="0070C0"/>
                </a:solidFill>
                <a:latin typeface="Calibri Light" panose="020F0302020204030204"/>
                <a:ea typeface="+mj-ea"/>
                <a:cs typeface="+mj-cs"/>
              </a:rPr>
              <a:t> </a:t>
            </a:r>
            <a:r>
              <a:rPr lang="fr-CH" sz="2000" i="1" dirty="0" err="1">
                <a:solidFill>
                  <a:srgbClr val="0070C0"/>
                </a:solidFill>
                <a:latin typeface="Calibri Light" panose="020F0302020204030204"/>
                <a:ea typeface="+mj-ea"/>
                <a:cs typeface="+mj-cs"/>
              </a:rPr>
              <a:t>mini</a:t>
            </a:r>
            <a:r>
              <a:rPr lang="fr-CH" sz="2000" i="1" dirty="0">
                <a:solidFill>
                  <a:srgbClr val="0070C0"/>
                </a:solidFill>
                <a:latin typeface="Calibri Light" panose="020F0302020204030204"/>
                <a:ea typeface="+mj-ea"/>
                <a:cs typeface="+mj-cs"/>
              </a:rPr>
              <a:t> pouce</a:t>
            </a:r>
            <a:r>
              <a:rPr lang="fr-CH" sz="2000" i="1" dirty="0" smtClean="0">
                <a:solidFill>
                  <a:srgbClr val="0070C0"/>
                </a:solidFill>
                <a:latin typeface="Calibri Light" panose="020F0302020204030204"/>
                <a:ea typeface="+mj-ea"/>
                <a:cs typeface="+mj-cs"/>
              </a:rPr>
              <a:t>!!!</a:t>
            </a:r>
          </a:p>
          <a:p>
            <a:pPr marL="342900" indent="-342900">
              <a:buFontTx/>
              <a:buChar char="-"/>
            </a:pPr>
            <a:r>
              <a:rPr lang="fr-CH" sz="2000" i="1" dirty="0" smtClean="0">
                <a:solidFill>
                  <a:srgbClr val="0070C0"/>
                </a:solidFill>
                <a:latin typeface="Calibri Light" panose="020F0302020204030204"/>
                <a:ea typeface="+mj-ea"/>
                <a:cs typeface="+mj-cs"/>
              </a:rPr>
              <a:t>20 </a:t>
            </a:r>
            <a:r>
              <a:rPr lang="fr-CH" sz="2000" i="1" dirty="0">
                <a:solidFill>
                  <a:srgbClr val="0070C0"/>
                </a:solidFill>
                <a:latin typeface="Calibri Light" panose="020F0302020204030204"/>
                <a:ea typeface="+mj-ea"/>
                <a:cs typeface="+mj-cs"/>
              </a:rPr>
              <a:t>comme le nombre de personnes qui se sont investis à nos cotés</a:t>
            </a:r>
            <a:r>
              <a:rPr lang="fr-CH" sz="2000" i="1" dirty="0" smtClean="0">
                <a:solidFill>
                  <a:srgbClr val="0070C0"/>
                </a:solidFill>
                <a:latin typeface="Calibri Light" panose="020F0302020204030204"/>
                <a:ea typeface="+mj-ea"/>
                <a:cs typeface="+mj-cs"/>
              </a:rPr>
              <a:t>…</a:t>
            </a:r>
          </a:p>
          <a:p>
            <a:pPr marL="342900" indent="-342900">
              <a:buFontTx/>
              <a:buChar char="-"/>
            </a:pPr>
            <a:r>
              <a:rPr lang="fr-CH" sz="2000" i="1" dirty="0" smtClean="0">
                <a:solidFill>
                  <a:srgbClr val="0070C0"/>
                </a:solidFill>
                <a:latin typeface="Calibri Light" panose="020F0302020204030204"/>
                <a:ea typeface="+mj-ea"/>
                <a:cs typeface="+mj-cs"/>
              </a:rPr>
              <a:t>63 </a:t>
            </a:r>
            <a:r>
              <a:rPr lang="fr-CH" sz="2000" i="1" dirty="0">
                <a:solidFill>
                  <a:srgbClr val="0070C0"/>
                </a:solidFill>
                <a:latin typeface="Calibri Light" panose="020F0302020204030204"/>
                <a:ea typeface="+mj-ea"/>
                <a:cs typeface="+mj-cs"/>
              </a:rPr>
              <a:t>comme le nombre de participants à la «</a:t>
            </a:r>
            <a:r>
              <a:rPr lang="fr-CH" sz="2000" i="1" dirty="0" err="1">
                <a:solidFill>
                  <a:srgbClr val="0070C0"/>
                </a:solidFill>
                <a:latin typeface="Calibri Light" panose="020F0302020204030204"/>
                <a:ea typeface="+mj-ea"/>
                <a:cs typeface="+mj-cs"/>
              </a:rPr>
              <a:t>JasonCup</a:t>
            </a:r>
            <a:r>
              <a:rPr lang="fr-CH" sz="2000" i="1" dirty="0" smtClean="0">
                <a:solidFill>
                  <a:srgbClr val="0070C0"/>
                </a:solidFill>
                <a:latin typeface="Calibri Light" panose="020F0302020204030204"/>
                <a:ea typeface="+mj-ea"/>
                <a:cs typeface="+mj-cs"/>
              </a:rPr>
              <a:t>»…</a:t>
            </a:r>
          </a:p>
          <a:p>
            <a:pPr marL="342900" indent="-342900">
              <a:buFontTx/>
              <a:buChar char="-"/>
            </a:pPr>
            <a:r>
              <a:rPr lang="fr-CH" sz="2000" i="1" dirty="0" smtClean="0">
                <a:solidFill>
                  <a:srgbClr val="0070C0"/>
                </a:solidFill>
                <a:latin typeface="Calibri Light" panose="020F0302020204030204"/>
                <a:ea typeface="+mj-ea"/>
                <a:cs typeface="+mj-cs"/>
              </a:rPr>
              <a:t>1 </a:t>
            </a:r>
            <a:r>
              <a:rPr lang="fr-CH" sz="2000" i="1" dirty="0">
                <a:solidFill>
                  <a:srgbClr val="0070C0"/>
                </a:solidFill>
                <a:latin typeface="Calibri Light" panose="020F0302020204030204"/>
                <a:ea typeface="+mj-ea"/>
                <a:cs typeface="+mj-cs"/>
              </a:rPr>
              <a:t>comme le nombre de pipi dans la combinaison</a:t>
            </a:r>
            <a:r>
              <a:rPr lang="fr-CH" sz="2000" i="1" dirty="0" smtClean="0">
                <a:solidFill>
                  <a:srgbClr val="0070C0"/>
                </a:solidFill>
                <a:latin typeface="Calibri Light" panose="020F0302020204030204"/>
                <a:ea typeface="+mj-ea"/>
                <a:cs typeface="+mj-cs"/>
              </a:rPr>
              <a:t>!</a:t>
            </a:r>
          </a:p>
          <a:p>
            <a:pPr marL="342900" indent="-342900">
              <a:buFontTx/>
              <a:buChar char="-"/>
            </a:pPr>
            <a:r>
              <a:rPr lang="fr-CH" sz="2000" i="1" dirty="0" smtClean="0">
                <a:solidFill>
                  <a:srgbClr val="0070C0"/>
                </a:solidFill>
                <a:latin typeface="Calibri Light" panose="020F0302020204030204"/>
                <a:ea typeface="+mj-ea"/>
                <a:cs typeface="+mj-cs"/>
              </a:rPr>
              <a:t>10</a:t>
            </a:r>
            <a:r>
              <a:rPr lang="fr-CH" sz="2000" i="1" dirty="0">
                <a:solidFill>
                  <a:srgbClr val="0070C0"/>
                </a:solidFill>
                <a:latin typeface="Calibri Light" panose="020F0302020204030204"/>
                <a:ea typeface="+mj-ea"/>
                <a:cs typeface="+mj-cs"/>
              </a:rPr>
              <a:t>, 100, 1000 ou 10000 comme le nombre de chutes!!! (ce n’est pas en notre faveur…. Cela veut dire que l’encadrement a du travail</a:t>
            </a:r>
            <a:r>
              <a:rPr lang="fr-CH" sz="2000" i="1" dirty="0" smtClean="0">
                <a:solidFill>
                  <a:srgbClr val="0070C0"/>
                </a:solidFill>
                <a:latin typeface="Calibri Light" panose="020F0302020204030204"/>
                <a:ea typeface="+mj-ea"/>
                <a:cs typeface="+mj-cs"/>
              </a:rPr>
              <a:t>!)</a:t>
            </a:r>
          </a:p>
          <a:p>
            <a:pPr marL="342900" indent="-342900">
              <a:buFontTx/>
              <a:buChar char="-"/>
            </a:pPr>
            <a:r>
              <a:rPr lang="fr-CH" sz="2000" i="1" dirty="0" smtClean="0">
                <a:solidFill>
                  <a:srgbClr val="0070C0"/>
                </a:solidFill>
                <a:latin typeface="Calibri Light" panose="020F0302020204030204"/>
                <a:ea typeface="+mj-ea"/>
                <a:cs typeface="+mj-cs"/>
              </a:rPr>
              <a:t>15</a:t>
            </a:r>
            <a:r>
              <a:rPr lang="fr-CH" sz="2000" i="1" dirty="0">
                <a:solidFill>
                  <a:srgbClr val="0070C0"/>
                </a:solidFill>
                <a:latin typeface="Calibri Light" panose="020F0302020204030204"/>
                <a:ea typeface="+mj-ea"/>
                <a:cs typeface="+mj-cs"/>
              </a:rPr>
              <a:t>, 150, 1500 ou 15000 comme le nombre de descentes après l’entraînement!!! (OUF, nous ne les avons pas dégouté</a:t>
            </a:r>
            <a:r>
              <a:rPr lang="fr-CH" sz="2000" i="1" dirty="0" smtClean="0">
                <a:solidFill>
                  <a:srgbClr val="0070C0"/>
                </a:solidFill>
                <a:latin typeface="Calibri Light" panose="020F0302020204030204"/>
                <a:ea typeface="+mj-ea"/>
                <a:cs typeface="+mj-cs"/>
              </a:rPr>
              <a:t>!)</a:t>
            </a:r>
          </a:p>
          <a:p>
            <a:pPr marL="342900" indent="-342900">
              <a:buFontTx/>
              <a:buChar char="-"/>
            </a:pPr>
            <a:r>
              <a:rPr lang="fr-CH" sz="2000" i="1" dirty="0" smtClean="0">
                <a:solidFill>
                  <a:srgbClr val="0070C0"/>
                </a:solidFill>
                <a:latin typeface="Calibri Light" panose="020F0302020204030204"/>
                <a:ea typeface="+mj-ea"/>
                <a:cs typeface="+mj-cs"/>
              </a:rPr>
              <a:t>0 comme le nombre de fois ou nous avons du appeler les secours…</a:t>
            </a:r>
          </a:p>
          <a:p>
            <a:pPr marL="342900" indent="-342900">
              <a:buFontTx/>
              <a:buChar char="-"/>
            </a:pPr>
            <a:r>
              <a:rPr lang="fr-CH" sz="2000" i="1" dirty="0" smtClean="0">
                <a:solidFill>
                  <a:srgbClr val="0070C0"/>
                </a:solidFill>
                <a:latin typeface="Calibri Light" panose="020F0302020204030204"/>
                <a:ea typeface="+mj-ea"/>
                <a:cs typeface="+mj-cs"/>
              </a:rPr>
              <a:t>65 comme le nombre de fois ou il y a eu échange de bâtons…</a:t>
            </a:r>
          </a:p>
          <a:p>
            <a:pPr marL="342900" indent="-342900">
              <a:buFontTx/>
              <a:buChar char="-"/>
            </a:pPr>
            <a:r>
              <a:rPr lang="fr-CH" sz="2000" i="1" dirty="0" smtClean="0">
                <a:solidFill>
                  <a:srgbClr val="0070C0"/>
                </a:solidFill>
                <a:latin typeface="Calibri Light" panose="020F0302020204030204"/>
                <a:ea typeface="+mj-ea"/>
                <a:cs typeface="+mj-cs"/>
              </a:rPr>
              <a:t>2095 </a:t>
            </a:r>
            <a:r>
              <a:rPr lang="fr-CH" sz="2000" i="1" dirty="0">
                <a:solidFill>
                  <a:srgbClr val="0070C0"/>
                </a:solidFill>
                <a:latin typeface="Calibri Light" panose="020F0302020204030204"/>
                <a:ea typeface="+mj-ea"/>
                <a:cs typeface="+mj-cs"/>
              </a:rPr>
              <a:t>comme l’année ou les jeunes pourront raccrocher les skis, nous se sera avant</a:t>
            </a:r>
            <a:r>
              <a:rPr lang="fr-CH" sz="2000" i="1" dirty="0" smtClean="0">
                <a:solidFill>
                  <a:srgbClr val="0070C0"/>
                </a:solidFill>
                <a:latin typeface="Calibri Light" panose="020F0302020204030204"/>
                <a:ea typeface="+mj-ea"/>
                <a:cs typeface="+mj-cs"/>
              </a:rPr>
              <a:t>!!!</a:t>
            </a:r>
          </a:p>
          <a:p>
            <a:pPr marL="342900" indent="-342900">
              <a:buFontTx/>
              <a:buChar char="-"/>
            </a:pPr>
            <a:r>
              <a:rPr lang="fr-CH" sz="4400" i="1" dirty="0" smtClean="0">
                <a:solidFill>
                  <a:srgbClr val="0070C0"/>
                </a:solidFill>
                <a:latin typeface="Calibri Light" panose="020F0302020204030204"/>
                <a:ea typeface="+mj-ea"/>
                <a:cs typeface="+mj-cs"/>
              </a:rPr>
              <a:t>2015 </a:t>
            </a:r>
            <a:r>
              <a:rPr lang="fr-CH" sz="4400" i="1" dirty="0">
                <a:solidFill>
                  <a:srgbClr val="0070C0"/>
                </a:solidFill>
                <a:latin typeface="Calibri Light" panose="020F0302020204030204"/>
                <a:ea typeface="+mj-ea"/>
                <a:cs typeface="+mj-cs"/>
              </a:rPr>
              <a:t>eh ben, on remet ca </a:t>
            </a:r>
            <a:r>
              <a:rPr lang="fr-CH" sz="4400" i="1" dirty="0" smtClean="0">
                <a:solidFill>
                  <a:srgbClr val="0070C0"/>
                </a:solidFill>
                <a:latin typeface="Calibri Light" panose="020F0302020204030204"/>
                <a:ea typeface="+mj-ea"/>
                <a:cs typeface="+mj-cs"/>
              </a:rPr>
              <a:t>???</a:t>
            </a:r>
          </a:p>
        </p:txBody>
      </p:sp>
    </p:spTree>
    <p:custDataLst>
      <p:tags r:id="rId1"/>
    </p:custDataLst>
    <p:extLst>
      <p:ext uri="{BB962C8B-B14F-4D97-AF65-F5344CB8AC3E}">
        <p14:creationId xmlns:p14="http://schemas.microsoft.com/office/powerpoint/2010/main" val="2188600901"/>
      </p:ext>
    </p:extLst>
  </p:cSld>
  <p:clrMapOvr>
    <a:masterClrMapping/>
  </p:clrMapOvr>
  <mc:AlternateContent xmlns:mc="http://schemas.openxmlformats.org/markup-compatibility/2006">
    <mc:Choice xmlns:p14="http://schemas.microsoft.com/office/powerpoint/2010/main" Requires="p14">
      <p:transition p14:dur="50" advTm="64448">
        <p14:reveal/>
      </p:transition>
    </mc:Choice>
    <mc:Fallback>
      <p:transition advTm="6444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7">
                                            <p:txEl>
                                              <p:pRg st="0" end="0"/>
                                            </p:txEl>
                                          </p:spTgt>
                                        </p:tgtEl>
                                        <p:attrNameLst>
                                          <p:attrName>style.visibility</p:attrName>
                                        </p:attrNameLst>
                                      </p:cBhvr>
                                      <p:to>
                                        <p:strVal val="visible"/>
                                      </p:to>
                                    </p:set>
                                    <p:animEffect transition="in" filter="fade">
                                      <p:cBhvr>
                                        <p:cTn id="14" dur="1000"/>
                                        <p:tgtEl>
                                          <p:spTgt spid="7">
                                            <p:txEl>
                                              <p:pRg st="0" end="0"/>
                                            </p:txEl>
                                          </p:spTgt>
                                        </p:tgtEl>
                                      </p:cBhvr>
                                    </p:animEffect>
                                    <p:anim calcmode="lin" valueType="num">
                                      <p:cBhvr>
                                        <p:cTn id="15"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7">
                                            <p:txEl>
                                              <p:pRg st="1" end="1"/>
                                            </p:txEl>
                                          </p:spTgt>
                                        </p:tgtEl>
                                        <p:attrNameLst>
                                          <p:attrName>style.visibility</p:attrName>
                                        </p:attrNameLst>
                                      </p:cBhvr>
                                      <p:to>
                                        <p:strVal val="visible"/>
                                      </p:to>
                                    </p:set>
                                    <p:animEffect transition="in" filter="fade">
                                      <p:cBhvr>
                                        <p:cTn id="21" dur="1000"/>
                                        <p:tgtEl>
                                          <p:spTgt spid="7">
                                            <p:txEl>
                                              <p:pRg st="1" end="1"/>
                                            </p:txEl>
                                          </p:spTgt>
                                        </p:tgtEl>
                                      </p:cBhvr>
                                    </p:animEffect>
                                    <p:anim calcmode="lin" valueType="num">
                                      <p:cBhvr>
                                        <p:cTn id="22"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nodeType="clickEffect">
                                  <p:stCondLst>
                                    <p:cond delay="0"/>
                                  </p:stCondLst>
                                  <p:childTnLst>
                                    <p:set>
                                      <p:cBhvr>
                                        <p:cTn id="27" dur="1" fill="hold">
                                          <p:stCondLst>
                                            <p:cond delay="0"/>
                                          </p:stCondLst>
                                        </p:cTn>
                                        <p:tgtEl>
                                          <p:spTgt spid="7">
                                            <p:txEl>
                                              <p:pRg st="2" end="2"/>
                                            </p:txEl>
                                          </p:spTgt>
                                        </p:tgtEl>
                                        <p:attrNameLst>
                                          <p:attrName>style.visibility</p:attrName>
                                        </p:attrNameLst>
                                      </p:cBhvr>
                                      <p:to>
                                        <p:strVal val="visible"/>
                                      </p:to>
                                    </p:set>
                                    <p:animEffect transition="in" filter="fade">
                                      <p:cBhvr>
                                        <p:cTn id="28" dur="1000"/>
                                        <p:tgtEl>
                                          <p:spTgt spid="7">
                                            <p:txEl>
                                              <p:pRg st="2" end="2"/>
                                            </p:txEl>
                                          </p:spTgt>
                                        </p:tgtEl>
                                      </p:cBhvr>
                                    </p:animEffect>
                                    <p:anim calcmode="lin" valueType="num">
                                      <p:cBhvr>
                                        <p:cTn id="29"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7" presetClass="entr" presetSubtype="0" fill="hold" nodeType="clickEffect">
                                  <p:stCondLst>
                                    <p:cond delay="0"/>
                                  </p:stCondLst>
                                  <p:childTnLst>
                                    <p:set>
                                      <p:cBhvr>
                                        <p:cTn id="34" dur="1" fill="hold">
                                          <p:stCondLst>
                                            <p:cond delay="0"/>
                                          </p:stCondLst>
                                        </p:cTn>
                                        <p:tgtEl>
                                          <p:spTgt spid="7">
                                            <p:txEl>
                                              <p:pRg st="3" end="3"/>
                                            </p:txEl>
                                          </p:spTgt>
                                        </p:tgtEl>
                                        <p:attrNameLst>
                                          <p:attrName>style.visibility</p:attrName>
                                        </p:attrNameLst>
                                      </p:cBhvr>
                                      <p:to>
                                        <p:strVal val="visible"/>
                                      </p:to>
                                    </p:set>
                                    <p:animEffect transition="in" filter="fade">
                                      <p:cBhvr>
                                        <p:cTn id="35" dur="1000"/>
                                        <p:tgtEl>
                                          <p:spTgt spid="7">
                                            <p:txEl>
                                              <p:pRg st="3" end="3"/>
                                            </p:txEl>
                                          </p:spTgt>
                                        </p:tgtEl>
                                      </p:cBhvr>
                                    </p:animEffect>
                                    <p:anim calcmode="lin" valueType="num">
                                      <p:cBhvr>
                                        <p:cTn id="36"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37" dur="100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7" presetClass="entr" presetSubtype="0" fill="hold" nodeType="clickEffect">
                                  <p:stCondLst>
                                    <p:cond delay="0"/>
                                  </p:stCondLst>
                                  <p:childTnLst>
                                    <p:set>
                                      <p:cBhvr>
                                        <p:cTn id="41" dur="1" fill="hold">
                                          <p:stCondLst>
                                            <p:cond delay="0"/>
                                          </p:stCondLst>
                                        </p:cTn>
                                        <p:tgtEl>
                                          <p:spTgt spid="7">
                                            <p:txEl>
                                              <p:pRg st="4" end="4"/>
                                            </p:txEl>
                                          </p:spTgt>
                                        </p:tgtEl>
                                        <p:attrNameLst>
                                          <p:attrName>style.visibility</p:attrName>
                                        </p:attrNameLst>
                                      </p:cBhvr>
                                      <p:to>
                                        <p:strVal val="visible"/>
                                      </p:to>
                                    </p:set>
                                    <p:animEffect transition="in" filter="fade">
                                      <p:cBhvr>
                                        <p:cTn id="42" dur="1000"/>
                                        <p:tgtEl>
                                          <p:spTgt spid="7">
                                            <p:txEl>
                                              <p:pRg st="4" end="4"/>
                                            </p:txEl>
                                          </p:spTgt>
                                        </p:tgtEl>
                                      </p:cBhvr>
                                    </p:animEffect>
                                    <p:anim calcmode="lin" valueType="num">
                                      <p:cBhvr>
                                        <p:cTn id="43" dur="10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44" dur="1000" fill="hold"/>
                                        <p:tgtEl>
                                          <p:spTgt spid="7">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7" presetClass="entr" presetSubtype="0" fill="hold" nodeType="clickEffect">
                                  <p:stCondLst>
                                    <p:cond delay="0"/>
                                  </p:stCondLst>
                                  <p:childTnLst>
                                    <p:set>
                                      <p:cBhvr>
                                        <p:cTn id="48" dur="1" fill="hold">
                                          <p:stCondLst>
                                            <p:cond delay="0"/>
                                          </p:stCondLst>
                                        </p:cTn>
                                        <p:tgtEl>
                                          <p:spTgt spid="7">
                                            <p:txEl>
                                              <p:pRg st="5" end="5"/>
                                            </p:txEl>
                                          </p:spTgt>
                                        </p:tgtEl>
                                        <p:attrNameLst>
                                          <p:attrName>style.visibility</p:attrName>
                                        </p:attrNameLst>
                                      </p:cBhvr>
                                      <p:to>
                                        <p:strVal val="visible"/>
                                      </p:to>
                                    </p:set>
                                    <p:animEffect transition="in" filter="fade">
                                      <p:cBhvr>
                                        <p:cTn id="49" dur="1000"/>
                                        <p:tgtEl>
                                          <p:spTgt spid="7">
                                            <p:txEl>
                                              <p:pRg st="5" end="5"/>
                                            </p:txEl>
                                          </p:spTgt>
                                        </p:tgtEl>
                                      </p:cBhvr>
                                    </p:animEffect>
                                    <p:anim calcmode="lin" valueType="num">
                                      <p:cBhvr>
                                        <p:cTn id="50" dur="1000" fill="hold"/>
                                        <p:tgtEl>
                                          <p:spTgt spid="7">
                                            <p:txEl>
                                              <p:pRg st="5" end="5"/>
                                            </p:txEl>
                                          </p:spTgt>
                                        </p:tgtEl>
                                        <p:attrNameLst>
                                          <p:attrName>ppt_x</p:attrName>
                                        </p:attrNameLst>
                                      </p:cBhvr>
                                      <p:tavLst>
                                        <p:tav tm="0">
                                          <p:val>
                                            <p:strVal val="#ppt_x"/>
                                          </p:val>
                                        </p:tav>
                                        <p:tav tm="100000">
                                          <p:val>
                                            <p:strVal val="#ppt_x"/>
                                          </p:val>
                                        </p:tav>
                                      </p:tavLst>
                                    </p:anim>
                                    <p:anim calcmode="lin" valueType="num">
                                      <p:cBhvr>
                                        <p:cTn id="51" dur="1000" fill="hold"/>
                                        <p:tgtEl>
                                          <p:spTgt spid="7">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7" presetClass="entr" presetSubtype="0" fill="hold" nodeType="clickEffect">
                                  <p:stCondLst>
                                    <p:cond delay="0"/>
                                  </p:stCondLst>
                                  <p:childTnLst>
                                    <p:set>
                                      <p:cBhvr>
                                        <p:cTn id="55" dur="1" fill="hold">
                                          <p:stCondLst>
                                            <p:cond delay="0"/>
                                          </p:stCondLst>
                                        </p:cTn>
                                        <p:tgtEl>
                                          <p:spTgt spid="7">
                                            <p:txEl>
                                              <p:pRg st="6" end="6"/>
                                            </p:txEl>
                                          </p:spTgt>
                                        </p:tgtEl>
                                        <p:attrNameLst>
                                          <p:attrName>style.visibility</p:attrName>
                                        </p:attrNameLst>
                                      </p:cBhvr>
                                      <p:to>
                                        <p:strVal val="visible"/>
                                      </p:to>
                                    </p:set>
                                    <p:animEffect transition="in" filter="fade">
                                      <p:cBhvr>
                                        <p:cTn id="56" dur="1000"/>
                                        <p:tgtEl>
                                          <p:spTgt spid="7">
                                            <p:txEl>
                                              <p:pRg st="6" end="6"/>
                                            </p:txEl>
                                          </p:spTgt>
                                        </p:tgtEl>
                                      </p:cBhvr>
                                    </p:animEffect>
                                    <p:anim calcmode="lin" valueType="num">
                                      <p:cBhvr>
                                        <p:cTn id="57" dur="1000" fill="hold"/>
                                        <p:tgtEl>
                                          <p:spTgt spid="7">
                                            <p:txEl>
                                              <p:pRg st="6" end="6"/>
                                            </p:txEl>
                                          </p:spTgt>
                                        </p:tgtEl>
                                        <p:attrNameLst>
                                          <p:attrName>ppt_x</p:attrName>
                                        </p:attrNameLst>
                                      </p:cBhvr>
                                      <p:tavLst>
                                        <p:tav tm="0">
                                          <p:val>
                                            <p:strVal val="#ppt_x"/>
                                          </p:val>
                                        </p:tav>
                                        <p:tav tm="100000">
                                          <p:val>
                                            <p:strVal val="#ppt_x"/>
                                          </p:val>
                                        </p:tav>
                                      </p:tavLst>
                                    </p:anim>
                                    <p:anim calcmode="lin" valueType="num">
                                      <p:cBhvr>
                                        <p:cTn id="58" dur="1000" fill="hold"/>
                                        <p:tgtEl>
                                          <p:spTgt spid="7">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7" presetClass="entr" presetSubtype="0" fill="hold" nodeType="clickEffect">
                                  <p:stCondLst>
                                    <p:cond delay="0"/>
                                  </p:stCondLst>
                                  <p:childTnLst>
                                    <p:set>
                                      <p:cBhvr>
                                        <p:cTn id="62" dur="1" fill="hold">
                                          <p:stCondLst>
                                            <p:cond delay="0"/>
                                          </p:stCondLst>
                                        </p:cTn>
                                        <p:tgtEl>
                                          <p:spTgt spid="7">
                                            <p:txEl>
                                              <p:pRg st="7" end="7"/>
                                            </p:txEl>
                                          </p:spTgt>
                                        </p:tgtEl>
                                        <p:attrNameLst>
                                          <p:attrName>style.visibility</p:attrName>
                                        </p:attrNameLst>
                                      </p:cBhvr>
                                      <p:to>
                                        <p:strVal val="visible"/>
                                      </p:to>
                                    </p:set>
                                    <p:animEffect transition="in" filter="fade">
                                      <p:cBhvr>
                                        <p:cTn id="63" dur="1000"/>
                                        <p:tgtEl>
                                          <p:spTgt spid="7">
                                            <p:txEl>
                                              <p:pRg st="7" end="7"/>
                                            </p:txEl>
                                          </p:spTgt>
                                        </p:tgtEl>
                                      </p:cBhvr>
                                    </p:animEffect>
                                    <p:anim calcmode="lin" valueType="num">
                                      <p:cBhvr>
                                        <p:cTn id="64" dur="1000" fill="hold"/>
                                        <p:tgtEl>
                                          <p:spTgt spid="7">
                                            <p:txEl>
                                              <p:pRg st="7" end="7"/>
                                            </p:txEl>
                                          </p:spTgt>
                                        </p:tgtEl>
                                        <p:attrNameLst>
                                          <p:attrName>ppt_x</p:attrName>
                                        </p:attrNameLst>
                                      </p:cBhvr>
                                      <p:tavLst>
                                        <p:tav tm="0">
                                          <p:val>
                                            <p:strVal val="#ppt_x"/>
                                          </p:val>
                                        </p:tav>
                                        <p:tav tm="100000">
                                          <p:val>
                                            <p:strVal val="#ppt_x"/>
                                          </p:val>
                                        </p:tav>
                                      </p:tavLst>
                                    </p:anim>
                                    <p:anim calcmode="lin" valueType="num">
                                      <p:cBhvr>
                                        <p:cTn id="65" dur="1000" fill="hold"/>
                                        <p:tgtEl>
                                          <p:spTgt spid="7">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7" presetClass="entr" presetSubtype="0" fill="hold" nodeType="clickEffect">
                                  <p:stCondLst>
                                    <p:cond delay="0"/>
                                  </p:stCondLst>
                                  <p:childTnLst>
                                    <p:set>
                                      <p:cBhvr>
                                        <p:cTn id="69" dur="1" fill="hold">
                                          <p:stCondLst>
                                            <p:cond delay="0"/>
                                          </p:stCondLst>
                                        </p:cTn>
                                        <p:tgtEl>
                                          <p:spTgt spid="7">
                                            <p:txEl>
                                              <p:pRg st="8" end="8"/>
                                            </p:txEl>
                                          </p:spTgt>
                                        </p:tgtEl>
                                        <p:attrNameLst>
                                          <p:attrName>style.visibility</p:attrName>
                                        </p:attrNameLst>
                                      </p:cBhvr>
                                      <p:to>
                                        <p:strVal val="visible"/>
                                      </p:to>
                                    </p:set>
                                    <p:animEffect transition="in" filter="fade">
                                      <p:cBhvr>
                                        <p:cTn id="70" dur="1000"/>
                                        <p:tgtEl>
                                          <p:spTgt spid="7">
                                            <p:txEl>
                                              <p:pRg st="8" end="8"/>
                                            </p:txEl>
                                          </p:spTgt>
                                        </p:tgtEl>
                                      </p:cBhvr>
                                    </p:animEffect>
                                    <p:anim calcmode="lin" valueType="num">
                                      <p:cBhvr>
                                        <p:cTn id="71" dur="1000" fill="hold"/>
                                        <p:tgtEl>
                                          <p:spTgt spid="7">
                                            <p:txEl>
                                              <p:pRg st="8" end="8"/>
                                            </p:txEl>
                                          </p:spTgt>
                                        </p:tgtEl>
                                        <p:attrNameLst>
                                          <p:attrName>ppt_x</p:attrName>
                                        </p:attrNameLst>
                                      </p:cBhvr>
                                      <p:tavLst>
                                        <p:tav tm="0">
                                          <p:val>
                                            <p:strVal val="#ppt_x"/>
                                          </p:val>
                                        </p:tav>
                                        <p:tav tm="100000">
                                          <p:val>
                                            <p:strVal val="#ppt_x"/>
                                          </p:val>
                                        </p:tav>
                                      </p:tavLst>
                                    </p:anim>
                                    <p:anim calcmode="lin" valueType="num">
                                      <p:cBhvr>
                                        <p:cTn id="72" dur="1000" fill="hold"/>
                                        <p:tgtEl>
                                          <p:spTgt spid="7">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7" presetClass="entr" presetSubtype="0" fill="hold" nodeType="clickEffect">
                                  <p:stCondLst>
                                    <p:cond delay="0"/>
                                  </p:stCondLst>
                                  <p:childTnLst>
                                    <p:set>
                                      <p:cBhvr>
                                        <p:cTn id="76" dur="1" fill="hold">
                                          <p:stCondLst>
                                            <p:cond delay="0"/>
                                          </p:stCondLst>
                                        </p:cTn>
                                        <p:tgtEl>
                                          <p:spTgt spid="7">
                                            <p:txEl>
                                              <p:pRg st="9" end="9"/>
                                            </p:txEl>
                                          </p:spTgt>
                                        </p:tgtEl>
                                        <p:attrNameLst>
                                          <p:attrName>style.visibility</p:attrName>
                                        </p:attrNameLst>
                                      </p:cBhvr>
                                      <p:to>
                                        <p:strVal val="visible"/>
                                      </p:to>
                                    </p:set>
                                    <p:animEffect transition="in" filter="fade">
                                      <p:cBhvr>
                                        <p:cTn id="77" dur="1000"/>
                                        <p:tgtEl>
                                          <p:spTgt spid="7">
                                            <p:txEl>
                                              <p:pRg st="9" end="9"/>
                                            </p:txEl>
                                          </p:spTgt>
                                        </p:tgtEl>
                                      </p:cBhvr>
                                    </p:animEffect>
                                    <p:anim calcmode="lin" valueType="num">
                                      <p:cBhvr>
                                        <p:cTn id="78" dur="1000" fill="hold"/>
                                        <p:tgtEl>
                                          <p:spTgt spid="7">
                                            <p:txEl>
                                              <p:pRg st="9" end="9"/>
                                            </p:txEl>
                                          </p:spTgt>
                                        </p:tgtEl>
                                        <p:attrNameLst>
                                          <p:attrName>ppt_x</p:attrName>
                                        </p:attrNameLst>
                                      </p:cBhvr>
                                      <p:tavLst>
                                        <p:tav tm="0">
                                          <p:val>
                                            <p:strVal val="#ppt_x"/>
                                          </p:val>
                                        </p:tav>
                                        <p:tav tm="100000">
                                          <p:val>
                                            <p:strVal val="#ppt_x"/>
                                          </p:val>
                                        </p:tav>
                                      </p:tavLst>
                                    </p:anim>
                                    <p:anim calcmode="lin" valueType="num">
                                      <p:cBhvr>
                                        <p:cTn id="79" dur="1000" fill="hold"/>
                                        <p:tgtEl>
                                          <p:spTgt spid="7">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47" presetClass="entr" presetSubtype="0" fill="hold" nodeType="clickEffect">
                                  <p:stCondLst>
                                    <p:cond delay="0"/>
                                  </p:stCondLst>
                                  <p:childTnLst>
                                    <p:set>
                                      <p:cBhvr>
                                        <p:cTn id="83" dur="1" fill="hold">
                                          <p:stCondLst>
                                            <p:cond delay="0"/>
                                          </p:stCondLst>
                                        </p:cTn>
                                        <p:tgtEl>
                                          <p:spTgt spid="7">
                                            <p:txEl>
                                              <p:pRg st="10" end="10"/>
                                            </p:txEl>
                                          </p:spTgt>
                                        </p:tgtEl>
                                        <p:attrNameLst>
                                          <p:attrName>style.visibility</p:attrName>
                                        </p:attrNameLst>
                                      </p:cBhvr>
                                      <p:to>
                                        <p:strVal val="visible"/>
                                      </p:to>
                                    </p:set>
                                    <p:animEffect transition="in" filter="fade">
                                      <p:cBhvr>
                                        <p:cTn id="84" dur="1000"/>
                                        <p:tgtEl>
                                          <p:spTgt spid="7">
                                            <p:txEl>
                                              <p:pRg st="10" end="10"/>
                                            </p:txEl>
                                          </p:spTgt>
                                        </p:tgtEl>
                                      </p:cBhvr>
                                    </p:animEffect>
                                    <p:anim calcmode="lin" valueType="num">
                                      <p:cBhvr>
                                        <p:cTn id="85" dur="1000" fill="hold"/>
                                        <p:tgtEl>
                                          <p:spTgt spid="7">
                                            <p:txEl>
                                              <p:pRg st="10" end="10"/>
                                            </p:txEl>
                                          </p:spTgt>
                                        </p:tgtEl>
                                        <p:attrNameLst>
                                          <p:attrName>ppt_x</p:attrName>
                                        </p:attrNameLst>
                                      </p:cBhvr>
                                      <p:tavLst>
                                        <p:tav tm="0">
                                          <p:val>
                                            <p:strVal val="#ppt_x"/>
                                          </p:val>
                                        </p:tav>
                                        <p:tav tm="100000">
                                          <p:val>
                                            <p:strVal val="#ppt_x"/>
                                          </p:val>
                                        </p:tav>
                                      </p:tavLst>
                                    </p:anim>
                                    <p:anim calcmode="lin" valueType="num">
                                      <p:cBhvr>
                                        <p:cTn id="86" dur="1000" fill="hold"/>
                                        <p:tgtEl>
                                          <p:spTgt spid="7">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47" presetClass="entr" presetSubtype="0" fill="hold" nodeType="clickEffect">
                                  <p:stCondLst>
                                    <p:cond delay="0"/>
                                  </p:stCondLst>
                                  <p:childTnLst>
                                    <p:set>
                                      <p:cBhvr>
                                        <p:cTn id="90" dur="1" fill="hold">
                                          <p:stCondLst>
                                            <p:cond delay="0"/>
                                          </p:stCondLst>
                                        </p:cTn>
                                        <p:tgtEl>
                                          <p:spTgt spid="7">
                                            <p:txEl>
                                              <p:pRg st="11" end="11"/>
                                            </p:txEl>
                                          </p:spTgt>
                                        </p:tgtEl>
                                        <p:attrNameLst>
                                          <p:attrName>style.visibility</p:attrName>
                                        </p:attrNameLst>
                                      </p:cBhvr>
                                      <p:to>
                                        <p:strVal val="visible"/>
                                      </p:to>
                                    </p:set>
                                    <p:animEffect transition="in" filter="fade">
                                      <p:cBhvr>
                                        <p:cTn id="91" dur="1000"/>
                                        <p:tgtEl>
                                          <p:spTgt spid="7">
                                            <p:txEl>
                                              <p:pRg st="11" end="11"/>
                                            </p:txEl>
                                          </p:spTgt>
                                        </p:tgtEl>
                                      </p:cBhvr>
                                    </p:animEffect>
                                    <p:anim calcmode="lin" valueType="num">
                                      <p:cBhvr>
                                        <p:cTn id="92" dur="1000" fill="hold"/>
                                        <p:tgtEl>
                                          <p:spTgt spid="7">
                                            <p:txEl>
                                              <p:pRg st="11" end="11"/>
                                            </p:txEl>
                                          </p:spTgt>
                                        </p:tgtEl>
                                        <p:attrNameLst>
                                          <p:attrName>ppt_x</p:attrName>
                                        </p:attrNameLst>
                                      </p:cBhvr>
                                      <p:tavLst>
                                        <p:tav tm="0">
                                          <p:val>
                                            <p:strVal val="#ppt_x"/>
                                          </p:val>
                                        </p:tav>
                                        <p:tav tm="100000">
                                          <p:val>
                                            <p:strVal val="#ppt_x"/>
                                          </p:val>
                                        </p:tav>
                                      </p:tavLst>
                                    </p:anim>
                                    <p:anim calcmode="lin" valueType="num">
                                      <p:cBhvr>
                                        <p:cTn id="93" dur="1000" fill="hold"/>
                                        <p:tgtEl>
                                          <p:spTgt spid="7">
                                            <p:txEl>
                                              <p:pRg st="11" end="1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4"/>
            <a:ext cx="10515600" cy="5971282"/>
          </a:xfrm>
        </p:spPr>
        <p:txBody>
          <a:bodyPr>
            <a:normAutofit/>
          </a:bodyPr>
          <a:lstStyle/>
          <a:p>
            <a:pPr algn="ctr"/>
            <a:r>
              <a:rPr lang="fr-CH" sz="9600" b="1" i="1" dirty="0" smtClean="0">
                <a:solidFill>
                  <a:srgbClr val="0070C0"/>
                </a:solidFill>
              </a:rPr>
              <a:t>MERCI A TOUS,</a:t>
            </a:r>
            <a:r>
              <a:rPr lang="fr-CH" b="1" i="1" dirty="0" smtClean="0">
                <a:solidFill>
                  <a:srgbClr val="0070C0"/>
                </a:solidFill>
              </a:rPr>
              <a:t/>
            </a:r>
            <a:br>
              <a:rPr lang="fr-CH" b="1" i="1" dirty="0" smtClean="0">
                <a:solidFill>
                  <a:srgbClr val="0070C0"/>
                </a:solidFill>
              </a:rPr>
            </a:br>
            <a:r>
              <a:rPr lang="fr-CH" i="1" dirty="0" smtClean="0"/>
              <a:t/>
            </a:r>
            <a:br>
              <a:rPr lang="fr-CH" i="1" dirty="0" smtClean="0"/>
            </a:br>
            <a:r>
              <a:rPr lang="fr-CH" sz="3200" b="1" i="1" dirty="0" smtClean="0">
                <a:solidFill>
                  <a:srgbClr val="0070C0"/>
                </a:solidFill>
              </a:rPr>
              <a:t>nous avons pris beaucoup de plaisir à organiser les entraînements et les manifestations. La bonne humeur, l’enthousiasme et l’implication de chacun d’entre vous, font que cela n’a jamais été une corvée pour nous.</a:t>
            </a:r>
            <a:br>
              <a:rPr lang="fr-CH" sz="3200" b="1" i="1" dirty="0" smtClean="0">
                <a:solidFill>
                  <a:srgbClr val="0070C0"/>
                </a:solidFill>
              </a:rPr>
            </a:br>
            <a:r>
              <a:rPr lang="fr-CH" sz="3200" b="1" i="1" dirty="0" smtClean="0">
                <a:solidFill>
                  <a:srgbClr val="0070C0"/>
                </a:solidFill>
              </a:rPr>
              <a:t/>
            </a:r>
            <a:br>
              <a:rPr lang="fr-CH" sz="3200" b="1" i="1" dirty="0" smtClean="0">
                <a:solidFill>
                  <a:srgbClr val="0070C0"/>
                </a:solidFill>
              </a:rPr>
            </a:br>
            <a:r>
              <a:rPr lang="fr-CH" sz="3200" b="1" i="1" dirty="0" smtClean="0">
                <a:solidFill>
                  <a:srgbClr val="0070C0"/>
                </a:solidFill>
              </a:rPr>
              <a:t>Nous vous donnons d’ores et déjà rendez-vous pour les sorties à venir!!!</a:t>
            </a:r>
            <a:br>
              <a:rPr lang="fr-CH" sz="3200" b="1" i="1" dirty="0" smtClean="0">
                <a:solidFill>
                  <a:srgbClr val="0070C0"/>
                </a:solidFill>
              </a:rPr>
            </a:br>
            <a:r>
              <a:rPr lang="fr-CH" sz="3200" i="1" dirty="0">
                <a:solidFill>
                  <a:srgbClr val="0070C0"/>
                </a:solidFill>
              </a:rPr>
              <a:t/>
            </a:r>
            <a:br>
              <a:rPr lang="fr-CH" sz="3200" i="1" dirty="0">
                <a:solidFill>
                  <a:srgbClr val="0070C0"/>
                </a:solidFill>
              </a:rPr>
            </a:br>
            <a:r>
              <a:rPr lang="fr-CH" sz="3200" i="1" dirty="0" smtClean="0">
                <a:solidFill>
                  <a:srgbClr val="0070C0"/>
                </a:solidFill>
                <a:latin typeface="AR BLANCA" panose="02000000000000000000" pitchFamily="2" charset="0"/>
              </a:rPr>
              <a:t>Ludo &amp; Lucien</a:t>
            </a:r>
            <a:endParaRPr lang="fr-CH" sz="3200" i="1" dirty="0">
              <a:solidFill>
                <a:srgbClr val="0070C0"/>
              </a:solidFill>
              <a:latin typeface="AR BLANCA" panose="02000000000000000000" pitchFamily="2" charset="0"/>
            </a:endParaRPr>
          </a:p>
        </p:txBody>
      </p:sp>
    </p:spTree>
    <p:custDataLst>
      <p:tags r:id="rId1"/>
    </p:custDataLst>
    <p:extLst>
      <p:ext uri="{BB962C8B-B14F-4D97-AF65-F5344CB8AC3E}">
        <p14:creationId xmlns:p14="http://schemas.microsoft.com/office/powerpoint/2010/main" val="463033507"/>
      </p:ext>
    </p:extLst>
  </p:cSld>
  <p:clrMapOvr>
    <a:masterClrMapping/>
  </p:clrMapOvr>
  <mc:AlternateContent xmlns:mc="http://schemas.openxmlformats.org/markup-compatibility/2006">
    <mc:Choice xmlns:p14="http://schemas.microsoft.com/office/powerpoint/2010/main" Requires="p14">
      <p:transition p14:dur="50" advTm="13453">
        <p14:reveal/>
      </p:transition>
    </mc:Choice>
    <mc:Fallback>
      <p:transition advTm="13453">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0"/>
            <a:ext cx="4378816" cy="2627290"/>
          </a:xfrm>
        </p:spPr>
      </p:pic>
      <p:pic>
        <p:nvPicPr>
          <p:cNvPr id="6" name="Imag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56416" y="2056273"/>
            <a:ext cx="4386062" cy="2631637"/>
          </a:xfrm>
          <a:prstGeom prst="rect">
            <a:avLst/>
          </a:prstGeom>
        </p:spPr>
      </p:pic>
      <p:pic>
        <p:nvPicPr>
          <p:cNvPr id="8" name="Imag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13184" y="4230710"/>
            <a:ext cx="4378816" cy="2627290"/>
          </a:xfrm>
          <a:prstGeom prst="rect">
            <a:avLst/>
          </a:prstGeom>
        </p:spPr>
      </p:pic>
      <p:sp>
        <p:nvSpPr>
          <p:cNvPr id="10" name="ZoneTexte 9"/>
          <p:cNvSpPr txBox="1"/>
          <p:nvPr/>
        </p:nvSpPr>
        <p:spPr>
          <a:xfrm>
            <a:off x="4335886" y="0"/>
            <a:ext cx="7813184" cy="2308324"/>
          </a:xfrm>
          <a:prstGeom prst="rect">
            <a:avLst/>
          </a:prstGeom>
          <a:noFill/>
        </p:spPr>
        <p:txBody>
          <a:bodyPr wrap="square" rtlCol="0">
            <a:spAutoFit/>
          </a:bodyPr>
          <a:lstStyle/>
          <a:p>
            <a:pPr algn="r"/>
            <a:r>
              <a:rPr lang="fr-CH" sz="3600" i="1" dirty="0" smtClean="0">
                <a:solidFill>
                  <a:srgbClr val="0070C0"/>
                </a:solidFill>
              </a:rPr>
              <a:t>Tous les samedis matin, adresse, coordination et jeux, le tout dans la bonne humeur avec les copains et les copines!!!</a:t>
            </a:r>
            <a:endParaRPr lang="fr-CH" sz="3600" i="1" dirty="0">
              <a:solidFill>
                <a:srgbClr val="0070C0"/>
              </a:solidFill>
            </a:endParaRPr>
          </a:p>
        </p:txBody>
      </p:sp>
    </p:spTree>
    <p:custDataLst>
      <p:tags r:id="rId1"/>
    </p:custDataLst>
    <p:extLst>
      <p:ext uri="{BB962C8B-B14F-4D97-AF65-F5344CB8AC3E}">
        <p14:creationId xmlns:p14="http://schemas.microsoft.com/office/powerpoint/2010/main" val="4028454748"/>
      </p:ext>
    </p:extLst>
  </p:cSld>
  <p:clrMapOvr>
    <a:masterClrMapping/>
  </p:clrMapOvr>
  <p:transition spd="slow" advTm="12851">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circle(in)">
                                      <p:cBhvr>
                                        <p:cTn id="17" dur="20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randombar(horizontal)">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844854" y="3544764"/>
            <a:ext cx="4224270" cy="2534562"/>
          </a:xfrm>
          <a:prstGeom prst="rect">
            <a:avLst/>
          </a:prstGeom>
        </p:spPr>
      </p:pic>
      <p:pic>
        <p:nvPicPr>
          <p:cNvPr id="4" name="Imag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1575352" y="844854"/>
            <a:ext cx="4224270" cy="2534562"/>
          </a:xfrm>
          <a:prstGeom prst="rect">
            <a:avLst/>
          </a:prstGeom>
        </p:spPr>
      </p:pic>
      <p:pic>
        <p:nvPicPr>
          <p:cNvPr id="7" name="Imag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6425641" y="836624"/>
            <a:ext cx="4224272" cy="2534563"/>
          </a:xfrm>
          <a:prstGeom prst="rect">
            <a:avLst/>
          </a:prstGeom>
        </p:spPr>
      </p:pic>
      <p:pic>
        <p:nvPicPr>
          <p:cNvPr id="8" name="Imag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4002140" y="3485167"/>
            <a:ext cx="4216042" cy="2529625"/>
          </a:xfrm>
          <a:prstGeom prst="rect">
            <a:avLst/>
          </a:prstGeom>
        </p:spPr>
      </p:pic>
      <p:pic>
        <p:nvPicPr>
          <p:cNvPr id="9" name="Imag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8850787" y="3478583"/>
            <a:ext cx="4224272" cy="2534563"/>
          </a:xfrm>
          <a:prstGeom prst="rect">
            <a:avLst/>
          </a:prstGeom>
        </p:spPr>
      </p:pic>
    </p:spTree>
    <p:custDataLst>
      <p:tags r:id="rId1"/>
    </p:custDataLst>
    <p:extLst>
      <p:ext uri="{BB962C8B-B14F-4D97-AF65-F5344CB8AC3E}">
        <p14:creationId xmlns:p14="http://schemas.microsoft.com/office/powerpoint/2010/main" val="3837156711"/>
      </p:ext>
    </p:extLst>
  </p:cSld>
  <p:clrMapOvr>
    <a:masterClrMapping/>
  </p:clrMapOvr>
  <p:transition spd="med" advTm="8116">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0" y="-3219"/>
            <a:ext cx="12192000" cy="708337"/>
          </a:xfrm>
        </p:spPr>
        <p:txBody>
          <a:bodyPr>
            <a:normAutofit fontScale="90000"/>
          </a:bodyPr>
          <a:lstStyle/>
          <a:p>
            <a:pPr algn="l"/>
            <a:r>
              <a:rPr lang="fr-CH" sz="4400" i="1" dirty="0" smtClean="0">
                <a:solidFill>
                  <a:srgbClr val="0070C0"/>
                </a:solidFill>
              </a:rPr>
              <a:t>A partir du 29 décembre, enfin des séances avec les skis </a:t>
            </a:r>
            <a:r>
              <a:rPr lang="fr-CH" sz="4400" i="1" dirty="0" smtClean="0">
                <a:solidFill>
                  <a:srgbClr val="0070C0"/>
                </a:solidFill>
                <a:sym typeface="Wingdings" panose="05000000000000000000" pitchFamily="2" charset="2"/>
              </a:rPr>
              <a:t></a:t>
            </a:r>
            <a:endParaRPr lang="fr-CH" sz="4400" i="1" dirty="0">
              <a:solidFill>
                <a:srgbClr val="0070C0"/>
              </a:solidFill>
            </a:endParaRPr>
          </a:p>
        </p:txBody>
      </p:sp>
      <p:pic>
        <p:nvPicPr>
          <p:cNvPr id="4" name="Imag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897658" y="2999603"/>
            <a:ext cx="4488287" cy="2692972"/>
          </a:xfrm>
          <a:prstGeom prst="rect">
            <a:avLst/>
          </a:prstGeom>
        </p:spPr>
      </p:pic>
      <p:pic>
        <p:nvPicPr>
          <p:cNvPr id="6" name="Imag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01833" y="1491175"/>
            <a:ext cx="7188335" cy="4313001"/>
          </a:xfrm>
          <a:prstGeom prst="rect">
            <a:avLst/>
          </a:prstGeom>
        </p:spPr>
      </p:pic>
      <p:pic>
        <p:nvPicPr>
          <p:cNvPr id="7" name="Imag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8601370" y="2999604"/>
            <a:ext cx="4488287" cy="2692972"/>
          </a:xfrm>
          <a:prstGeom prst="rect">
            <a:avLst/>
          </a:prstGeom>
        </p:spPr>
      </p:pic>
    </p:spTree>
    <p:custDataLst>
      <p:tags r:id="rId1"/>
    </p:custDataLst>
    <p:extLst>
      <p:ext uri="{BB962C8B-B14F-4D97-AF65-F5344CB8AC3E}">
        <p14:creationId xmlns:p14="http://schemas.microsoft.com/office/powerpoint/2010/main" val="947485717"/>
      </p:ext>
    </p:extLst>
  </p:cSld>
  <p:clrMapOvr>
    <a:masterClrMapping/>
  </p:clrMapOvr>
  <mc:AlternateContent xmlns:mc="http://schemas.openxmlformats.org/markup-compatibility/2006">
    <mc:Choice xmlns:p14="http://schemas.microsoft.com/office/powerpoint/2010/main" Requires="p14">
      <p:transition spd="slow" p14:dur="800" advTm="5174">
        <p:circle/>
      </p:transition>
    </mc:Choice>
    <mc:Fallback>
      <p:transition spd="slow" advTm="5174">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3"/>
          <a:stretch>
            <a:fillRect/>
          </a:stretch>
        </p:blipFill>
        <p:spPr>
          <a:xfrm>
            <a:off x="0" y="-38638"/>
            <a:ext cx="2813538" cy="4692409"/>
          </a:xfrm>
          <a:prstGeom prst="rect">
            <a:avLst/>
          </a:prstGeom>
        </p:spPr>
      </p:pic>
      <p:pic>
        <p:nvPicPr>
          <p:cNvPr id="3" name="Image 2"/>
          <p:cNvPicPr>
            <a:picLocks noChangeAspect="1"/>
          </p:cNvPicPr>
          <p:nvPr/>
        </p:nvPicPr>
        <p:blipFill>
          <a:blip r:embed="rId4"/>
          <a:stretch>
            <a:fillRect/>
          </a:stretch>
        </p:blipFill>
        <p:spPr>
          <a:xfrm>
            <a:off x="2565009" y="2165590"/>
            <a:ext cx="2813538" cy="4701945"/>
          </a:xfrm>
          <a:prstGeom prst="rect">
            <a:avLst/>
          </a:prstGeom>
        </p:spPr>
      </p:pic>
      <p:pic>
        <p:nvPicPr>
          <p:cNvPr id="4" name="Image 3"/>
          <p:cNvPicPr>
            <a:picLocks noChangeAspect="1"/>
          </p:cNvPicPr>
          <p:nvPr/>
        </p:nvPicPr>
        <p:blipFill>
          <a:blip r:embed="rId5"/>
          <a:stretch>
            <a:fillRect/>
          </a:stretch>
        </p:blipFill>
        <p:spPr>
          <a:xfrm>
            <a:off x="4689231" y="-38639"/>
            <a:ext cx="2813538" cy="4692409"/>
          </a:xfrm>
          <a:prstGeom prst="rect">
            <a:avLst/>
          </a:prstGeom>
        </p:spPr>
      </p:pic>
      <p:pic>
        <p:nvPicPr>
          <p:cNvPr id="5" name="Image 4"/>
          <p:cNvPicPr>
            <a:picLocks noChangeAspect="1"/>
          </p:cNvPicPr>
          <p:nvPr/>
        </p:nvPicPr>
        <p:blipFill>
          <a:blip r:embed="rId6"/>
          <a:stretch>
            <a:fillRect/>
          </a:stretch>
        </p:blipFill>
        <p:spPr>
          <a:xfrm>
            <a:off x="6813453" y="2175126"/>
            <a:ext cx="2813538" cy="4692409"/>
          </a:xfrm>
          <a:prstGeom prst="rect">
            <a:avLst/>
          </a:prstGeom>
        </p:spPr>
      </p:pic>
      <p:pic>
        <p:nvPicPr>
          <p:cNvPr id="6" name="Image 5"/>
          <p:cNvPicPr>
            <a:picLocks noChangeAspect="1"/>
          </p:cNvPicPr>
          <p:nvPr/>
        </p:nvPicPr>
        <p:blipFill>
          <a:blip r:embed="rId7"/>
          <a:stretch>
            <a:fillRect/>
          </a:stretch>
        </p:blipFill>
        <p:spPr>
          <a:xfrm>
            <a:off x="9378462" y="-38640"/>
            <a:ext cx="2813538" cy="4692409"/>
          </a:xfrm>
          <a:prstGeom prst="rect">
            <a:avLst/>
          </a:prstGeom>
        </p:spPr>
      </p:pic>
    </p:spTree>
    <p:custDataLst>
      <p:tags r:id="rId1"/>
    </p:custDataLst>
    <p:extLst>
      <p:ext uri="{BB962C8B-B14F-4D97-AF65-F5344CB8AC3E}">
        <p14:creationId xmlns:p14="http://schemas.microsoft.com/office/powerpoint/2010/main" val="4003720078"/>
      </p:ext>
    </p:extLst>
  </p:cSld>
  <p:clrMapOvr>
    <a:masterClrMapping/>
  </p:clrMapOvr>
  <p:transition spd="slow" advTm="7378">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1000" fill="hold"/>
                                        <p:tgtEl>
                                          <p:spTgt spid="3"/>
                                        </p:tgtEl>
                                        <p:attrNameLst>
                                          <p:attrName>ppt_w</p:attrName>
                                        </p:attrNameLst>
                                      </p:cBhvr>
                                      <p:tavLst>
                                        <p:tav tm="0">
                                          <p:val>
                                            <p:fltVal val="0"/>
                                          </p:val>
                                        </p:tav>
                                        <p:tav tm="100000">
                                          <p:val>
                                            <p:strVal val="#ppt_w"/>
                                          </p:val>
                                        </p:tav>
                                      </p:tavLst>
                                    </p:anim>
                                    <p:anim calcmode="lin" valueType="num">
                                      <p:cBhvr>
                                        <p:cTn id="16" dur="1000" fill="hold"/>
                                        <p:tgtEl>
                                          <p:spTgt spid="3"/>
                                        </p:tgtEl>
                                        <p:attrNameLst>
                                          <p:attrName>ppt_h</p:attrName>
                                        </p:attrNameLst>
                                      </p:cBhvr>
                                      <p:tavLst>
                                        <p:tav tm="0">
                                          <p:val>
                                            <p:fltVal val="0"/>
                                          </p:val>
                                        </p:tav>
                                        <p:tav tm="100000">
                                          <p:val>
                                            <p:strVal val="#ppt_h"/>
                                          </p:val>
                                        </p:tav>
                                      </p:tavLst>
                                    </p:anim>
                                    <p:anim calcmode="lin" valueType="num">
                                      <p:cBhvr>
                                        <p:cTn id="17" dur="1000" fill="hold"/>
                                        <p:tgtEl>
                                          <p:spTgt spid="3"/>
                                        </p:tgtEl>
                                        <p:attrNameLst>
                                          <p:attrName>style.rotation</p:attrName>
                                        </p:attrNameLst>
                                      </p:cBhvr>
                                      <p:tavLst>
                                        <p:tav tm="0">
                                          <p:val>
                                            <p:fltVal val="90"/>
                                          </p:val>
                                        </p:tav>
                                        <p:tav tm="100000">
                                          <p:val>
                                            <p:fltVal val="0"/>
                                          </p:val>
                                        </p:tav>
                                      </p:tavLst>
                                    </p:anim>
                                    <p:animEffect transition="in" filter="fade">
                                      <p:cBhvr>
                                        <p:cTn id="18" dur="10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p:cTn id="23" dur="1000" fill="hold"/>
                                        <p:tgtEl>
                                          <p:spTgt spid="4"/>
                                        </p:tgtEl>
                                        <p:attrNameLst>
                                          <p:attrName>ppt_w</p:attrName>
                                        </p:attrNameLst>
                                      </p:cBhvr>
                                      <p:tavLst>
                                        <p:tav tm="0">
                                          <p:val>
                                            <p:fltVal val="0"/>
                                          </p:val>
                                        </p:tav>
                                        <p:tav tm="100000">
                                          <p:val>
                                            <p:strVal val="#ppt_w"/>
                                          </p:val>
                                        </p:tav>
                                      </p:tavLst>
                                    </p:anim>
                                    <p:anim calcmode="lin" valueType="num">
                                      <p:cBhvr>
                                        <p:cTn id="24" dur="1000" fill="hold"/>
                                        <p:tgtEl>
                                          <p:spTgt spid="4"/>
                                        </p:tgtEl>
                                        <p:attrNameLst>
                                          <p:attrName>ppt_h</p:attrName>
                                        </p:attrNameLst>
                                      </p:cBhvr>
                                      <p:tavLst>
                                        <p:tav tm="0">
                                          <p:val>
                                            <p:fltVal val="0"/>
                                          </p:val>
                                        </p:tav>
                                        <p:tav tm="100000">
                                          <p:val>
                                            <p:strVal val="#ppt_h"/>
                                          </p:val>
                                        </p:tav>
                                      </p:tavLst>
                                    </p:anim>
                                    <p:anim calcmode="lin" valueType="num">
                                      <p:cBhvr>
                                        <p:cTn id="25" dur="1000" fill="hold"/>
                                        <p:tgtEl>
                                          <p:spTgt spid="4"/>
                                        </p:tgtEl>
                                        <p:attrNameLst>
                                          <p:attrName>style.rotation</p:attrName>
                                        </p:attrNameLst>
                                      </p:cBhvr>
                                      <p:tavLst>
                                        <p:tav tm="0">
                                          <p:val>
                                            <p:fltVal val="90"/>
                                          </p:val>
                                        </p:tav>
                                        <p:tav tm="100000">
                                          <p:val>
                                            <p:fltVal val="0"/>
                                          </p:val>
                                        </p:tav>
                                      </p:tavLst>
                                    </p:anim>
                                    <p:animEffect transition="in" filter="fade">
                                      <p:cBhvr>
                                        <p:cTn id="26" dur="10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p:cTn id="31" dur="1000" fill="hold"/>
                                        <p:tgtEl>
                                          <p:spTgt spid="5"/>
                                        </p:tgtEl>
                                        <p:attrNameLst>
                                          <p:attrName>ppt_w</p:attrName>
                                        </p:attrNameLst>
                                      </p:cBhvr>
                                      <p:tavLst>
                                        <p:tav tm="0">
                                          <p:val>
                                            <p:fltVal val="0"/>
                                          </p:val>
                                        </p:tav>
                                        <p:tav tm="100000">
                                          <p:val>
                                            <p:strVal val="#ppt_w"/>
                                          </p:val>
                                        </p:tav>
                                      </p:tavLst>
                                    </p:anim>
                                    <p:anim calcmode="lin" valueType="num">
                                      <p:cBhvr>
                                        <p:cTn id="32" dur="1000" fill="hold"/>
                                        <p:tgtEl>
                                          <p:spTgt spid="5"/>
                                        </p:tgtEl>
                                        <p:attrNameLst>
                                          <p:attrName>ppt_h</p:attrName>
                                        </p:attrNameLst>
                                      </p:cBhvr>
                                      <p:tavLst>
                                        <p:tav tm="0">
                                          <p:val>
                                            <p:fltVal val="0"/>
                                          </p:val>
                                        </p:tav>
                                        <p:tav tm="100000">
                                          <p:val>
                                            <p:strVal val="#ppt_h"/>
                                          </p:val>
                                        </p:tav>
                                      </p:tavLst>
                                    </p:anim>
                                    <p:anim calcmode="lin" valueType="num">
                                      <p:cBhvr>
                                        <p:cTn id="33" dur="1000" fill="hold"/>
                                        <p:tgtEl>
                                          <p:spTgt spid="5"/>
                                        </p:tgtEl>
                                        <p:attrNameLst>
                                          <p:attrName>style.rotation</p:attrName>
                                        </p:attrNameLst>
                                      </p:cBhvr>
                                      <p:tavLst>
                                        <p:tav tm="0">
                                          <p:val>
                                            <p:fltVal val="90"/>
                                          </p:val>
                                        </p:tav>
                                        <p:tav tm="100000">
                                          <p:val>
                                            <p:fltVal val="0"/>
                                          </p:val>
                                        </p:tav>
                                      </p:tavLst>
                                    </p:anim>
                                    <p:animEffect transition="in" filter="fade">
                                      <p:cBhvr>
                                        <p:cTn id="34" dur="1000"/>
                                        <p:tgtEl>
                                          <p:spTgt spid="5"/>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nodeType="clickEffect">
                                  <p:stCondLst>
                                    <p:cond delay="0"/>
                                  </p:stCondLst>
                                  <p:childTnLst>
                                    <p:set>
                                      <p:cBhvr>
                                        <p:cTn id="38" dur="1" fill="hold">
                                          <p:stCondLst>
                                            <p:cond delay="0"/>
                                          </p:stCondLst>
                                        </p:cTn>
                                        <p:tgtEl>
                                          <p:spTgt spid="6"/>
                                        </p:tgtEl>
                                        <p:attrNameLst>
                                          <p:attrName>style.visibility</p:attrName>
                                        </p:attrNameLst>
                                      </p:cBhvr>
                                      <p:to>
                                        <p:strVal val="visible"/>
                                      </p:to>
                                    </p:set>
                                    <p:anim calcmode="lin" valueType="num">
                                      <p:cBhvr>
                                        <p:cTn id="39" dur="1000" fill="hold"/>
                                        <p:tgtEl>
                                          <p:spTgt spid="6"/>
                                        </p:tgtEl>
                                        <p:attrNameLst>
                                          <p:attrName>ppt_w</p:attrName>
                                        </p:attrNameLst>
                                      </p:cBhvr>
                                      <p:tavLst>
                                        <p:tav tm="0">
                                          <p:val>
                                            <p:fltVal val="0"/>
                                          </p:val>
                                        </p:tav>
                                        <p:tav tm="100000">
                                          <p:val>
                                            <p:strVal val="#ppt_w"/>
                                          </p:val>
                                        </p:tav>
                                      </p:tavLst>
                                    </p:anim>
                                    <p:anim calcmode="lin" valueType="num">
                                      <p:cBhvr>
                                        <p:cTn id="40" dur="1000" fill="hold"/>
                                        <p:tgtEl>
                                          <p:spTgt spid="6"/>
                                        </p:tgtEl>
                                        <p:attrNameLst>
                                          <p:attrName>ppt_h</p:attrName>
                                        </p:attrNameLst>
                                      </p:cBhvr>
                                      <p:tavLst>
                                        <p:tav tm="0">
                                          <p:val>
                                            <p:fltVal val="0"/>
                                          </p:val>
                                        </p:tav>
                                        <p:tav tm="100000">
                                          <p:val>
                                            <p:strVal val="#ppt_h"/>
                                          </p:val>
                                        </p:tav>
                                      </p:tavLst>
                                    </p:anim>
                                    <p:anim calcmode="lin" valueType="num">
                                      <p:cBhvr>
                                        <p:cTn id="41" dur="1000" fill="hold"/>
                                        <p:tgtEl>
                                          <p:spTgt spid="6"/>
                                        </p:tgtEl>
                                        <p:attrNameLst>
                                          <p:attrName>style.rotation</p:attrName>
                                        </p:attrNameLst>
                                      </p:cBhvr>
                                      <p:tavLst>
                                        <p:tav tm="0">
                                          <p:val>
                                            <p:fltVal val="90"/>
                                          </p:val>
                                        </p:tav>
                                        <p:tav tm="100000">
                                          <p:val>
                                            <p:fltVal val="0"/>
                                          </p:val>
                                        </p:tav>
                                      </p:tavLst>
                                    </p:anim>
                                    <p:animEffect transition="in" filter="fade">
                                      <p:cBhvr>
                                        <p:cTn id="42"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8637"/>
            <a:ext cx="6146409" cy="3687845"/>
          </a:xfrm>
          <a:prstGeom prst="rect">
            <a:avLst/>
          </a:prstGeom>
        </p:spPr>
      </p:pic>
      <p:pic>
        <p:nvPicPr>
          <p:cNvPr id="3" name="Imag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6705600" y="1371600"/>
            <a:ext cx="6858000" cy="4114800"/>
          </a:xfrm>
          <a:prstGeom prst="rect">
            <a:avLst/>
          </a:prstGeom>
        </p:spPr>
      </p:pic>
      <p:pic>
        <p:nvPicPr>
          <p:cNvPr id="4" name="Imag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73204" y="3170155"/>
            <a:ext cx="6146409" cy="3687845"/>
          </a:xfrm>
          <a:prstGeom prst="rect">
            <a:avLst/>
          </a:prstGeom>
        </p:spPr>
      </p:pic>
    </p:spTree>
    <p:custDataLst>
      <p:tags r:id="rId1"/>
    </p:custDataLst>
    <p:extLst>
      <p:ext uri="{BB962C8B-B14F-4D97-AF65-F5344CB8AC3E}">
        <p14:creationId xmlns:p14="http://schemas.microsoft.com/office/powerpoint/2010/main" val="3055346346"/>
      </p:ext>
    </p:extLst>
  </p:cSld>
  <p:clrMapOvr>
    <a:masterClrMapping/>
  </p:clrMapOvr>
  <mc:AlternateContent xmlns:mc="http://schemas.openxmlformats.org/markup-compatibility/2006">
    <mc:Choice xmlns:p14="http://schemas.microsoft.com/office/powerpoint/2010/main" Requires="p14">
      <p:transition spd="slow" p14:dur="1500" advTm="6397">
        <p:split orient="vert"/>
      </p:transition>
    </mc:Choice>
    <mc:Fallback>
      <p:transition spd="slow" advTm="6397">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40677" y="0"/>
            <a:ext cx="12192000" cy="773723"/>
          </a:xfrm>
        </p:spPr>
        <p:txBody>
          <a:bodyPr>
            <a:normAutofit/>
          </a:bodyPr>
          <a:lstStyle/>
          <a:p>
            <a:r>
              <a:rPr lang="fr-CH" sz="4400" i="1" dirty="0" smtClean="0">
                <a:solidFill>
                  <a:srgbClr val="0070C0"/>
                </a:solidFill>
              </a:rPr>
              <a:t>Quelques compétitions, toujours avec le sourire!!!</a:t>
            </a:r>
            <a:endParaRPr lang="fr-CH" sz="4400" i="1" dirty="0">
              <a:solidFill>
                <a:srgbClr val="0070C0"/>
              </a:solidFill>
            </a:endParaRPr>
          </a:p>
        </p:txBody>
      </p:sp>
      <p:pic>
        <p:nvPicPr>
          <p:cNvPr id="4" name="Imag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0677" y="1209821"/>
            <a:ext cx="5345723" cy="3207434"/>
          </a:xfrm>
          <a:prstGeom prst="rect">
            <a:avLst/>
          </a:prstGeom>
        </p:spPr>
      </p:pic>
      <p:pic>
        <p:nvPicPr>
          <p:cNvPr id="5" name="Imag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46276" y="1209821"/>
            <a:ext cx="5345724" cy="3207434"/>
          </a:xfrm>
          <a:prstGeom prst="rect">
            <a:avLst/>
          </a:prstGeom>
        </p:spPr>
      </p:pic>
      <p:pic>
        <p:nvPicPr>
          <p:cNvPr id="10" name="Imag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47786" y="4084785"/>
            <a:ext cx="4142704" cy="2773215"/>
          </a:xfrm>
          <a:prstGeom prst="rect">
            <a:avLst/>
          </a:prstGeom>
        </p:spPr>
      </p:pic>
      <p:pic>
        <p:nvPicPr>
          <p:cNvPr id="11" name="Imag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8446" y="4146997"/>
            <a:ext cx="4819560" cy="2711003"/>
          </a:xfrm>
          <a:prstGeom prst="rect">
            <a:avLst/>
          </a:prstGeom>
        </p:spPr>
      </p:pic>
    </p:spTree>
    <p:custDataLst>
      <p:tags r:id="rId1"/>
    </p:custDataLst>
    <p:extLst>
      <p:ext uri="{BB962C8B-B14F-4D97-AF65-F5344CB8AC3E}">
        <p14:creationId xmlns:p14="http://schemas.microsoft.com/office/powerpoint/2010/main" val="1470308235"/>
      </p:ext>
    </p:extLst>
  </p:cSld>
  <p:clrMapOvr>
    <a:masterClrMapping/>
  </p:clrMapOvr>
  <p:transition spd="slow" advTm="12197">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1000"/>
                                        <p:tgtEl>
                                          <p:spTgt spid="11"/>
                                        </p:tgtEl>
                                      </p:cBhvr>
                                    </p:animEffect>
                                    <p:anim calcmode="lin" valueType="num">
                                      <p:cBhvr>
                                        <p:cTn id="30" dur="1000" fill="hold"/>
                                        <p:tgtEl>
                                          <p:spTgt spid="11"/>
                                        </p:tgtEl>
                                        <p:attrNameLst>
                                          <p:attrName>ppt_x</p:attrName>
                                        </p:attrNameLst>
                                      </p:cBhvr>
                                      <p:tavLst>
                                        <p:tav tm="0">
                                          <p:val>
                                            <p:strVal val="#ppt_x"/>
                                          </p:val>
                                        </p:tav>
                                        <p:tav tm="100000">
                                          <p:val>
                                            <p:strVal val="#ppt_x"/>
                                          </p:val>
                                        </p:tav>
                                      </p:tavLst>
                                    </p:anim>
                                    <p:anim calcmode="lin" valueType="num">
                                      <p:cBhvr>
                                        <p:cTn id="3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1000"/>
                                        <p:tgtEl>
                                          <p:spTgt spid="10"/>
                                        </p:tgtEl>
                                      </p:cBhvr>
                                    </p:animEffect>
                                    <p:anim calcmode="lin" valueType="num">
                                      <p:cBhvr>
                                        <p:cTn id="37" dur="1000" fill="hold"/>
                                        <p:tgtEl>
                                          <p:spTgt spid="10"/>
                                        </p:tgtEl>
                                        <p:attrNameLst>
                                          <p:attrName>ppt_x</p:attrName>
                                        </p:attrNameLst>
                                      </p:cBhvr>
                                      <p:tavLst>
                                        <p:tav tm="0">
                                          <p:val>
                                            <p:strVal val="#ppt_x"/>
                                          </p:val>
                                        </p:tav>
                                        <p:tav tm="100000">
                                          <p:val>
                                            <p:strVal val="#ppt_x"/>
                                          </p:val>
                                        </p:tav>
                                      </p:tavLst>
                                    </p:anim>
                                    <p:anim calcmode="lin" valueType="num">
                                      <p:cBhvr>
                                        <p:cTn id="3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8637"/>
            <a:ext cx="6388181" cy="3590158"/>
          </a:xfrm>
          <a:prstGeom prst="rect">
            <a:avLst/>
          </a:prstGeom>
        </p:spPr>
      </p:pic>
      <p:pic>
        <p:nvPicPr>
          <p:cNvPr id="5" name="Image 4"/>
          <p:cNvPicPr>
            <a:picLocks noChangeAspect="1"/>
          </p:cNvPicPr>
          <p:nvPr/>
        </p:nvPicPr>
        <p:blipFill>
          <a:blip r:embed="rId4"/>
          <a:stretch>
            <a:fillRect/>
          </a:stretch>
        </p:blipFill>
        <p:spPr>
          <a:xfrm>
            <a:off x="5279710" y="2234080"/>
            <a:ext cx="6912290" cy="4623920"/>
          </a:xfrm>
          <a:prstGeom prst="rect">
            <a:avLst/>
          </a:prstGeom>
        </p:spPr>
      </p:pic>
    </p:spTree>
    <p:custDataLst>
      <p:tags r:id="rId1"/>
    </p:custDataLst>
    <p:extLst>
      <p:ext uri="{BB962C8B-B14F-4D97-AF65-F5344CB8AC3E}">
        <p14:creationId xmlns:p14="http://schemas.microsoft.com/office/powerpoint/2010/main" val="4231683761"/>
      </p:ext>
    </p:extLst>
  </p:cSld>
  <p:clrMapOvr>
    <a:masterClrMapping/>
  </p:clrMapOvr>
  <mc:AlternateContent xmlns:mc="http://schemas.openxmlformats.org/markup-compatibility/2006">
    <mc:Choice xmlns:p14="http://schemas.microsoft.com/office/powerpoint/2010/main" Requires="p14">
      <p:transition spd="slow" p14:dur="800" advTm="5717">
        <p:circle/>
      </p:transition>
    </mc:Choice>
    <mc:Fallback>
      <p:transition spd="slow" advTm="5717">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0.9|2.7"/>
</p:tagLst>
</file>

<file path=ppt/tags/tag10.xml><?xml version="1.0" encoding="utf-8"?>
<p:tagLst xmlns:a="http://schemas.openxmlformats.org/drawingml/2006/main" xmlns:r="http://schemas.openxmlformats.org/officeDocument/2006/relationships" xmlns:p="http://schemas.openxmlformats.org/presentationml/2006/main">
  <p:tag name="TIMING" val="|0.2|1|0.9|1|0.9"/>
</p:tagLst>
</file>

<file path=ppt/tags/tag11.xml><?xml version="1.0" encoding="utf-8"?>
<p:tagLst xmlns:a="http://schemas.openxmlformats.org/drawingml/2006/main" xmlns:r="http://schemas.openxmlformats.org/officeDocument/2006/relationships" xmlns:p="http://schemas.openxmlformats.org/presentationml/2006/main">
  <p:tag name="TIMING" val="|0.3|1|1.2"/>
</p:tagLst>
</file>

<file path=ppt/tags/tag12.xml><?xml version="1.0" encoding="utf-8"?>
<p:tagLst xmlns:a="http://schemas.openxmlformats.org/drawingml/2006/main" xmlns:r="http://schemas.openxmlformats.org/officeDocument/2006/relationships" xmlns:p="http://schemas.openxmlformats.org/presentationml/2006/main">
  <p:tag name="TIMING" val="|0.3|1.3|1.4|1.4|1.3|1.5"/>
</p:tagLst>
</file>

<file path=ppt/tags/tag13.xml><?xml version="1.0" encoding="utf-8"?>
<p:tagLst xmlns:a="http://schemas.openxmlformats.org/drawingml/2006/main" xmlns:r="http://schemas.openxmlformats.org/officeDocument/2006/relationships" xmlns:p="http://schemas.openxmlformats.org/presentationml/2006/main">
  <p:tag name="TIMING" val="|0.8|1.4"/>
</p:tagLst>
</file>

<file path=ppt/tags/tag14.xml><?xml version="1.0" encoding="utf-8"?>
<p:tagLst xmlns:a="http://schemas.openxmlformats.org/drawingml/2006/main" xmlns:r="http://schemas.openxmlformats.org/officeDocument/2006/relationships" xmlns:p="http://schemas.openxmlformats.org/presentationml/2006/main">
  <p:tag name="TIMING" val="|0.8|1|1|0.9|0.7"/>
</p:tagLst>
</file>

<file path=ppt/tags/tag15.xml><?xml version="1.0" encoding="utf-8"?>
<p:tagLst xmlns:a="http://schemas.openxmlformats.org/drawingml/2006/main" xmlns:r="http://schemas.openxmlformats.org/officeDocument/2006/relationships" xmlns:p="http://schemas.openxmlformats.org/presentationml/2006/main">
  <p:tag name="TIMING" val="|0.3|1.1|0.9|0.9|0.9|1"/>
</p:tagLst>
</file>

<file path=ppt/tags/tag16.xml><?xml version="1.0" encoding="utf-8"?>
<p:tagLst xmlns:a="http://schemas.openxmlformats.org/drawingml/2006/main" xmlns:r="http://schemas.openxmlformats.org/officeDocument/2006/relationships" xmlns:p="http://schemas.openxmlformats.org/presentationml/2006/main">
  <p:tag name="TIMING" val="|0.7|1.6|1.7|1.5"/>
</p:tagLst>
</file>

<file path=ppt/tags/tag17.xml><?xml version="1.0" encoding="utf-8"?>
<p:tagLst xmlns:a="http://schemas.openxmlformats.org/drawingml/2006/main" xmlns:r="http://schemas.openxmlformats.org/officeDocument/2006/relationships" xmlns:p="http://schemas.openxmlformats.org/presentationml/2006/main">
  <p:tag name="TIMING" val="|0.8|1.6|1.3|1.7"/>
</p:tagLst>
</file>

<file path=ppt/tags/tag18.xml><?xml version="1.0" encoding="utf-8"?>
<p:tagLst xmlns:a="http://schemas.openxmlformats.org/drawingml/2006/main" xmlns:r="http://schemas.openxmlformats.org/officeDocument/2006/relationships" xmlns:p="http://schemas.openxmlformats.org/presentationml/2006/main">
  <p:tag name="TIMING" val="|0.8|2.1|1.3|1.2|1|0.9"/>
</p:tagLst>
</file>

<file path=ppt/tags/tag19.xml><?xml version="1.0" encoding="utf-8"?>
<p:tagLst xmlns:a="http://schemas.openxmlformats.org/drawingml/2006/main" xmlns:r="http://schemas.openxmlformats.org/officeDocument/2006/relationships" xmlns:p="http://schemas.openxmlformats.org/presentationml/2006/main">
  <p:tag name="TIMING" val="|0.4|1.8"/>
</p:tagLst>
</file>

<file path=ppt/tags/tag2.xml><?xml version="1.0" encoding="utf-8"?>
<p:tagLst xmlns:a="http://schemas.openxmlformats.org/drawingml/2006/main" xmlns:r="http://schemas.openxmlformats.org/officeDocument/2006/relationships" xmlns:p="http://schemas.openxmlformats.org/presentationml/2006/main">
  <p:tag name="TIMING" val="|0.9|1.7|0.9"/>
</p:tagLst>
</file>

<file path=ppt/tags/tag20.xml><?xml version="1.0" encoding="utf-8"?>
<p:tagLst xmlns:a="http://schemas.openxmlformats.org/drawingml/2006/main" xmlns:r="http://schemas.openxmlformats.org/officeDocument/2006/relationships" xmlns:p="http://schemas.openxmlformats.org/presentationml/2006/main">
  <p:tag name="TIMING" val="|0.2|1.2|0.9|1|1"/>
</p:tagLst>
</file>

<file path=ppt/tags/tag21.xml><?xml version="1.0" encoding="utf-8"?>
<p:tagLst xmlns:a="http://schemas.openxmlformats.org/drawingml/2006/main" xmlns:r="http://schemas.openxmlformats.org/officeDocument/2006/relationships" xmlns:p="http://schemas.openxmlformats.org/presentationml/2006/main">
  <p:tag name="TIMING" val="|0.8|3.2|3.5|4.5|8.5|4.8|3.4|4.1|5.5|7.2|5.1|3.9|5.2"/>
</p:tagLst>
</file>

<file path=ppt/tags/tag22.xml><?xml version="1.0" encoding="utf-8"?>
<p:tagLst xmlns:a="http://schemas.openxmlformats.org/drawingml/2006/main" xmlns:r="http://schemas.openxmlformats.org/officeDocument/2006/relationships" xmlns:p="http://schemas.openxmlformats.org/presentationml/2006/main">
  <p:tag name="TIMING" val="|0.9"/>
</p:tagLst>
</file>

<file path=ppt/tags/tag3.xml><?xml version="1.0" encoding="utf-8"?>
<p:tagLst xmlns:a="http://schemas.openxmlformats.org/drawingml/2006/main" xmlns:r="http://schemas.openxmlformats.org/officeDocument/2006/relationships" xmlns:p="http://schemas.openxmlformats.org/presentationml/2006/main">
  <p:tag name="TIMING" val="|0.6|1.9|1.9|2.1"/>
</p:tagLst>
</file>

<file path=ppt/tags/tag4.xml><?xml version="1.0" encoding="utf-8"?>
<p:tagLst xmlns:a="http://schemas.openxmlformats.org/drawingml/2006/main" xmlns:r="http://schemas.openxmlformats.org/officeDocument/2006/relationships" xmlns:p="http://schemas.openxmlformats.org/presentationml/2006/main">
  <p:tag name="TIMING" val="|0.2|1.1|0.9|0.9|1"/>
</p:tagLst>
</file>

<file path=ppt/tags/tag5.xml><?xml version="1.0" encoding="utf-8"?>
<p:tagLst xmlns:a="http://schemas.openxmlformats.org/drawingml/2006/main" xmlns:r="http://schemas.openxmlformats.org/officeDocument/2006/relationships" xmlns:p="http://schemas.openxmlformats.org/presentationml/2006/main">
  <p:tag name="TIMING" val="|1.2"/>
</p:tagLst>
</file>

<file path=ppt/tags/tag6.xml><?xml version="1.0" encoding="utf-8"?>
<p:tagLst xmlns:a="http://schemas.openxmlformats.org/drawingml/2006/main" xmlns:r="http://schemas.openxmlformats.org/officeDocument/2006/relationships" xmlns:p="http://schemas.openxmlformats.org/presentationml/2006/main">
  <p:tag name="TIMING" val="|0.1|1.3|1.3|1.4|1.4"/>
</p:tagLst>
</file>

<file path=ppt/tags/tag7.xml><?xml version="1.0" encoding="utf-8"?>
<p:tagLst xmlns:a="http://schemas.openxmlformats.org/drawingml/2006/main" xmlns:r="http://schemas.openxmlformats.org/officeDocument/2006/relationships" xmlns:p="http://schemas.openxmlformats.org/presentationml/2006/main">
  <p:tag name="TIMING" val="|0.3|1.5|1.2"/>
</p:tagLst>
</file>

<file path=ppt/tags/tag8.xml><?xml version="1.0" encoding="utf-8"?>
<p:tagLst xmlns:a="http://schemas.openxmlformats.org/drawingml/2006/main" xmlns:r="http://schemas.openxmlformats.org/officeDocument/2006/relationships" xmlns:p="http://schemas.openxmlformats.org/presentationml/2006/main">
  <p:tag name="TIMING" val="|0.7|2.7|1.5|1.6|1.7"/>
</p:tagLst>
</file>

<file path=ppt/tags/tag9.xml><?xml version="1.0" encoding="utf-8"?>
<p:tagLst xmlns:a="http://schemas.openxmlformats.org/drawingml/2006/main" xmlns:r="http://schemas.openxmlformats.org/officeDocument/2006/relationships" xmlns:p="http://schemas.openxmlformats.org/presentationml/2006/main">
  <p:tag name="TIMING" val="|0.2|2.1"/>
</p:tagLst>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843</TotalTime>
  <Words>285</Words>
  <Application>Microsoft Office PowerPoint</Application>
  <PresentationFormat>Grand écran</PresentationFormat>
  <Paragraphs>22</Paragraphs>
  <Slides>24</Slides>
  <Notes>0</Notes>
  <HiddenSlides>0</HiddenSlides>
  <MMClips>0</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24</vt:i4>
      </vt:variant>
    </vt:vector>
  </HeadingPairs>
  <TitlesOfParts>
    <vt:vector size="30" baseType="lpstr">
      <vt:lpstr>AR BLANCA</vt:lpstr>
      <vt:lpstr>Arial</vt:lpstr>
      <vt:lpstr>Calibri</vt:lpstr>
      <vt:lpstr>Calibri Light</vt:lpstr>
      <vt:lpstr>Wingdings</vt:lpstr>
      <vt:lpstr>Thème Office</vt:lpstr>
      <vt:lpstr>PRE CLUB  Saison 2014/15</vt:lpstr>
      <vt:lpstr>25 Octobre 2014, début de l’aventure…</vt:lpstr>
      <vt:lpstr>Présentation PowerPoint</vt:lpstr>
      <vt:lpstr>Présentation PowerPoint</vt:lpstr>
      <vt:lpstr>A partir du 29 décembre, enfin des séances avec les skis </vt:lpstr>
      <vt:lpstr>Présentation PowerPoint</vt:lpstr>
      <vt:lpstr>Présentation PowerPoint</vt:lpstr>
      <vt:lpstr>Quelques compétitions, toujours avec le sourire!!!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Descente aux flambeaux…</vt:lpstr>
      <vt:lpstr>Présentation PowerPoint</vt:lpstr>
      <vt:lpstr>Même en fin de saison, la motivation est encore là!</vt:lpstr>
      <vt:lpstr>Présentation PowerPoint</vt:lpstr>
      <vt:lpstr>Présentation PowerPoint</vt:lpstr>
      <vt:lpstr>Présentation PowerPoint</vt:lpstr>
      <vt:lpstr>Le PRE CLUB en quelques chiffres: </vt:lpstr>
      <vt:lpstr>MERCI A TOUS,  nous avons pris beaucoup de plaisir à organiser les entraînements et les manifestations. La bonne humeur, l’enthousiasme et l’implication de chacun d’entre vous, font que cela n’a jamais été une corvée pour nous.  Nous vous donnons d’ores et déjà rendez-vous pour les sorties à venir!!!  Ludo &amp; Lucien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 CLUB</dc:title>
  <dc:creator>clotilde bourgeois</dc:creator>
  <cp:lastModifiedBy>clotilde bourgeois</cp:lastModifiedBy>
  <cp:revision>31</cp:revision>
  <dcterms:created xsi:type="dcterms:W3CDTF">2015-03-29T13:18:17Z</dcterms:created>
  <dcterms:modified xsi:type="dcterms:W3CDTF">2015-04-02T21:10:05Z</dcterms:modified>
</cp:coreProperties>
</file>