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5" r:id="rId8"/>
    <p:sldId id="261" r:id="rId9"/>
    <p:sldId id="276" r:id="rId10"/>
    <p:sldId id="262" r:id="rId11"/>
    <p:sldId id="277" r:id="rId12"/>
    <p:sldId id="263" r:id="rId13"/>
    <p:sldId id="264" r:id="rId14"/>
    <p:sldId id="265" r:id="rId15"/>
    <p:sldId id="266" r:id="rId16"/>
    <p:sldId id="267" r:id="rId17"/>
    <p:sldId id="268" r:id="rId18"/>
    <p:sldId id="278" r:id="rId19"/>
    <p:sldId id="269" r:id="rId20"/>
    <p:sldId id="270" r:id="rId21"/>
    <p:sldId id="271" r:id="rId22"/>
    <p:sldId id="279" r:id="rId23"/>
    <p:sldId id="272" r:id="rId24"/>
    <p:sldId id="273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F9387B5-BF10-488D-800C-C058FD52FE45}" type="datetimeFigureOut">
              <a:rPr lang="fr-FR" smtClean="0"/>
              <a:pPr/>
              <a:t>02/04/2015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2E3FFD86-2B8C-4051-9085-1522A792B7C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 advTm="5000">
    <p:wedge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540544" y="776289"/>
            <a:ext cx="8062912" cy="1009637"/>
          </a:xfrm>
        </p:spPr>
        <p:txBody>
          <a:bodyPr/>
          <a:lstStyle/>
          <a:p>
            <a:r>
              <a:rPr lang="fr-FR" sz="6000" i="1" u="sng" dirty="0" smtClean="0"/>
              <a:t>V</a:t>
            </a:r>
            <a:r>
              <a:rPr lang="fr-FR" i="1" u="sng" dirty="0" smtClean="0"/>
              <a:t>OYAGE au </a:t>
            </a:r>
            <a:r>
              <a:rPr lang="fr-FR" sz="6000" i="1" u="sng" dirty="0" smtClean="0"/>
              <a:t>P</a:t>
            </a:r>
            <a:r>
              <a:rPr lang="fr-FR" i="1" u="sng" dirty="0" smtClean="0"/>
              <a:t>ORTUGAL</a:t>
            </a:r>
            <a:endParaRPr lang="fr-FR" i="1" u="sng" dirty="0"/>
          </a:p>
        </p:txBody>
      </p:sp>
      <p:pic>
        <p:nvPicPr>
          <p:cNvPr id="2050" name="Picture 2" descr="G: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6718484" cy="472109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164288" y="3501008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Janvier 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2015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Santa </a:t>
            </a:r>
            <a:r>
              <a:rPr lang="fr-FR" dirty="0" err="1" smtClean="0"/>
              <a:t>cruz</a:t>
            </a:r>
            <a:endParaRPr lang="fr-FR" dirty="0"/>
          </a:p>
        </p:txBody>
      </p:sp>
      <p:pic>
        <p:nvPicPr>
          <p:cNvPr id="13314" name="Picture 2" descr="H:\portugal\IMAG0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4786322"/>
            <a:ext cx="2714644" cy="1526987"/>
          </a:xfrm>
          <a:prstGeom prst="rect">
            <a:avLst/>
          </a:prstGeom>
          <a:noFill/>
        </p:spPr>
      </p:pic>
      <p:pic>
        <p:nvPicPr>
          <p:cNvPr id="13315" name="Picture 3" descr="H:\portugal\IMAG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786322"/>
            <a:ext cx="2667018" cy="1500198"/>
          </a:xfrm>
          <a:prstGeom prst="rect">
            <a:avLst/>
          </a:prstGeom>
          <a:noFill/>
        </p:spPr>
      </p:pic>
      <p:pic>
        <p:nvPicPr>
          <p:cNvPr id="13316" name="Picture 4" descr="H:\portugal\IMAG0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4786322"/>
            <a:ext cx="2682893" cy="1509128"/>
          </a:xfrm>
          <a:prstGeom prst="rect">
            <a:avLst/>
          </a:prstGeom>
          <a:noFill/>
        </p:spPr>
      </p:pic>
      <p:pic>
        <p:nvPicPr>
          <p:cNvPr id="13317" name="Picture 5" descr="H:\portugal\IMAG0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928802"/>
            <a:ext cx="2944748" cy="1656421"/>
          </a:xfrm>
          <a:prstGeom prst="rect">
            <a:avLst/>
          </a:prstGeom>
          <a:noFill/>
        </p:spPr>
      </p:pic>
      <p:pic>
        <p:nvPicPr>
          <p:cNvPr id="13318" name="Picture 6" descr="H:\portugal\IMAG01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714356"/>
            <a:ext cx="1714512" cy="3048022"/>
          </a:xfrm>
          <a:prstGeom prst="rect">
            <a:avLst/>
          </a:prstGeom>
          <a:noFill/>
        </p:spPr>
      </p:pic>
      <p:pic>
        <p:nvPicPr>
          <p:cNvPr id="13319" name="Picture 7" descr="H:\portugal\IMAG01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746021"/>
            <a:ext cx="1714512" cy="304802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portugal\IMAG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3119374" cy="1754648"/>
          </a:xfrm>
          <a:prstGeom prst="rect">
            <a:avLst/>
          </a:prstGeom>
          <a:noFill/>
        </p:spPr>
      </p:pic>
      <p:pic>
        <p:nvPicPr>
          <p:cNvPr id="14339" name="Picture 3" descr="H:\portugal\IMAG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500042"/>
            <a:ext cx="2009194" cy="3571900"/>
          </a:xfrm>
          <a:prstGeom prst="rect">
            <a:avLst/>
          </a:prstGeom>
          <a:noFill/>
        </p:spPr>
      </p:pic>
      <p:pic>
        <p:nvPicPr>
          <p:cNvPr id="14340" name="Picture 4" descr="H:\portugal\IMAG0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348880"/>
            <a:ext cx="3301938" cy="1857340"/>
          </a:xfrm>
          <a:prstGeom prst="rect">
            <a:avLst/>
          </a:prstGeom>
          <a:noFill/>
        </p:spPr>
      </p:pic>
      <p:pic>
        <p:nvPicPr>
          <p:cNvPr id="14341" name="Picture 5" descr="H:\portugal\IMAG0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500570"/>
            <a:ext cx="3301938" cy="1857340"/>
          </a:xfrm>
          <a:prstGeom prst="rect">
            <a:avLst/>
          </a:prstGeom>
          <a:noFill/>
        </p:spPr>
      </p:pic>
      <p:pic>
        <p:nvPicPr>
          <p:cNvPr id="14342" name="Picture 6" descr="H:\portugal\IMAG0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6503" y="4572008"/>
            <a:ext cx="3389251" cy="190645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23528" y="2564904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Miam </a:t>
            </a:r>
            <a:r>
              <a:rPr lang="fr-FR" dirty="0" smtClean="0">
                <a:solidFill>
                  <a:srgbClr val="FF0000"/>
                </a:solidFill>
              </a:rPr>
              <a:t>m</a:t>
            </a:r>
            <a:r>
              <a:rPr lang="fr-FR" dirty="0" smtClean="0">
                <a:solidFill>
                  <a:srgbClr val="FF0000"/>
                </a:solidFill>
              </a:rPr>
              <a:t>iam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Vive les sucreries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Pas chères, avec en prime un super accueil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Setubal</a:t>
            </a:r>
            <a:endParaRPr lang="fr-FR" dirty="0"/>
          </a:p>
        </p:txBody>
      </p:sp>
      <p:pic>
        <p:nvPicPr>
          <p:cNvPr id="15362" name="Picture 2" descr="H:\portugal\IMAG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2563802" cy="1442139"/>
          </a:xfrm>
          <a:prstGeom prst="rect">
            <a:avLst/>
          </a:prstGeom>
          <a:noFill/>
        </p:spPr>
      </p:pic>
      <p:pic>
        <p:nvPicPr>
          <p:cNvPr id="15363" name="Picture 3" descr="H:\portugal\IMAG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571480"/>
            <a:ext cx="2920935" cy="1643026"/>
          </a:xfrm>
          <a:prstGeom prst="rect">
            <a:avLst/>
          </a:prstGeom>
          <a:noFill/>
        </p:spPr>
      </p:pic>
      <p:pic>
        <p:nvPicPr>
          <p:cNvPr id="15364" name="Picture 4" descr="H:\portugal\IMAG0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384435"/>
            <a:ext cx="3500462" cy="1969010"/>
          </a:xfrm>
          <a:prstGeom prst="rect">
            <a:avLst/>
          </a:prstGeom>
          <a:noFill/>
        </p:spPr>
      </p:pic>
      <p:pic>
        <p:nvPicPr>
          <p:cNvPr id="15365" name="Picture 5" descr="H:\portugal\IMAG0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500570"/>
            <a:ext cx="3429024" cy="1928826"/>
          </a:xfrm>
          <a:prstGeom prst="rect">
            <a:avLst/>
          </a:prstGeom>
          <a:noFill/>
        </p:spPr>
      </p:pic>
      <p:pic>
        <p:nvPicPr>
          <p:cNvPr id="15366" name="Picture 6" descr="H:\portugal\IMAG0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357430"/>
            <a:ext cx="3555940" cy="20002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Troia</a:t>
            </a:r>
            <a:endParaRPr lang="fr-FR" dirty="0"/>
          </a:p>
        </p:txBody>
      </p:sp>
      <p:pic>
        <p:nvPicPr>
          <p:cNvPr id="16386" name="Picture 2" descr="H:\portugal\IMAG0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28604"/>
            <a:ext cx="3256848" cy="1831977"/>
          </a:xfrm>
          <a:prstGeom prst="rect">
            <a:avLst/>
          </a:prstGeom>
          <a:noFill/>
        </p:spPr>
      </p:pic>
      <p:pic>
        <p:nvPicPr>
          <p:cNvPr id="16387" name="Picture 3" descr="H:\portugal\IMAG0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643446"/>
            <a:ext cx="3301938" cy="1857340"/>
          </a:xfrm>
          <a:prstGeom prst="rect">
            <a:avLst/>
          </a:prstGeom>
          <a:noFill/>
        </p:spPr>
      </p:pic>
      <p:pic>
        <p:nvPicPr>
          <p:cNvPr id="16388" name="Picture 4" descr="H:\portugal\IMAG0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500306"/>
            <a:ext cx="3047936" cy="1714464"/>
          </a:xfrm>
          <a:prstGeom prst="rect">
            <a:avLst/>
          </a:prstGeom>
          <a:noFill/>
        </p:spPr>
      </p:pic>
      <p:pic>
        <p:nvPicPr>
          <p:cNvPr id="16389" name="Picture 5" descr="H:\portugal\IMAG0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714488"/>
            <a:ext cx="3262250" cy="1835016"/>
          </a:xfrm>
          <a:prstGeom prst="rect">
            <a:avLst/>
          </a:prstGeom>
          <a:noFill/>
        </p:spPr>
      </p:pic>
      <p:pic>
        <p:nvPicPr>
          <p:cNvPr id="16390" name="Picture 6" descr="H:\portugal\IMAG0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8064" y="4357694"/>
            <a:ext cx="3802004" cy="2138627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683568" y="38610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À éviter hors saison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Praia do </a:t>
            </a:r>
            <a:r>
              <a:rPr lang="fr-FR" dirty="0" err="1" smtClean="0"/>
              <a:t>Carvalhal</a:t>
            </a:r>
            <a:endParaRPr lang="fr-FR" dirty="0"/>
          </a:p>
        </p:txBody>
      </p:sp>
      <p:pic>
        <p:nvPicPr>
          <p:cNvPr id="17410" name="Picture 2" descr="H:\portugal\IMAG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7364"/>
            <a:ext cx="2667019" cy="1500198"/>
          </a:xfrm>
          <a:prstGeom prst="rect">
            <a:avLst/>
          </a:prstGeom>
          <a:noFill/>
        </p:spPr>
      </p:pic>
      <p:pic>
        <p:nvPicPr>
          <p:cNvPr id="17411" name="Picture 3" descr="H:\portugal\IMAG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0043"/>
            <a:ext cx="2044913" cy="3635400"/>
          </a:xfrm>
          <a:prstGeom prst="rect">
            <a:avLst/>
          </a:prstGeom>
          <a:noFill/>
        </p:spPr>
      </p:pic>
      <p:pic>
        <p:nvPicPr>
          <p:cNvPr id="17412" name="Picture 4" descr="H:\portugal\IMAG0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643446"/>
            <a:ext cx="3333688" cy="1875200"/>
          </a:xfrm>
          <a:prstGeom prst="rect">
            <a:avLst/>
          </a:prstGeom>
          <a:noFill/>
        </p:spPr>
      </p:pic>
      <p:pic>
        <p:nvPicPr>
          <p:cNvPr id="17413" name="Picture 5" descr="H:\portugal\IMAG0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428868"/>
            <a:ext cx="2762184" cy="1553729"/>
          </a:xfrm>
          <a:prstGeom prst="rect">
            <a:avLst/>
          </a:prstGeom>
          <a:noFill/>
        </p:spPr>
      </p:pic>
      <p:pic>
        <p:nvPicPr>
          <p:cNvPr id="17414" name="Picture 6" descr="H:\portugal\IMAG0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339787"/>
            <a:ext cx="3571900" cy="200919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Cabo</a:t>
            </a:r>
            <a:r>
              <a:rPr lang="fr-FR" dirty="0" smtClean="0"/>
              <a:t> de </a:t>
            </a:r>
            <a:r>
              <a:rPr lang="fr-FR" dirty="0" err="1" smtClean="0"/>
              <a:t>sao</a:t>
            </a:r>
            <a:r>
              <a:rPr lang="fr-FR" dirty="0" smtClean="0"/>
              <a:t> </a:t>
            </a:r>
            <a:r>
              <a:rPr lang="fr-FR" dirty="0" err="1" smtClean="0"/>
              <a:t>vincente</a:t>
            </a:r>
            <a:endParaRPr lang="fr-FR" dirty="0"/>
          </a:p>
        </p:txBody>
      </p:sp>
      <p:pic>
        <p:nvPicPr>
          <p:cNvPr id="10242" name="Picture 2" descr="H:\portugal\IMAG0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3937027" cy="2214578"/>
          </a:xfrm>
          <a:prstGeom prst="rect">
            <a:avLst/>
          </a:prstGeom>
          <a:noFill/>
        </p:spPr>
      </p:pic>
      <p:pic>
        <p:nvPicPr>
          <p:cNvPr id="10243" name="Picture 3" descr="H:\portugal\IMAG0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938" y="1714489"/>
            <a:ext cx="3937027" cy="2214578"/>
          </a:xfrm>
          <a:prstGeom prst="rect">
            <a:avLst/>
          </a:prstGeom>
          <a:noFill/>
        </p:spPr>
      </p:pic>
      <p:pic>
        <p:nvPicPr>
          <p:cNvPr id="10244" name="Picture 4" descr="H:\portugal\IMAG0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149080"/>
            <a:ext cx="3714776" cy="2089561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51520" y="414908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Fort d’Henri le navigateur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16216" y="4149080"/>
            <a:ext cx="248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FF0000"/>
                </a:solidFill>
              </a:rPr>
              <a:t>Toujours à l’heure pour les visites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Sagres</a:t>
            </a:r>
            <a:endParaRPr lang="fr-FR" dirty="0"/>
          </a:p>
        </p:txBody>
      </p:sp>
      <p:pic>
        <p:nvPicPr>
          <p:cNvPr id="9218" name="Picture 2" descr="H:\portugal\IMAG0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3929090" cy="2210113"/>
          </a:xfrm>
          <a:prstGeom prst="rect">
            <a:avLst/>
          </a:prstGeom>
          <a:noFill/>
        </p:spPr>
      </p:pic>
      <p:pic>
        <p:nvPicPr>
          <p:cNvPr id="9219" name="Picture 3" descr="H:\portugal\IMAG0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19235"/>
            <a:ext cx="3929090" cy="2210113"/>
          </a:xfrm>
          <a:prstGeom prst="rect">
            <a:avLst/>
          </a:prstGeom>
          <a:noFill/>
        </p:spPr>
      </p:pic>
      <p:pic>
        <p:nvPicPr>
          <p:cNvPr id="9220" name="Picture 4" descr="H:\portugal\IMAG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952484"/>
            <a:ext cx="3071834" cy="54610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Lagos</a:t>
            </a:r>
            <a:endParaRPr lang="fr-FR" dirty="0"/>
          </a:p>
        </p:txBody>
      </p:sp>
      <p:pic>
        <p:nvPicPr>
          <p:cNvPr id="18434" name="Picture 2" descr="H:\portugal\IMAG0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5" y="1785926"/>
            <a:ext cx="3405183" cy="1915415"/>
          </a:xfrm>
          <a:prstGeom prst="rect">
            <a:avLst/>
          </a:prstGeom>
          <a:noFill/>
        </p:spPr>
      </p:pic>
      <p:pic>
        <p:nvPicPr>
          <p:cNvPr id="18435" name="Picture 3" descr="H:\portugal\IMAG0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785794"/>
            <a:ext cx="1571588" cy="2793934"/>
          </a:xfrm>
          <a:prstGeom prst="rect">
            <a:avLst/>
          </a:prstGeom>
          <a:noFill/>
        </p:spPr>
      </p:pic>
      <p:pic>
        <p:nvPicPr>
          <p:cNvPr id="18436" name="Picture 4" descr="H:\portugal\IMAG0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214818"/>
            <a:ext cx="3429024" cy="1928826"/>
          </a:xfrm>
          <a:prstGeom prst="rect">
            <a:avLst/>
          </a:prstGeom>
          <a:noFill/>
        </p:spPr>
      </p:pic>
      <p:pic>
        <p:nvPicPr>
          <p:cNvPr id="18437" name="Picture 5" descr="H:\portugal\IMAG01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1564" y="4214818"/>
            <a:ext cx="3595627" cy="202254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275856" y="112474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Comme c’est beau !!!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portugal\IMAG0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152310"/>
            <a:ext cx="3921067" cy="2205600"/>
          </a:xfrm>
          <a:prstGeom prst="rect">
            <a:avLst/>
          </a:prstGeom>
          <a:noFill/>
        </p:spPr>
      </p:pic>
      <p:pic>
        <p:nvPicPr>
          <p:cNvPr id="19459" name="Picture 3" descr="H:\portugal\IMAG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4064028" cy="2286016"/>
          </a:xfrm>
          <a:prstGeom prst="rect">
            <a:avLst/>
          </a:prstGeom>
          <a:noFill/>
        </p:spPr>
      </p:pic>
      <p:pic>
        <p:nvPicPr>
          <p:cNvPr id="19460" name="Picture 4" descr="H:\portugal\IMAG0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4143404" cy="2330666"/>
          </a:xfrm>
          <a:prstGeom prst="rect">
            <a:avLst/>
          </a:prstGeom>
          <a:noFill/>
        </p:spPr>
      </p:pic>
      <p:pic>
        <p:nvPicPr>
          <p:cNvPr id="19461" name="Picture 5" descr="H:\portugal\IMAG01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142984"/>
            <a:ext cx="4008380" cy="225471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95536" y="306896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Vive le </a:t>
            </a:r>
            <a:r>
              <a:rPr lang="fr-FR" dirty="0" err="1" smtClean="0">
                <a:solidFill>
                  <a:srgbClr val="FF0000"/>
                </a:solidFill>
              </a:rPr>
              <a:t>step</a:t>
            </a:r>
            <a:r>
              <a:rPr lang="fr-FR" dirty="0" smtClean="0">
                <a:solidFill>
                  <a:srgbClr val="FF0000"/>
                </a:solidFill>
              </a:rPr>
              <a:t> ! L’apéro ça se mérite.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3754760" cy="785242"/>
          </a:xfrm>
        </p:spPr>
        <p:txBody>
          <a:bodyPr/>
          <a:lstStyle/>
          <a:p>
            <a:r>
              <a:rPr lang="fr-FR" dirty="0" err="1" smtClean="0"/>
              <a:t>Alvor</a:t>
            </a:r>
            <a:endParaRPr lang="fr-FR" dirty="0"/>
          </a:p>
        </p:txBody>
      </p:sp>
      <p:pic>
        <p:nvPicPr>
          <p:cNvPr id="20482" name="Picture 2" descr="H:\portugal\IMAG0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132887" cy="1762249"/>
          </a:xfrm>
          <a:prstGeom prst="rect">
            <a:avLst/>
          </a:prstGeom>
          <a:noFill/>
        </p:spPr>
      </p:pic>
      <p:pic>
        <p:nvPicPr>
          <p:cNvPr id="20483" name="Picture 3" descr="H:\portugal\IMAG0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25144"/>
            <a:ext cx="3429024" cy="1928826"/>
          </a:xfrm>
          <a:prstGeom prst="rect">
            <a:avLst/>
          </a:prstGeom>
          <a:noFill/>
        </p:spPr>
      </p:pic>
      <p:pic>
        <p:nvPicPr>
          <p:cNvPr id="20484" name="Picture 4" descr="H:\portugal\IMAG0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0618" y="2852936"/>
            <a:ext cx="2016192" cy="3584340"/>
          </a:xfrm>
          <a:prstGeom prst="rect">
            <a:avLst/>
          </a:prstGeom>
          <a:noFill/>
        </p:spPr>
      </p:pic>
      <p:pic>
        <p:nvPicPr>
          <p:cNvPr id="20485" name="Picture 5" descr="H:\portugal\IMAG0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6672"/>
            <a:ext cx="2052263" cy="364846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355976" y="443711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Look 68, est-on toujours au Portugal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20272" y="1412776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Notre super barman Carlos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 descr="F:\portugal\IMAG01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3679" y="3068960"/>
            <a:ext cx="2816313" cy="1584176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251520" y="335699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Le </a:t>
            </a:r>
            <a:r>
              <a:rPr lang="fr-FR" dirty="0" err="1" smtClean="0">
                <a:solidFill>
                  <a:srgbClr val="FF0000"/>
                </a:solidFill>
              </a:rPr>
              <a:t>campismo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6000792" cy="1143008"/>
          </a:xfrm>
        </p:spPr>
        <p:txBody>
          <a:bodyPr/>
          <a:lstStyle/>
          <a:p>
            <a:r>
              <a:rPr lang="fr-FR" dirty="0" smtClean="0"/>
              <a:t>Petite halte à Biarritz</a:t>
            </a:r>
            <a:endParaRPr lang="fr-FR" dirty="0"/>
          </a:p>
        </p:txBody>
      </p:sp>
      <p:pic>
        <p:nvPicPr>
          <p:cNvPr id="1033" name="Picture 9" descr="F:\portugal\IMAG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8640"/>
            <a:ext cx="2520280" cy="4480497"/>
          </a:xfrm>
          <a:prstGeom prst="rect">
            <a:avLst/>
          </a:prstGeom>
          <a:noFill/>
        </p:spPr>
      </p:pic>
      <p:pic>
        <p:nvPicPr>
          <p:cNvPr id="1035" name="Picture 11" descr="F:\portugal\IMAG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268760"/>
            <a:ext cx="1872208" cy="3328371"/>
          </a:xfrm>
          <a:prstGeom prst="rect">
            <a:avLst/>
          </a:prstGeom>
          <a:noFill/>
        </p:spPr>
      </p:pic>
      <p:pic>
        <p:nvPicPr>
          <p:cNvPr id="1034" name="Picture 10" descr="F:\portugal\IMAG0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4320480" cy="2430270"/>
          </a:xfrm>
          <a:prstGeom prst="rect">
            <a:avLst/>
          </a:prstGeom>
          <a:noFill/>
        </p:spPr>
      </p:pic>
      <p:pic>
        <p:nvPicPr>
          <p:cNvPr id="1031" name="Picture 7" descr="F:\portugal\IMAG006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40769"/>
            <a:ext cx="1800200" cy="3200356"/>
          </a:xfrm>
          <a:prstGeom prst="rect">
            <a:avLst/>
          </a:prstGeom>
          <a:noFill/>
        </p:spPr>
      </p:pic>
      <p:pic>
        <p:nvPicPr>
          <p:cNvPr id="1032" name="Picture 8" descr="F:\portugal\IMAG0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293096"/>
            <a:ext cx="4008445" cy="225475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123728" y="41490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On a trouvé le soleil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Portimao</a:t>
            </a:r>
            <a:endParaRPr lang="fr-FR" dirty="0"/>
          </a:p>
        </p:txBody>
      </p:sp>
      <p:pic>
        <p:nvPicPr>
          <p:cNvPr id="8194" name="Picture 2" descr="H:\portugal\IMAG0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000240"/>
            <a:ext cx="7064396" cy="3973723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211960" y="126876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Cité HLM spécial camping-cars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Carvoeiro</a:t>
            </a:r>
            <a:endParaRPr lang="fr-FR" dirty="0"/>
          </a:p>
        </p:txBody>
      </p:sp>
      <p:pic>
        <p:nvPicPr>
          <p:cNvPr id="21506" name="Picture 2" descr="H:\portugal\IMAG0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6894" y="357166"/>
            <a:ext cx="2169929" cy="3857652"/>
          </a:xfrm>
          <a:prstGeom prst="rect">
            <a:avLst/>
          </a:prstGeom>
          <a:noFill/>
        </p:spPr>
      </p:pic>
      <p:pic>
        <p:nvPicPr>
          <p:cNvPr id="21507" name="Picture 3" descr="H:\portugal\IMAG0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2786082" cy="1567171"/>
          </a:xfrm>
          <a:prstGeom prst="rect">
            <a:avLst/>
          </a:prstGeom>
          <a:noFill/>
        </p:spPr>
      </p:pic>
      <p:pic>
        <p:nvPicPr>
          <p:cNvPr id="21509" name="Picture 5" descr="H:\portugal\IMAG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268760"/>
            <a:ext cx="2411033" cy="4286280"/>
          </a:xfrm>
          <a:prstGeom prst="rect">
            <a:avLst/>
          </a:prstGeom>
          <a:noFill/>
        </p:spPr>
      </p:pic>
      <p:pic>
        <p:nvPicPr>
          <p:cNvPr id="21508" name="Picture 4" descr="H:\portugal\IMAG01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714884"/>
            <a:ext cx="3174937" cy="1785902"/>
          </a:xfrm>
          <a:prstGeom prst="rect">
            <a:avLst/>
          </a:prstGeom>
          <a:noFill/>
        </p:spPr>
      </p:pic>
      <p:pic>
        <p:nvPicPr>
          <p:cNvPr id="21510" name="Picture 6" descr="H:\portugal\IMAG0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429132"/>
            <a:ext cx="3571867" cy="2009176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23528" y="342900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Eau turquoise toute l’</a:t>
            </a:r>
            <a:r>
              <a:rPr lang="fr-FR" dirty="0" err="1" smtClean="0">
                <a:solidFill>
                  <a:srgbClr val="FF0000"/>
                </a:solidFill>
              </a:rPr>
              <a:t>année,Wouah</a:t>
            </a:r>
            <a:r>
              <a:rPr lang="fr-FR" dirty="0" smtClean="0">
                <a:solidFill>
                  <a:srgbClr val="FF0000"/>
                </a:solidFill>
              </a:rPr>
              <a:t> !!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portugal\IMAG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1808274" cy="3214710"/>
          </a:xfrm>
          <a:prstGeom prst="rect">
            <a:avLst/>
          </a:prstGeom>
          <a:noFill/>
        </p:spPr>
      </p:pic>
      <p:pic>
        <p:nvPicPr>
          <p:cNvPr id="22531" name="Picture 3" descr="H:\portugal\IMAG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5" y="620688"/>
            <a:ext cx="3051061" cy="1716222"/>
          </a:xfrm>
          <a:prstGeom prst="rect">
            <a:avLst/>
          </a:prstGeom>
          <a:noFill/>
        </p:spPr>
      </p:pic>
      <p:pic>
        <p:nvPicPr>
          <p:cNvPr id="22532" name="Picture 4" descr="H:\portugal\IMAG01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19508"/>
            <a:ext cx="3547602" cy="1995526"/>
          </a:xfrm>
          <a:prstGeom prst="rect">
            <a:avLst/>
          </a:prstGeom>
          <a:noFill/>
        </p:spPr>
      </p:pic>
      <p:pic>
        <p:nvPicPr>
          <p:cNvPr id="22533" name="Picture 5" descr="H:\portugal\IMAG01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2138" y="2204864"/>
            <a:ext cx="2914096" cy="1639179"/>
          </a:xfrm>
          <a:prstGeom prst="rect">
            <a:avLst/>
          </a:prstGeom>
          <a:noFill/>
        </p:spPr>
      </p:pic>
      <p:pic>
        <p:nvPicPr>
          <p:cNvPr id="22534" name="Picture 6" descr="H:\portugal\IMAG01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077072"/>
            <a:ext cx="3976546" cy="223680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627784" y="278092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IL y a le ciel, le soleil, et la mer, et 20°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4834880" cy="1073274"/>
          </a:xfrm>
        </p:spPr>
        <p:txBody>
          <a:bodyPr/>
          <a:lstStyle/>
          <a:p>
            <a:r>
              <a:rPr lang="fr-FR" dirty="0" smtClean="0"/>
              <a:t>Anecdotes</a:t>
            </a:r>
            <a:endParaRPr lang="fr-FR" dirty="0"/>
          </a:p>
        </p:txBody>
      </p:sp>
      <p:pic>
        <p:nvPicPr>
          <p:cNvPr id="2050" name="Picture 2" descr="H:\portugal\IMAG0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500042"/>
            <a:ext cx="1780586" cy="3165486"/>
          </a:xfrm>
          <a:prstGeom prst="rect">
            <a:avLst/>
          </a:prstGeom>
          <a:noFill/>
        </p:spPr>
      </p:pic>
      <p:pic>
        <p:nvPicPr>
          <p:cNvPr id="2051" name="Picture 3" descr="H:\portugal\IMAG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175022" cy="1785950"/>
          </a:xfrm>
          <a:prstGeom prst="rect">
            <a:avLst/>
          </a:prstGeom>
          <a:noFill/>
        </p:spPr>
      </p:pic>
      <p:pic>
        <p:nvPicPr>
          <p:cNvPr id="2052" name="Picture 4" descr="H:\portugal\IMAG0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25144"/>
            <a:ext cx="3047936" cy="1714464"/>
          </a:xfrm>
          <a:prstGeom prst="rect">
            <a:avLst/>
          </a:prstGeom>
          <a:noFill/>
        </p:spPr>
      </p:pic>
      <p:pic>
        <p:nvPicPr>
          <p:cNvPr id="2053" name="Picture 5" descr="H:\portugal\IMAG01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2852935"/>
            <a:ext cx="1584176" cy="2816313"/>
          </a:xfrm>
          <a:prstGeom prst="rect">
            <a:avLst/>
          </a:prstGeom>
          <a:noFill/>
        </p:spPr>
      </p:pic>
      <p:pic>
        <p:nvPicPr>
          <p:cNvPr id="2054" name="Picture 6" descr="H:\portugal\IMAG02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293096"/>
            <a:ext cx="3286148" cy="1848459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67544" y="292494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Mama aux </a:t>
            </a:r>
            <a:r>
              <a:rPr lang="fr-FR" dirty="0" err="1" smtClean="0">
                <a:solidFill>
                  <a:srgbClr val="FFFF00"/>
                </a:solidFill>
              </a:rPr>
              <a:t>batatas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79912" y="544522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Agua con </a:t>
            </a:r>
            <a:r>
              <a:rPr lang="fr-FR" dirty="0" err="1" smtClean="0">
                <a:solidFill>
                  <a:srgbClr val="FFFF00"/>
                </a:solidFill>
              </a:rPr>
              <a:t>gas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67544" y="47251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Supermarché préféré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300192" y="2708920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</a:rPr>
              <a:t>Qui a volé, a volé l’orange ?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796136" y="57332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Notre nouvelle adresse.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Nos petits compagnons de voyage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0" y="3571876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028" name="Picture 4" descr="H:\portugal\IMAG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44" y="3500438"/>
            <a:ext cx="5135598" cy="2888775"/>
          </a:xfrm>
          <a:prstGeom prst="rect">
            <a:avLst/>
          </a:prstGeom>
          <a:noFill/>
        </p:spPr>
      </p:pic>
      <p:pic>
        <p:nvPicPr>
          <p:cNvPr id="1026" name="Picture 2" descr="H:\portugal\IMAG00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882775"/>
            <a:ext cx="4278314" cy="2406551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95536" y="479715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Patou et Philou, toujours avec nous.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Hendaye</a:t>
            </a:r>
            <a:endParaRPr lang="fr-FR" dirty="0"/>
          </a:p>
        </p:txBody>
      </p:sp>
      <p:pic>
        <p:nvPicPr>
          <p:cNvPr id="3074" name="Picture 2" descr="H:\portugal\IMAG0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882775"/>
            <a:ext cx="4064000" cy="2286000"/>
          </a:xfrm>
          <a:prstGeom prst="rect">
            <a:avLst/>
          </a:prstGeom>
          <a:noFill/>
        </p:spPr>
      </p:pic>
      <p:pic>
        <p:nvPicPr>
          <p:cNvPr id="3075" name="Picture 3" descr="H:\portugal\IMAG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57628"/>
            <a:ext cx="4143404" cy="233066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716016" y="234888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Pause dodo sur la corniche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Après l’Espagne, le Portugal</a:t>
            </a:r>
            <a:endParaRPr lang="fr-FR" dirty="0"/>
          </a:p>
        </p:txBody>
      </p:sp>
      <p:pic>
        <p:nvPicPr>
          <p:cNvPr id="4098" name="Picture 2" descr="H:\portugal\IMAG0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57364"/>
            <a:ext cx="2571750" cy="4572000"/>
          </a:xfrm>
          <a:prstGeom prst="rect">
            <a:avLst/>
          </a:prstGeom>
          <a:noFill/>
        </p:spPr>
      </p:pic>
      <p:pic>
        <p:nvPicPr>
          <p:cNvPr id="4099" name="Picture 3" descr="H:\portugal\IMAG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571744"/>
            <a:ext cx="4825948" cy="271459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860032" y="170080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Enfin !!!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Nous voila à Porto</a:t>
            </a:r>
            <a:endParaRPr lang="fr-FR" dirty="0"/>
          </a:p>
        </p:txBody>
      </p:sp>
      <p:pic>
        <p:nvPicPr>
          <p:cNvPr id="5122" name="Picture 2" descr="H:\portugal\IMAG0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4648" y="428604"/>
            <a:ext cx="2667019" cy="1500198"/>
          </a:xfrm>
          <a:prstGeom prst="rect">
            <a:avLst/>
          </a:prstGeom>
          <a:noFill/>
        </p:spPr>
      </p:pic>
      <p:pic>
        <p:nvPicPr>
          <p:cNvPr id="5123" name="Picture 3" descr="H:\portugal\IMAG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1785926"/>
            <a:ext cx="3302023" cy="1857388"/>
          </a:xfrm>
          <a:prstGeom prst="rect">
            <a:avLst/>
          </a:prstGeom>
          <a:noFill/>
        </p:spPr>
      </p:pic>
      <p:pic>
        <p:nvPicPr>
          <p:cNvPr id="5124" name="Picture 4" descr="H:\portugal\IMAG0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4388900"/>
            <a:ext cx="3500462" cy="1969010"/>
          </a:xfrm>
          <a:prstGeom prst="rect">
            <a:avLst/>
          </a:prstGeom>
          <a:noFill/>
        </p:spPr>
      </p:pic>
      <p:pic>
        <p:nvPicPr>
          <p:cNvPr id="5125" name="Picture 5" descr="H:\portugal\IMAG0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2214554"/>
            <a:ext cx="3555940" cy="2000216"/>
          </a:xfrm>
          <a:prstGeom prst="rect">
            <a:avLst/>
          </a:prstGeom>
          <a:noFill/>
        </p:spPr>
      </p:pic>
      <p:pic>
        <p:nvPicPr>
          <p:cNvPr id="5126" name="Picture 6" descr="H:\portugal\IMAG0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357694"/>
            <a:ext cx="3905192" cy="219667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portugal\IMAG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302022" cy="1857388"/>
          </a:xfrm>
          <a:prstGeom prst="rect">
            <a:avLst/>
          </a:prstGeom>
          <a:noFill/>
        </p:spPr>
      </p:pic>
      <p:pic>
        <p:nvPicPr>
          <p:cNvPr id="6147" name="Picture 3" descr="H:\portugal\IMAG0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500042"/>
            <a:ext cx="3294000" cy="1852875"/>
          </a:xfrm>
          <a:prstGeom prst="rect">
            <a:avLst/>
          </a:prstGeom>
          <a:noFill/>
        </p:spPr>
      </p:pic>
      <p:pic>
        <p:nvPicPr>
          <p:cNvPr id="6148" name="Picture 4" descr="H:\portugal\IMAG0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500306"/>
            <a:ext cx="3429024" cy="1928826"/>
          </a:xfrm>
          <a:prstGeom prst="rect">
            <a:avLst/>
          </a:prstGeom>
          <a:noFill/>
        </p:spPr>
      </p:pic>
      <p:pic>
        <p:nvPicPr>
          <p:cNvPr id="6149" name="Picture 5" descr="H:\portugal\IMAG00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643446"/>
            <a:ext cx="3119374" cy="1754648"/>
          </a:xfrm>
          <a:prstGeom prst="rect">
            <a:avLst/>
          </a:prstGeom>
          <a:noFill/>
        </p:spPr>
      </p:pic>
      <p:pic>
        <p:nvPicPr>
          <p:cNvPr id="6150" name="Picture 6" descr="H:\portugal\IMAG00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714884"/>
            <a:ext cx="2936810" cy="165195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portugal\IMAG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1955567" cy="3476564"/>
          </a:xfrm>
          <a:prstGeom prst="rect">
            <a:avLst/>
          </a:prstGeom>
          <a:noFill/>
        </p:spPr>
      </p:pic>
      <p:pic>
        <p:nvPicPr>
          <p:cNvPr id="7171" name="Picture 3" descr="H:\portugal\IMAG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571612"/>
            <a:ext cx="1924345" cy="3421058"/>
          </a:xfrm>
          <a:prstGeom prst="rect">
            <a:avLst/>
          </a:prstGeom>
          <a:noFill/>
        </p:spPr>
      </p:pic>
      <p:pic>
        <p:nvPicPr>
          <p:cNvPr id="7172" name="Picture 4" descr="H:\portugal\IMAG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571744"/>
            <a:ext cx="2476432" cy="1392993"/>
          </a:xfrm>
          <a:prstGeom prst="rect">
            <a:avLst/>
          </a:prstGeom>
          <a:noFill/>
        </p:spPr>
      </p:pic>
      <p:pic>
        <p:nvPicPr>
          <p:cNvPr id="7173" name="Picture 5" descr="H:\portugal\IMAG0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428604"/>
            <a:ext cx="2762184" cy="1553729"/>
          </a:xfrm>
          <a:prstGeom prst="rect">
            <a:avLst/>
          </a:prstGeom>
          <a:noFill/>
        </p:spPr>
      </p:pic>
      <p:pic>
        <p:nvPicPr>
          <p:cNvPr id="7174" name="Picture 6" descr="H:\portugal\IMAG0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4429132"/>
            <a:ext cx="3286148" cy="184845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Figueira</a:t>
            </a:r>
            <a:r>
              <a:rPr lang="fr-FR" dirty="0" smtClean="0"/>
              <a:t> de </a:t>
            </a:r>
            <a:r>
              <a:rPr lang="fr-FR" dirty="0" err="1" smtClean="0"/>
              <a:t>foz</a:t>
            </a:r>
            <a:endParaRPr lang="fr-FR" dirty="0"/>
          </a:p>
        </p:txBody>
      </p:sp>
      <p:pic>
        <p:nvPicPr>
          <p:cNvPr id="11266" name="Picture 2" descr="H:\portugal\IMAG0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4214842" cy="2370848"/>
          </a:xfrm>
          <a:prstGeom prst="rect">
            <a:avLst/>
          </a:prstGeom>
          <a:noFill/>
        </p:spPr>
      </p:pic>
      <p:pic>
        <p:nvPicPr>
          <p:cNvPr id="11267" name="Picture 3" descr="H:\portugal\IMAG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14818"/>
            <a:ext cx="4000528" cy="2250297"/>
          </a:xfrm>
          <a:prstGeom prst="rect">
            <a:avLst/>
          </a:prstGeom>
          <a:noFill/>
        </p:spPr>
      </p:pic>
      <p:pic>
        <p:nvPicPr>
          <p:cNvPr id="11268" name="Picture 4" descr="H:\portugal\IMAG0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214818"/>
            <a:ext cx="4064028" cy="2286016"/>
          </a:xfrm>
          <a:prstGeom prst="rect">
            <a:avLst/>
          </a:prstGeom>
          <a:noFill/>
        </p:spPr>
      </p:pic>
      <p:pic>
        <p:nvPicPr>
          <p:cNvPr id="11269" name="Picture 5" descr="H:\portugal\IMAG0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571480"/>
            <a:ext cx="1857388" cy="330202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899592" y="3861048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Les copains camping-cariste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portugal\IMAG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1000108"/>
            <a:ext cx="1272441" cy="2262118"/>
          </a:xfrm>
          <a:prstGeom prst="rect">
            <a:avLst/>
          </a:prstGeom>
          <a:noFill/>
        </p:spPr>
      </p:pic>
      <p:pic>
        <p:nvPicPr>
          <p:cNvPr id="12291" name="Picture 3" descr="H:\portugal\IMAG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000108"/>
            <a:ext cx="3682940" cy="2071654"/>
          </a:xfrm>
          <a:prstGeom prst="rect">
            <a:avLst/>
          </a:prstGeom>
          <a:noFill/>
        </p:spPr>
      </p:pic>
      <p:pic>
        <p:nvPicPr>
          <p:cNvPr id="12292" name="Picture 4" descr="H:\portugal\IMAG0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000504"/>
            <a:ext cx="3428939" cy="1928778"/>
          </a:xfrm>
          <a:prstGeom prst="rect">
            <a:avLst/>
          </a:prstGeom>
          <a:noFill/>
        </p:spPr>
      </p:pic>
      <p:pic>
        <p:nvPicPr>
          <p:cNvPr id="12293" name="Picture 5" descr="H:\portugal\IMAG0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071942"/>
            <a:ext cx="3174937" cy="1785902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427984" y="3789040"/>
            <a:ext cx="4320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L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E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M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A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R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C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H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E</a:t>
            </a:r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332</TotalTime>
  <Words>168</Words>
  <Application>Microsoft Office PowerPoint</Application>
  <PresentationFormat>Affichage à l'écran (4:3)</PresentationFormat>
  <Paragraphs>45</Paragraphs>
  <Slides>24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Verve</vt:lpstr>
      <vt:lpstr>VOYAGE au PORTUGAL</vt:lpstr>
      <vt:lpstr>Petite halte à Biarritz</vt:lpstr>
      <vt:lpstr>Hendaye</vt:lpstr>
      <vt:lpstr>Après l’Espagne, le Portugal</vt:lpstr>
      <vt:lpstr>Nous voila à Porto</vt:lpstr>
      <vt:lpstr>Diapositive 6</vt:lpstr>
      <vt:lpstr>Diapositive 7</vt:lpstr>
      <vt:lpstr>Figueira de foz</vt:lpstr>
      <vt:lpstr>Diapositive 9</vt:lpstr>
      <vt:lpstr>Santa cruz</vt:lpstr>
      <vt:lpstr>Diapositive 11</vt:lpstr>
      <vt:lpstr>Setubal</vt:lpstr>
      <vt:lpstr>Troia</vt:lpstr>
      <vt:lpstr>Praia do Carvalhal</vt:lpstr>
      <vt:lpstr>Cabo de sao vincente</vt:lpstr>
      <vt:lpstr>Sagres</vt:lpstr>
      <vt:lpstr>Lagos</vt:lpstr>
      <vt:lpstr>Diapositive 18</vt:lpstr>
      <vt:lpstr>Alvor</vt:lpstr>
      <vt:lpstr>Portimao</vt:lpstr>
      <vt:lpstr>Carvoeiro</vt:lpstr>
      <vt:lpstr>Diapositive 22</vt:lpstr>
      <vt:lpstr>Anecdotes</vt:lpstr>
      <vt:lpstr>Nos petits compagnons de voyage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lolo</dc:creator>
  <cp:lastModifiedBy>lolo</cp:lastModifiedBy>
  <cp:revision>34</cp:revision>
  <dcterms:created xsi:type="dcterms:W3CDTF">2015-04-01T16:50:34Z</dcterms:created>
  <dcterms:modified xsi:type="dcterms:W3CDTF">2015-04-02T16:04:32Z</dcterms:modified>
</cp:coreProperties>
</file>