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23"/>
  </p:notesMasterIdLst>
  <p:handoutMasterIdLst>
    <p:handoutMasterId r:id="rId24"/>
  </p:handoutMasterIdLst>
  <p:sldIdLst>
    <p:sldId id="277" r:id="rId3"/>
    <p:sldId id="258" r:id="rId4"/>
    <p:sldId id="306" r:id="rId5"/>
    <p:sldId id="278" r:id="rId6"/>
    <p:sldId id="307" r:id="rId7"/>
    <p:sldId id="308" r:id="rId8"/>
    <p:sldId id="309" r:id="rId9"/>
    <p:sldId id="260" r:id="rId10"/>
    <p:sldId id="263" r:id="rId11"/>
    <p:sldId id="296" r:id="rId12"/>
    <p:sldId id="310" r:id="rId13"/>
    <p:sldId id="311" r:id="rId14"/>
    <p:sldId id="295" r:id="rId15"/>
    <p:sldId id="312" r:id="rId16"/>
    <p:sldId id="270" r:id="rId17"/>
    <p:sldId id="313" r:id="rId18"/>
    <p:sldId id="314" r:id="rId19"/>
    <p:sldId id="264" r:id="rId20"/>
    <p:sldId id="315" r:id="rId21"/>
    <p:sldId id="276" r:id="rId22"/>
  </p:sldIdLst>
  <p:sldSz cx="9144000" cy="6858000" type="screen4x3"/>
  <p:notesSz cx="6858000" cy="9144000"/>
  <p:defaultText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Introduction" id="{CB6BBEF7-9717-4733-A929-535518E6EBF6}">
          <p14:sldIdLst>
            <p14:sldId id="277"/>
            <p14:sldId id="258"/>
          </p14:sldIdLst>
        </p14:section>
        <p14:section name="Créez votre présentation" id="{16378913-E5ED-4281-BAF5-F1F938CB0BED}">
          <p14:sldIdLst>
            <p14:sldId id="278"/>
            <p14:sldId id="260"/>
            <p14:sldId id="261"/>
            <p14:sldId id="297"/>
          </p14:sldIdLst>
        </p14:section>
        <p14:section name="Enrichissez votre présentation" id="{E2D565D1-BA5E-44E6-A40E-50A644912248}">
          <p14:sldIdLst>
            <p14:sldId id="263"/>
            <p14:sldId id="264"/>
            <p14:sldId id="265"/>
            <p14:sldId id="305"/>
            <p14:sldId id="296"/>
            <p14:sldId id="295"/>
            <p14:sldId id="280"/>
          </p14:sldIdLst>
        </p14:section>
        <p14:section name="Effectuez votre présentation" id="{71D59651-8EFA-4415-9623-98B4C4A8699C}">
          <p14:sldIdLst>
            <p14:sldId id="270"/>
            <p14:sldId id="303"/>
            <p14:sldId id="272"/>
            <p14:sldId id="282"/>
          </p14:sldIdLst>
        </p14:section>
        <p14:section name="Ce n’est pas tout !" id="{2E16B512-814A-4DC1-A986-25475E10E0EF}">
          <p14:sldIdLst>
            <p14:sldId id="274"/>
            <p14:sldId id="304"/>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1"/>
    </p:ext>
    <p:ext uri="{D31A062A-798A-4329-ABDD-BBA856620510}">
      <p14:defaultImageDpi xmlns=""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4" autoAdjust="0"/>
    <p:restoredTop sz="92115" autoAdjust="0"/>
  </p:normalViewPr>
  <p:slideViewPr>
    <p:cSldViewPr>
      <p:cViewPr>
        <p:scale>
          <a:sx n="70" d="100"/>
          <a:sy n="70" d="100"/>
        </p:scale>
        <p:origin x="-1476"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7A7E71-FB61-4FB5-AB3A-C0E889A0D1E8}" type="doc">
      <dgm:prSet loTypeId="urn:microsoft.com/office/officeart/2005/8/layout/hList2" loCatId="list" qsTypeId="urn:microsoft.com/office/officeart/2005/8/quickstyle/simple3" qsCatId="simple" csTypeId="urn:microsoft.com/office/officeart/2005/8/colors/accent1_2" csCatId="accent1" phldr="1"/>
      <dgm:spPr/>
      <dgm:t>
        <a:bodyPr/>
        <a:lstStyle/>
        <a:p>
          <a:endParaRPr lang="fr-FR"/>
        </a:p>
      </dgm:t>
    </dgm:pt>
    <dgm:pt modelId="{B4396E07-BA1F-4B88-92D5-C3C6FAF26DA9}">
      <dgm:prSet phldrT="[Texte]" custT="1"/>
      <dgm:spPr/>
      <dgm:t>
        <a:bodyPr anchor="ctr"/>
        <a:lstStyle/>
        <a:p>
          <a:r>
            <a:rPr lang="fr-FR" sz="2100" dirty="0" smtClean="0"/>
            <a:t>La compression </a:t>
          </a:r>
          <a:r>
            <a:rPr lang="fr-FR" sz="2100" b="1" dirty="0" smtClean="0"/>
            <a:t>dynamique</a:t>
          </a:r>
          <a:r>
            <a:rPr lang="fr-FR" sz="2100" dirty="0" smtClean="0"/>
            <a:t> </a:t>
          </a:r>
          <a:endParaRPr lang="fr-FR" sz="2100" dirty="0"/>
        </a:p>
      </dgm:t>
    </dgm:pt>
    <dgm:pt modelId="{C6819DF0-EEAA-4D98-8081-F2059083485C}" type="parTrans" cxnId="{17017DAD-B3F6-49A6-AADA-54A8BA274C34}">
      <dgm:prSet/>
      <dgm:spPr/>
      <dgm:t>
        <a:bodyPr/>
        <a:lstStyle/>
        <a:p>
          <a:endParaRPr lang="fr-FR"/>
        </a:p>
      </dgm:t>
    </dgm:pt>
    <dgm:pt modelId="{71810CA4-A81A-4F86-9D1A-DC993A6807A3}" type="sibTrans" cxnId="{17017DAD-B3F6-49A6-AADA-54A8BA274C34}">
      <dgm:prSet/>
      <dgm:spPr/>
      <dgm:t>
        <a:bodyPr/>
        <a:lstStyle/>
        <a:p>
          <a:endParaRPr lang="fr-FR"/>
        </a:p>
      </dgm:t>
    </dgm:pt>
    <dgm:pt modelId="{0D3B1AC5-DAD1-438D-999B-6076AD1A82C0}">
      <dgm:prSet phldrT="[Texte]"/>
      <dgm:spPr/>
      <dgm:t>
        <a:bodyPr/>
        <a:lstStyle/>
        <a:p>
          <a:r>
            <a:rPr lang="fr-FR" dirty="0" smtClean="0"/>
            <a:t>transformation de la vitesse de l'air en pression) : compresseurs centrifuges et compresseurs axiaux</a:t>
          </a:r>
          <a:endParaRPr lang="fr-FR" dirty="0"/>
        </a:p>
      </dgm:t>
    </dgm:pt>
    <dgm:pt modelId="{388A535F-A888-4F61-96FE-3403691F52B1}" type="parTrans" cxnId="{6E5E1BB9-7E2E-4838-AADB-AB8026ABE967}">
      <dgm:prSet/>
      <dgm:spPr/>
      <dgm:t>
        <a:bodyPr/>
        <a:lstStyle/>
        <a:p>
          <a:endParaRPr lang="fr-FR"/>
        </a:p>
      </dgm:t>
    </dgm:pt>
    <dgm:pt modelId="{9C7495FE-A449-4764-9633-6162F593BB2C}" type="sibTrans" cxnId="{6E5E1BB9-7E2E-4838-AADB-AB8026ABE967}">
      <dgm:prSet/>
      <dgm:spPr/>
      <dgm:t>
        <a:bodyPr/>
        <a:lstStyle/>
        <a:p>
          <a:endParaRPr lang="fr-FR"/>
        </a:p>
      </dgm:t>
    </dgm:pt>
    <dgm:pt modelId="{BEA8BC21-F0DF-4295-A014-D4FF127A7218}">
      <dgm:prSet phldrT="[Texte]" custT="1"/>
      <dgm:spPr/>
      <dgm:t>
        <a:bodyPr anchor="ctr"/>
        <a:lstStyle/>
        <a:p>
          <a:r>
            <a:rPr lang="fr-FR" sz="2000" b="0" dirty="0" smtClean="0"/>
            <a:t>La compression </a:t>
          </a:r>
          <a:r>
            <a:rPr lang="fr-FR" sz="2100" b="1" dirty="0" smtClean="0"/>
            <a:t>volumétrique</a:t>
          </a:r>
          <a:r>
            <a:rPr lang="fr-FR" sz="2000" dirty="0" smtClean="0"/>
            <a:t> </a:t>
          </a:r>
          <a:endParaRPr lang="fr-FR" sz="2000" dirty="0"/>
        </a:p>
      </dgm:t>
    </dgm:pt>
    <dgm:pt modelId="{995E13B8-BA75-4E5A-BFEF-CE77890598DA}" type="parTrans" cxnId="{372A0D4D-53CF-4036-92F8-1E11EF80E423}">
      <dgm:prSet/>
      <dgm:spPr/>
      <dgm:t>
        <a:bodyPr/>
        <a:lstStyle/>
        <a:p>
          <a:endParaRPr lang="fr-FR"/>
        </a:p>
      </dgm:t>
    </dgm:pt>
    <dgm:pt modelId="{8A803C83-99DF-4EA8-BE3A-96758B4FD384}" type="sibTrans" cxnId="{372A0D4D-53CF-4036-92F8-1E11EF80E423}">
      <dgm:prSet/>
      <dgm:spPr/>
      <dgm:t>
        <a:bodyPr/>
        <a:lstStyle/>
        <a:p>
          <a:endParaRPr lang="fr-FR"/>
        </a:p>
      </dgm:t>
    </dgm:pt>
    <dgm:pt modelId="{D513A2B4-C3CC-4AA9-8971-9D703AEE75AF}">
      <dgm:prSet phldrT="[Texte]"/>
      <dgm:spPr/>
      <dgm:t>
        <a:bodyPr/>
        <a:lstStyle/>
        <a:p>
          <a:r>
            <a:rPr lang="fr-FR" dirty="0" smtClean="0"/>
            <a:t>réduction de volume à l'aide d'un élément comprimant) : compresseurs alternatifs (le plus souvent à piston) et rotatifs (compresseurs à vis, à palettes, à engrenages et à anneaux liquides</a:t>
          </a:r>
          <a:endParaRPr lang="fr-FR" dirty="0"/>
        </a:p>
      </dgm:t>
    </dgm:pt>
    <dgm:pt modelId="{FA80822A-2C43-409F-AE6C-230663CF1C48}" type="parTrans" cxnId="{4BD93309-3F8F-4205-9043-9B52432E7DC9}">
      <dgm:prSet/>
      <dgm:spPr/>
      <dgm:t>
        <a:bodyPr/>
        <a:lstStyle/>
        <a:p>
          <a:endParaRPr lang="fr-FR"/>
        </a:p>
      </dgm:t>
    </dgm:pt>
    <dgm:pt modelId="{317BC06E-7C8F-425C-9754-DFC315D6E099}" type="sibTrans" cxnId="{4BD93309-3F8F-4205-9043-9B52432E7DC9}">
      <dgm:prSet/>
      <dgm:spPr/>
      <dgm:t>
        <a:bodyPr/>
        <a:lstStyle/>
        <a:p>
          <a:endParaRPr lang="fr-FR"/>
        </a:p>
      </dgm:t>
    </dgm:pt>
    <dgm:pt modelId="{C8AD1FE2-1981-469D-8DFE-07C1C1909A8F}" type="pres">
      <dgm:prSet presAssocID="{A07A7E71-FB61-4FB5-AB3A-C0E889A0D1E8}" presName="linearFlow" presStyleCnt="0">
        <dgm:presLayoutVars>
          <dgm:dir/>
          <dgm:animLvl val="lvl"/>
          <dgm:resizeHandles/>
        </dgm:presLayoutVars>
      </dgm:prSet>
      <dgm:spPr/>
      <dgm:t>
        <a:bodyPr/>
        <a:lstStyle/>
        <a:p>
          <a:endParaRPr lang="fr-FR"/>
        </a:p>
      </dgm:t>
    </dgm:pt>
    <dgm:pt modelId="{F017C039-DD6D-4CEA-81C0-4AE9D2793F60}" type="pres">
      <dgm:prSet presAssocID="{B4396E07-BA1F-4B88-92D5-C3C6FAF26DA9}" presName="compositeNode" presStyleCnt="0">
        <dgm:presLayoutVars>
          <dgm:bulletEnabled val="1"/>
        </dgm:presLayoutVars>
      </dgm:prSet>
      <dgm:spPr/>
      <dgm:t>
        <a:bodyPr/>
        <a:lstStyle/>
        <a:p>
          <a:endParaRPr lang="fr-FR"/>
        </a:p>
      </dgm:t>
    </dgm:pt>
    <dgm:pt modelId="{F989C442-5868-48FF-8ABD-CCD5B4712A16}" type="pres">
      <dgm:prSet presAssocID="{B4396E07-BA1F-4B88-92D5-C3C6FAF26DA9}" presName="image" presStyleLbl="fgImgPlace1" presStyleIdx="0" presStyleCnt="2"/>
      <dgm:spPr>
        <a:blipFill rotWithShape="0">
          <a:blip xmlns:r="http://schemas.openxmlformats.org/officeDocument/2006/relationships" r:embed="rId1"/>
          <a:stretch>
            <a:fillRect/>
          </a:stretch>
        </a:blipFill>
      </dgm:spPr>
      <dgm:t>
        <a:bodyPr/>
        <a:lstStyle/>
        <a:p>
          <a:endParaRPr lang="fr-FR"/>
        </a:p>
      </dgm:t>
    </dgm:pt>
    <dgm:pt modelId="{95839F25-0D0E-438E-9BBA-C276D647F425}" type="pres">
      <dgm:prSet presAssocID="{B4396E07-BA1F-4B88-92D5-C3C6FAF26DA9}" presName="childNode" presStyleLbl="node1" presStyleIdx="0" presStyleCnt="2">
        <dgm:presLayoutVars>
          <dgm:bulletEnabled val="1"/>
        </dgm:presLayoutVars>
      </dgm:prSet>
      <dgm:spPr/>
      <dgm:t>
        <a:bodyPr/>
        <a:lstStyle/>
        <a:p>
          <a:endParaRPr lang="fr-FR"/>
        </a:p>
      </dgm:t>
    </dgm:pt>
    <dgm:pt modelId="{A66CD3D5-30AA-4519-B446-2CA217F6BAC2}" type="pres">
      <dgm:prSet presAssocID="{B4396E07-BA1F-4B88-92D5-C3C6FAF26DA9}" presName="parentNode" presStyleLbl="revTx" presStyleIdx="0" presStyleCnt="2" custScaleY="103267">
        <dgm:presLayoutVars>
          <dgm:chMax val="0"/>
          <dgm:bulletEnabled val="1"/>
        </dgm:presLayoutVars>
      </dgm:prSet>
      <dgm:spPr/>
      <dgm:t>
        <a:bodyPr/>
        <a:lstStyle/>
        <a:p>
          <a:endParaRPr lang="fr-FR"/>
        </a:p>
      </dgm:t>
    </dgm:pt>
    <dgm:pt modelId="{13BE47A5-C7BF-4137-B467-B48367864D64}" type="pres">
      <dgm:prSet presAssocID="{71810CA4-A81A-4F86-9D1A-DC993A6807A3}" presName="sibTrans" presStyleCnt="0"/>
      <dgm:spPr/>
      <dgm:t>
        <a:bodyPr/>
        <a:lstStyle/>
        <a:p>
          <a:endParaRPr lang="fr-FR"/>
        </a:p>
      </dgm:t>
    </dgm:pt>
    <dgm:pt modelId="{8DC200C8-79A2-46A7-9B4F-5CCED4521E9A}" type="pres">
      <dgm:prSet presAssocID="{BEA8BC21-F0DF-4295-A014-D4FF127A7218}" presName="compositeNode" presStyleCnt="0">
        <dgm:presLayoutVars>
          <dgm:bulletEnabled val="1"/>
        </dgm:presLayoutVars>
      </dgm:prSet>
      <dgm:spPr/>
      <dgm:t>
        <a:bodyPr/>
        <a:lstStyle/>
        <a:p>
          <a:endParaRPr lang="fr-FR"/>
        </a:p>
      </dgm:t>
    </dgm:pt>
    <dgm:pt modelId="{D056819E-D60B-4979-AA4E-29A78AAEE8D9}" type="pres">
      <dgm:prSet presAssocID="{BEA8BC21-F0DF-4295-A014-D4FF127A7218}" presName="image" presStyleLbl="fgImgPlace1" presStyleIdx="1" presStyleCnt="2"/>
      <dgm:spPr>
        <a:blipFill rotWithShape="0">
          <a:blip xmlns:r="http://schemas.openxmlformats.org/officeDocument/2006/relationships" r:embed="rId2"/>
          <a:stretch>
            <a:fillRect/>
          </a:stretch>
        </a:blipFill>
      </dgm:spPr>
      <dgm:t>
        <a:bodyPr/>
        <a:lstStyle/>
        <a:p>
          <a:endParaRPr lang="fr-FR"/>
        </a:p>
      </dgm:t>
    </dgm:pt>
    <dgm:pt modelId="{B749220E-8F3B-424B-9E2B-9AF82C8276B7}" type="pres">
      <dgm:prSet presAssocID="{BEA8BC21-F0DF-4295-A014-D4FF127A7218}" presName="childNode" presStyleLbl="node1" presStyleIdx="1" presStyleCnt="2">
        <dgm:presLayoutVars>
          <dgm:bulletEnabled val="1"/>
        </dgm:presLayoutVars>
      </dgm:prSet>
      <dgm:spPr/>
      <dgm:t>
        <a:bodyPr/>
        <a:lstStyle/>
        <a:p>
          <a:endParaRPr lang="fr-FR"/>
        </a:p>
      </dgm:t>
    </dgm:pt>
    <dgm:pt modelId="{5E50325F-3D4F-4CD1-A34D-65E65FAB8E64}" type="pres">
      <dgm:prSet presAssocID="{BEA8BC21-F0DF-4295-A014-D4FF127A7218}" presName="parentNode" presStyleLbl="revTx" presStyleIdx="1" presStyleCnt="2" custScaleY="106534">
        <dgm:presLayoutVars>
          <dgm:chMax val="0"/>
          <dgm:bulletEnabled val="1"/>
        </dgm:presLayoutVars>
      </dgm:prSet>
      <dgm:spPr/>
      <dgm:t>
        <a:bodyPr/>
        <a:lstStyle/>
        <a:p>
          <a:endParaRPr lang="fr-FR"/>
        </a:p>
      </dgm:t>
    </dgm:pt>
  </dgm:ptLst>
  <dgm:cxnLst>
    <dgm:cxn modelId="{4BD93309-3F8F-4205-9043-9B52432E7DC9}" srcId="{BEA8BC21-F0DF-4295-A014-D4FF127A7218}" destId="{D513A2B4-C3CC-4AA9-8971-9D703AEE75AF}" srcOrd="0" destOrd="0" parTransId="{FA80822A-2C43-409F-AE6C-230663CF1C48}" sibTransId="{317BC06E-7C8F-425C-9754-DFC315D6E099}"/>
    <dgm:cxn modelId="{372A0D4D-53CF-4036-92F8-1E11EF80E423}" srcId="{A07A7E71-FB61-4FB5-AB3A-C0E889A0D1E8}" destId="{BEA8BC21-F0DF-4295-A014-D4FF127A7218}" srcOrd="1" destOrd="0" parTransId="{995E13B8-BA75-4E5A-BFEF-CE77890598DA}" sibTransId="{8A803C83-99DF-4EA8-BE3A-96758B4FD384}"/>
    <dgm:cxn modelId="{6DDE6E16-AE04-40BB-B3BD-28D7565F7986}" type="presOf" srcId="{0D3B1AC5-DAD1-438D-999B-6076AD1A82C0}" destId="{95839F25-0D0E-438E-9BBA-C276D647F425}" srcOrd="0" destOrd="0" presId="urn:microsoft.com/office/officeart/2005/8/layout/hList2"/>
    <dgm:cxn modelId="{8D6757D0-118E-4C28-B3B2-D936DC8687F5}" type="presOf" srcId="{D513A2B4-C3CC-4AA9-8971-9D703AEE75AF}" destId="{B749220E-8F3B-424B-9E2B-9AF82C8276B7}" srcOrd="0" destOrd="0" presId="urn:microsoft.com/office/officeart/2005/8/layout/hList2"/>
    <dgm:cxn modelId="{17017DAD-B3F6-49A6-AADA-54A8BA274C34}" srcId="{A07A7E71-FB61-4FB5-AB3A-C0E889A0D1E8}" destId="{B4396E07-BA1F-4B88-92D5-C3C6FAF26DA9}" srcOrd="0" destOrd="0" parTransId="{C6819DF0-EEAA-4D98-8081-F2059083485C}" sibTransId="{71810CA4-A81A-4F86-9D1A-DC993A6807A3}"/>
    <dgm:cxn modelId="{754716EC-0E8F-4A6B-983D-9843AD52F61B}" type="presOf" srcId="{A07A7E71-FB61-4FB5-AB3A-C0E889A0D1E8}" destId="{C8AD1FE2-1981-469D-8DFE-07C1C1909A8F}" srcOrd="0" destOrd="0" presId="urn:microsoft.com/office/officeart/2005/8/layout/hList2"/>
    <dgm:cxn modelId="{854AE92B-91F2-41E8-AEE1-019E5A168242}" type="presOf" srcId="{BEA8BC21-F0DF-4295-A014-D4FF127A7218}" destId="{5E50325F-3D4F-4CD1-A34D-65E65FAB8E64}" srcOrd="0" destOrd="0" presId="urn:microsoft.com/office/officeart/2005/8/layout/hList2"/>
    <dgm:cxn modelId="{6E5E1BB9-7E2E-4838-AADB-AB8026ABE967}" srcId="{B4396E07-BA1F-4B88-92D5-C3C6FAF26DA9}" destId="{0D3B1AC5-DAD1-438D-999B-6076AD1A82C0}" srcOrd="0" destOrd="0" parTransId="{388A535F-A888-4F61-96FE-3403691F52B1}" sibTransId="{9C7495FE-A449-4764-9633-6162F593BB2C}"/>
    <dgm:cxn modelId="{AEF36C1E-766D-404F-AA19-9A9C871ACB67}" type="presOf" srcId="{B4396E07-BA1F-4B88-92D5-C3C6FAF26DA9}" destId="{A66CD3D5-30AA-4519-B446-2CA217F6BAC2}" srcOrd="0" destOrd="0" presId="urn:microsoft.com/office/officeart/2005/8/layout/hList2"/>
    <dgm:cxn modelId="{B3A35B02-EF1A-4AA9-96DB-77CAC4F74C50}" type="presParOf" srcId="{C8AD1FE2-1981-469D-8DFE-07C1C1909A8F}" destId="{F017C039-DD6D-4CEA-81C0-4AE9D2793F60}" srcOrd="0" destOrd="0" presId="urn:microsoft.com/office/officeart/2005/8/layout/hList2"/>
    <dgm:cxn modelId="{6456E5B2-4B20-4F96-A04D-1A800A08A357}" type="presParOf" srcId="{F017C039-DD6D-4CEA-81C0-4AE9D2793F60}" destId="{F989C442-5868-48FF-8ABD-CCD5B4712A16}" srcOrd="0" destOrd="0" presId="urn:microsoft.com/office/officeart/2005/8/layout/hList2"/>
    <dgm:cxn modelId="{22E9A1BB-781F-4308-AAED-1EFDC9859057}" type="presParOf" srcId="{F017C039-DD6D-4CEA-81C0-4AE9D2793F60}" destId="{95839F25-0D0E-438E-9BBA-C276D647F425}" srcOrd="1" destOrd="0" presId="urn:microsoft.com/office/officeart/2005/8/layout/hList2"/>
    <dgm:cxn modelId="{B89E11B9-127D-41C1-B528-2E3E4E7E465E}" type="presParOf" srcId="{F017C039-DD6D-4CEA-81C0-4AE9D2793F60}" destId="{A66CD3D5-30AA-4519-B446-2CA217F6BAC2}" srcOrd="2" destOrd="0" presId="urn:microsoft.com/office/officeart/2005/8/layout/hList2"/>
    <dgm:cxn modelId="{93CCBD6A-D6B3-411A-89EC-21B90E81203C}" type="presParOf" srcId="{C8AD1FE2-1981-469D-8DFE-07C1C1909A8F}" destId="{13BE47A5-C7BF-4137-B467-B48367864D64}" srcOrd="1" destOrd="0" presId="urn:microsoft.com/office/officeart/2005/8/layout/hList2"/>
    <dgm:cxn modelId="{D9D36923-28C9-40A2-9946-D1E86895CFA9}" type="presParOf" srcId="{C8AD1FE2-1981-469D-8DFE-07C1C1909A8F}" destId="{8DC200C8-79A2-46A7-9B4F-5CCED4521E9A}" srcOrd="2" destOrd="0" presId="urn:microsoft.com/office/officeart/2005/8/layout/hList2"/>
    <dgm:cxn modelId="{7B32A067-8C4C-4BEC-87D7-08251E7A8D2E}" type="presParOf" srcId="{8DC200C8-79A2-46A7-9B4F-5CCED4521E9A}" destId="{D056819E-D60B-4979-AA4E-29A78AAEE8D9}" srcOrd="0" destOrd="0" presId="urn:microsoft.com/office/officeart/2005/8/layout/hList2"/>
    <dgm:cxn modelId="{D7910660-D79A-4303-9165-FB397725E828}" type="presParOf" srcId="{8DC200C8-79A2-46A7-9B4F-5CCED4521E9A}" destId="{B749220E-8F3B-424B-9E2B-9AF82C8276B7}" srcOrd="1" destOrd="0" presId="urn:microsoft.com/office/officeart/2005/8/layout/hList2"/>
    <dgm:cxn modelId="{B55BA837-A254-4066-B397-11530469C4B4}" type="presParOf" srcId="{8DC200C8-79A2-46A7-9B4F-5CCED4521E9A}" destId="{5E50325F-3D4F-4CD1-A34D-65E65FAB8E64}" srcOrd="2" destOrd="0" presId="urn:microsoft.com/office/officeart/2005/8/layout/h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9DEB81-B88F-4C79-9945-6DB45C05DDCC}" type="doc">
      <dgm:prSet loTypeId="urn:microsoft.com/office/officeart/2005/8/layout/matrix3" loCatId="matrix" qsTypeId="urn:microsoft.com/office/officeart/2005/8/quickstyle/simple1" qsCatId="simple" csTypeId="urn:microsoft.com/office/officeart/2005/8/colors/accent1_4" csCatId="accent1" phldr="1"/>
      <dgm:spPr/>
      <dgm:t>
        <a:bodyPr/>
        <a:lstStyle/>
        <a:p>
          <a:endParaRPr lang="fr-FR"/>
        </a:p>
      </dgm:t>
    </dgm:pt>
    <dgm:pt modelId="{2FB757FB-EDDC-4515-87B0-05388BC147FB}">
      <dgm:prSet phldrT="[Texte]"/>
      <dgm:spPr/>
      <dgm:t>
        <a:bodyPr/>
        <a:lstStyle/>
        <a:p>
          <a:r>
            <a:rPr lang="fr-FR" dirty="0" smtClean="0"/>
            <a:t>Démarrage à main</a:t>
          </a:r>
          <a:endParaRPr lang="fr-FR" dirty="0"/>
        </a:p>
      </dgm:t>
    </dgm:pt>
    <dgm:pt modelId="{8D358823-A01C-41B8-ADB1-4A2214C74811}" type="parTrans" cxnId="{633F95CD-5892-43B5-B4BC-91DE4FC7935F}">
      <dgm:prSet/>
      <dgm:spPr/>
      <dgm:t>
        <a:bodyPr/>
        <a:lstStyle/>
        <a:p>
          <a:endParaRPr lang="fr-FR"/>
        </a:p>
      </dgm:t>
    </dgm:pt>
    <dgm:pt modelId="{0680019C-CEF4-4F2F-B30D-610FB4C1869A}" type="sibTrans" cxnId="{633F95CD-5892-43B5-B4BC-91DE4FC7935F}">
      <dgm:prSet/>
      <dgm:spPr/>
      <dgm:t>
        <a:bodyPr/>
        <a:lstStyle/>
        <a:p>
          <a:endParaRPr lang="fr-FR"/>
        </a:p>
      </dgm:t>
    </dgm:pt>
    <dgm:pt modelId="{65C15983-2A6A-448B-84BC-41E42FA18EB3}">
      <dgm:prSet phldrT="[Texte]"/>
      <dgm:spPr/>
      <dgm:t>
        <a:bodyPr/>
        <a:lstStyle/>
        <a:p>
          <a:r>
            <a:rPr lang="fr-FR" dirty="0" smtClean="0"/>
            <a:t>Démarrage hydraulique</a:t>
          </a:r>
          <a:endParaRPr lang="fr-FR" dirty="0"/>
        </a:p>
      </dgm:t>
    </dgm:pt>
    <dgm:pt modelId="{C9EE5EB8-CEC8-44F4-A34A-E2EFB0B4B97E}" type="parTrans" cxnId="{D69CC86B-A2F5-44C6-9AEC-94319CCAF67B}">
      <dgm:prSet/>
      <dgm:spPr/>
      <dgm:t>
        <a:bodyPr/>
        <a:lstStyle/>
        <a:p>
          <a:endParaRPr lang="fr-FR"/>
        </a:p>
      </dgm:t>
    </dgm:pt>
    <dgm:pt modelId="{41CD7A4C-C240-4FB7-8E0E-0FC479B2B9F8}" type="sibTrans" cxnId="{D69CC86B-A2F5-44C6-9AEC-94319CCAF67B}">
      <dgm:prSet/>
      <dgm:spPr/>
      <dgm:t>
        <a:bodyPr/>
        <a:lstStyle/>
        <a:p>
          <a:endParaRPr lang="fr-FR"/>
        </a:p>
      </dgm:t>
    </dgm:pt>
    <dgm:pt modelId="{59598794-013C-4C48-AE55-DDE68792ADDB}">
      <dgm:prSet phldrT="[Texte]"/>
      <dgm:spPr/>
      <dgm:t>
        <a:bodyPr/>
        <a:lstStyle/>
        <a:p>
          <a:r>
            <a:rPr lang="fr-FR" dirty="0" smtClean="0"/>
            <a:t>Utilisation d’un moteur auxiliaire</a:t>
          </a:r>
          <a:endParaRPr lang="fr-FR" dirty="0"/>
        </a:p>
      </dgm:t>
    </dgm:pt>
    <dgm:pt modelId="{314E4CAD-C2BB-47B2-9FCE-193BEBDE08E0}" type="parTrans" cxnId="{FF274E56-7F65-4BA6-8869-ED09A13519BA}">
      <dgm:prSet/>
      <dgm:spPr/>
      <dgm:t>
        <a:bodyPr/>
        <a:lstStyle/>
        <a:p>
          <a:endParaRPr lang="fr-FR"/>
        </a:p>
      </dgm:t>
    </dgm:pt>
    <dgm:pt modelId="{8E266A19-1BA4-46C0-A4E1-7DFC7813EAB5}" type="sibTrans" cxnId="{FF274E56-7F65-4BA6-8869-ED09A13519BA}">
      <dgm:prSet/>
      <dgm:spPr/>
      <dgm:t>
        <a:bodyPr/>
        <a:lstStyle/>
        <a:p>
          <a:endParaRPr lang="fr-FR"/>
        </a:p>
      </dgm:t>
    </dgm:pt>
    <dgm:pt modelId="{741EF802-8ECF-4FBF-8B18-57C2C0CDD8D6}">
      <dgm:prSet phldrT="[Texte]"/>
      <dgm:spPr/>
      <dgm:t>
        <a:bodyPr/>
        <a:lstStyle/>
        <a:p>
          <a:r>
            <a:rPr lang="fr-FR" dirty="0" smtClean="0"/>
            <a:t>Démarrage à l’air comprimé</a:t>
          </a:r>
          <a:endParaRPr lang="fr-FR" dirty="0"/>
        </a:p>
      </dgm:t>
    </dgm:pt>
    <dgm:pt modelId="{B00EBD2A-1916-4DF3-A62E-DBDA2DCBAACC}" type="parTrans" cxnId="{209B41A7-C4C2-47BC-9D79-EE09A178F510}">
      <dgm:prSet/>
      <dgm:spPr/>
      <dgm:t>
        <a:bodyPr/>
        <a:lstStyle/>
        <a:p>
          <a:endParaRPr lang="fr-FR"/>
        </a:p>
      </dgm:t>
    </dgm:pt>
    <dgm:pt modelId="{AF255AEA-6988-4F6D-93D1-12F6CD99FFBD}" type="sibTrans" cxnId="{209B41A7-C4C2-47BC-9D79-EE09A178F510}">
      <dgm:prSet/>
      <dgm:spPr/>
      <dgm:t>
        <a:bodyPr/>
        <a:lstStyle/>
        <a:p>
          <a:endParaRPr lang="fr-FR"/>
        </a:p>
      </dgm:t>
    </dgm:pt>
    <dgm:pt modelId="{37D62205-6B78-48FF-98EB-EC62C3285A1D}" type="pres">
      <dgm:prSet presAssocID="{B19DEB81-B88F-4C79-9945-6DB45C05DDCC}" presName="matrix" presStyleCnt="0">
        <dgm:presLayoutVars>
          <dgm:chMax val="1"/>
          <dgm:dir/>
          <dgm:resizeHandles val="exact"/>
        </dgm:presLayoutVars>
      </dgm:prSet>
      <dgm:spPr/>
      <dgm:t>
        <a:bodyPr/>
        <a:lstStyle/>
        <a:p>
          <a:endParaRPr lang="fr-FR"/>
        </a:p>
      </dgm:t>
    </dgm:pt>
    <dgm:pt modelId="{A9D54798-EB25-4FF6-9794-FF878E8F3FEB}" type="pres">
      <dgm:prSet presAssocID="{B19DEB81-B88F-4C79-9945-6DB45C05DDCC}" presName="diamond" presStyleLbl="bgShp" presStyleIdx="0" presStyleCnt="1"/>
      <dgm:spPr/>
    </dgm:pt>
    <dgm:pt modelId="{85C65AAA-A4BF-4E02-A70A-FD79C12B0DD9}" type="pres">
      <dgm:prSet presAssocID="{B19DEB81-B88F-4C79-9945-6DB45C05DDCC}" presName="quad1" presStyleLbl="node1" presStyleIdx="0" presStyleCnt="4">
        <dgm:presLayoutVars>
          <dgm:chMax val="0"/>
          <dgm:chPref val="0"/>
          <dgm:bulletEnabled val="1"/>
        </dgm:presLayoutVars>
      </dgm:prSet>
      <dgm:spPr/>
      <dgm:t>
        <a:bodyPr/>
        <a:lstStyle/>
        <a:p>
          <a:endParaRPr lang="fr-FR"/>
        </a:p>
      </dgm:t>
    </dgm:pt>
    <dgm:pt modelId="{3D78D0E6-2519-423D-AB66-FA3646760A1F}" type="pres">
      <dgm:prSet presAssocID="{B19DEB81-B88F-4C79-9945-6DB45C05DDCC}" presName="quad2" presStyleLbl="node1" presStyleIdx="1" presStyleCnt="4">
        <dgm:presLayoutVars>
          <dgm:chMax val="0"/>
          <dgm:chPref val="0"/>
          <dgm:bulletEnabled val="1"/>
        </dgm:presLayoutVars>
      </dgm:prSet>
      <dgm:spPr/>
      <dgm:t>
        <a:bodyPr/>
        <a:lstStyle/>
        <a:p>
          <a:endParaRPr lang="fr-FR"/>
        </a:p>
      </dgm:t>
    </dgm:pt>
    <dgm:pt modelId="{7FABE767-75A8-452C-A680-FF3F98E63BA6}" type="pres">
      <dgm:prSet presAssocID="{B19DEB81-B88F-4C79-9945-6DB45C05DDCC}" presName="quad3" presStyleLbl="node1" presStyleIdx="2" presStyleCnt="4">
        <dgm:presLayoutVars>
          <dgm:chMax val="0"/>
          <dgm:chPref val="0"/>
          <dgm:bulletEnabled val="1"/>
        </dgm:presLayoutVars>
      </dgm:prSet>
      <dgm:spPr/>
      <dgm:t>
        <a:bodyPr/>
        <a:lstStyle/>
        <a:p>
          <a:endParaRPr lang="fr-FR"/>
        </a:p>
      </dgm:t>
    </dgm:pt>
    <dgm:pt modelId="{CE16AC3B-9C77-4A50-8184-44AE585E27AF}" type="pres">
      <dgm:prSet presAssocID="{B19DEB81-B88F-4C79-9945-6DB45C05DDCC}" presName="quad4" presStyleLbl="node1" presStyleIdx="3" presStyleCnt="4">
        <dgm:presLayoutVars>
          <dgm:chMax val="0"/>
          <dgm:chPref val="0"/>
          <dgm:bulletEnabled val="1"/>
        </dgm:presLayoutVars>
      </dgm:prSet>
      <dgm:spPr/>
      <dgm:t>
        <a:bodyPr/>
        <a:lstStyle/>
        <a:p>
          <a:endParaRPr lang="fr-FR"/>
        </a:p>
      </dgm:t>
    </dgm:pt>
  </dgm:ptLst>
  <dgm:cxnLst>
    <dgm:cxn modelId="{D69CC86B-A2F5-44C6-9AEC-94319CCAF67B}" srcId="{B19DEB81-B88F-4C79-9945-6DB45C05DDCC}" destId="{65C15983-2A6A-448B-84BC-41E42FA18EB3}" srcOrd="1" destOrd="0" parTransId="{C9EE5EB8-CEC8-44F4-A34A-E2EFB0B4B97E}" sibTransId="{41CD7A4C-C240-4FB7-8E0E-0FC479B2B9F8}"/>
    <dgm:cxn modelId="{633F95CD-5892-43B5-B4BC-91DE4FC7935F}" srcId="{B19DEB81-B88F-4C79-9945-6DB45C05DDCC}" destId="{2FB757FB-EDDC-4515-87B0-05388BC147FB}" srcOrd="0" destOrd="0" parTransId="{8D358823-A01C-41B8-ADB1-4A2214C74811}" sibTransId="{0680019C-CEF4-4F2F-B30D-610FB4C1869A}"/>
    <dgm:cxn modelId="{167CE297-92D8-4B3C-BF11-B27C2D6314B9}" type="presOf" srcId="{59598794-013C-4C48-AE55-DDE68792ADDB}" destId="{7FABE767-75A8-452C-A680-FF3F98E63BA6}" srcOrd="0" destOrd="0" presId="urn:microsoft.com/office/officeart/2005/8/layout/matrix3"/>
    <dgm:cxn modelId="{710F1225-40D4-4035-A021-9F4CAE20CC06}" type="presOf" srcId="{65C15983-2A6A-448B-84BC-41E42FA18EB3}" destId="{3D78D0E6-2519-423D-AB66-FA3646760A1F}" srcOrd="0" destOrd="0" presId="urn:microsoft.com/office/officeart/2005/8/layout/matrix3"/>
    <dgm:cxn modelId="{9BDF7E41-9DDE-4D08-BF49-6A7EF423F7D1}" type="presOf" srcId="{741EF802-8ECF-4FBF-8B18-57C2C0CDD8D6}" destId="{CE16AC3B-9C77-4A50-8184-44AE585E27AF}" srcOrd="0" destOrd="0" presId="urn:microsoft.com/office/officeart/2005/8/layout/matrix3"/>
    <dgm:cxn modelId="{8EA4F0EE-79F8-420D-85D5-E194D2C8D40A}" type="presOf" srcId="{B19DEB81-B88F-4C79-9945-6DB45C05DDCC}" destId="{37D62205-6B78-48FF-98EB-EC62C3285A1D}" srcOrd="0" destOrd="0" presId="urn:microsoft.com/office/officeart/2005/8/layout/matrix3"/>
    <dgm:cxn modelId="{FF274E56-7F65-4BA6-8869-ED09A13519BA}" srcId="{B19DEB81-B88F-4C79-9945-6DB45C05DDCC}" destId="{59598794-013C-4C48-AE55-DDE68792ADDB}" srcOrd="2" destOrd="0" parTransId="{314E4CAD-C2BB-47B2-9FCE-193BEBDE08E0}" sibTransId="{8E266A19-1BA4-46C0-A4E1-7DFC7813EAB5}"/>
    <dgm:cxn modelId="{FF84120A-AB0F-42F8-BBEE-E0D53D4E3979}" type="presOf" srcId="{2FB757FB-EDDC-4515-87B0-05388BC147FB}" destId="{85C65AAA-A4BF-4E02-A70A-FD79C12B0DD9}" srcOrd="0" destOrd="0" presId="urn:microsoft.com/office/officeart/2005/8/layout/matrix3"/>
    <dgm:cxn modelId="{209B41A7-C4C2-47BC-9D79-EE09A178F510}" srcId="{B19DEB81-B88F-4C79-9945-6DB45C05DDCC}" destId="{741EF802-8ECF-4FBF-8B18-57C2C0CDD8D6}" srcOrd="3" destOrd="0" parTransId="{B00EBD2A-1916-4DF3-A62E-DBDA2DCBAACC}" sibTransId="{AF255AEA-6988-4F6D-93D1-12F6CD99FFBD}"/>
    <dgm:cxn modelId="{1B0449E3-E5AB-49A6-BE99-66686D65C829}" type="presParOf" srcId="{37D62205-6B78-48FF-98EB-EC62C3285A1D}" destId="{A9D54798-EB25-4FF6-9794-FF878E8F3FEB}" srcOrd="0" destOrd="0" presId="urn:microsoft.com/office/officeart/2005/8/layout/matrix3"/>
    <dgm:cxn modelId="{B594BC1F-A1DB-4871-A53A-41E771655BA5}" type="presParOf" srcId="{37D62205-6B78-48FF-98EB-EC62C3285A1D}" destId="{85C65AAA-A4BF-4E02-A70A-FD79C12B0DD9}" srcOrd="1" destOrd="0" presId="urn:microsoft.com/office/officeart/2005/8/layout/matrix3"/>
    <dgm:cxn modelId="{4288C597-6683-4E02-B7CA-88C6B45D2433}" type="presParOf" srcId="{37D62205-6B78-48FF-98EB-EC62C3285A1D}" destId="{3D78D0E6-2519-423D-AB66-FA3646760A1F}" srcOrd="2" destOrd="0" presId="urn:microsoft.com/office/officeart/2005/8/layout/matrix3"/>
    <dgm:cxn modelId="{F1B72D22-11A4-4E3D-B858-644A05874A48}" type="presParOf" srcId="{37D62205-6B78-48FF-98EB-EC62C3285A1D}" destId="{7FABE767-75A8-452C-A680-FF3F98E63BA6}" srcOrd="3" destOrd="0" presId="urn:microsoft.com/office/officeart/2005/8/layout/matrix3"/>
    <dgm:cxn modelId="{48430108-9914-413C-A63B-5908D543E47E}" type="presParOf" srcId="{37D62205-6B78-48FF-98EB-EC62C3285A1D}" destId="{CE16AC3B-9C77-4A50-8184-44AE585E27AF}" srcOrd="4" destOrd="0" presId="urn:microsoft.com/office/officeart/2005/8/layout/matrix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66CD3D5-30AA-4519-B446-2CA217F6BAC2}">
      <dsp:nvSpPr>
        <dsp:cNvPr id="0" name=""/>
        <dsp:cNvSpPr/>
      </dsp:nvSpPr>
      <dsp:spPr>
        <a:xfrm rot="16200000">
          <a:off x="-1468721" y="2263084"/>
          <a:ext cx="3593170" cy="559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3208" bIns="0" numCol="1" spcCol="1270" anchor="ctr" anchorCtr="0">
          <a:noAutofit/>
        </a:bodyPr>
        <a:lstStyle/>
        <a:p>
          <a:pPr lvl="0" algn="r" defTabSz="933450">
            <a:lnSpc>
              <a:spcPct val="90000"/>
            </a:lnSpc>
            <a:spcBef>
              <a:spcPct val="0"/>
            </a:spcBef>
            <a:spcAft>
              <a:spcPct val="35000"/>
            </a:spcAft>
          </a:pPr>
          <a:r>
            <a:rPr lang="fr-FR" sz="2100" kern="1200" dirty="0" smtClean="0"/>
            <a:t>La compression </a:t>
          </a:r>
          <a:r>
            <a:rPr lang="fr-FR" sz="2100" b="1" kern="1200" dirty="0" smtClean="0"/>
            <a:t>dynamique</a:t>
          </a:r>
          <a:r>
            <a:rPr lang="fr-FR" sz="2100" kern="1200" dirty="0" smtClean="0"/>
            <a:t> </a:t>
          </a:r>
          <a:endParaRPr lang="fr-FR" sz="2100" kern="1200" dirty="0"/>
        </a:p>
      </dsp:txBody>
      <dsp:txXfrm rot="16200000">
        <a:off x="-1468721" y="2263084"/>
        <a:ext cx="3593170" cy="559227"/>
      </dsp:txXfrm>
    </dsp:sp>
    <dsp:sp modelId="{95839F25-0D0E-438E-9BBA-C276D647F425}">
      <dsp:nvSpPr>
        <dsp:cNvPr id="0" name=""/>
        <dsp:cNvSpPr/>
      </dsp:nvSpPr>
      <dsp:spPr>
        <a:xfrm>
          <a:off x="607478" y="802950"/>
          <a:ext cx="2785547" cy="347949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493208" rIns="170688" bIns="170688" numCol="1" spcCol="1270" anchor="t" anchorCtr="0">
          <a:noAutofit/>
        </a:bodyPr>
        <a:lstStyle/>
        <a:p>
          <a:pPr marL="171450" lvl="1" indent="-171450" algn="l" defTabSz="844550">
            <a:lnSpc>
              <a:spcPct val="90000"/>
            </a:lnSpc>
            <a:spcBef>
              <a:spcPct val="0"/>
            </a:spcBef>
            <a:spcAft>
              <a:spcPct val="15000"/>
            </a:spcAft>
            <a:buChar char="••"/>
          </a:pPr>
          <a:r>
            <a:rPr lang="fr-FR" sz="1900" kern="1200" dirty="0" smtClean="0"/>
            <a:t>transformation de la vitesse de l'air en pression) : compresseurs centrifuges et compresseurs axiaux</a:t>
          </a:r>
          <a:endParaRPr lang="fr-FR" sz="1900" kern="1200" dirty="0"/>
        </a:p>
      </dsp:txBody>
      <dsp:txXfrm>
        <a:off x="607478" y="802950"/>
        <a:ext cx="2785547" cy="3479495"/>
      </dsp:txXfrm>
    </dsp:sp>
    <dsp:sp modelId="{F989C442-5868-48FF-8ABD-CCD5B4712A16}">
      <dsp:nvSpPr>
        <dsp:cNvPr id="0" name=""/>
        <dsp:cNvSpPr/>
      </dsp:nvSpPr>
      <dsp:spPr>
        <a:xfrm>
          <a:off x="48250" y="64770"/>
          <a:ext cx="1118455" cy="1118455"/>
        </a:xfrm>
        <a:prstGeom prst="rect">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E50325F-3D4F-4CD1-A34D-65E65FAB8E64}">
      <dsp:nvSpPr>
        <dsp:cNvPr id="0" name=""/>
        <dsp:cNvSpPr/>
      </dsp:nvSpPr>
      <dsp:spPr>
        <a:xfrm rot="16200000">
          <a:off x="2534154" y="2263084"/>
          <a:ext cx="3706846" cy="559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3208" bIns="0" numCol="1" spcCol="1270" anchor="ctr" anchorCtr="0">
          <a:noAutofit/>
        </a:bodyPr>
        <a:lstStyle/>
        <a:p>
          <a:pPr lvl="0" algn="r" defTabSz="889000">
            <a:lnSpc>
              <a:spcPct val="90000"/>
            </a:lnSpc>
            <a:spcBef>
              <a:spcPct val="0"/>
            </a:spcBef>
            <a:spcAft>
              <a:spcPct val="35000"/>
            </a:spcAft>
          </a:pPr>
          <a:r>
            <a:rPr lang="fr-FR" sz="2000" b="0" kern="1200" dirty="0" smtClean="0"/>
            <a:t>La compression </a:t>
          </a:r>
          <a:r>
            <a:rPr lang="fr-FR" sz="2100" b="1" kern="1200" dirty="0" smtClean="0"/>
            <a:t>volumétrique</a:t>
          </a:r>
          <a:r>
            <a:rPr lang="fr-FR" sz="2000" kern="1200" dirty="0" smtClean="0"/>
            <a:t> </a:t>
          </a:r>
          <a:endParaRPr lang="fr-FR" sz="2000" kern="1200" dirty="0"/>
        </a:p>
      </dsp:txBody>
      <dsp:txXfrm rot="16200000">
        <a:off x="2534154" y="2263084"/>
        <a:ext cx="3706846" cy="559227"/>
      </dsp:txXfrm>
    </dsp:sp>
    <dsp:sp modelId="{B749220E-8F3B-424B-9E2B-9AF82C8276B7}">
      <dsp:nvSpPr>
        <dsp:cNvPr id="0" name=""/>
        <dsp:cNvSpPr/>
      </dsp:nvSpPr>
      <dsp:spPr>
        <a:xfrm>
          <a:off x="4667191" y="802950"/>
          <a:ext cx="2785547" cy="347949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493208" rIns="170688" bIns="170688" numCol="1" spcCol="1270" anchor="t" anchorCtr="0">
          <a:noAutofit/>
        </a:bodyPr>
        <a:lstStyle/>
        <a:p>
          <a:pPr marL="171450" lvl="1" indent="-171450" algn="l" defTabSz="844550">
            <a:lnSpc>
              <a:spcPct val="90000"/>
            </a:lnSpc>
            <a:spcBef>
              <a:spcPct val="0"/>
            </a:spcBef>
            <a:spcAft>
              <a:spcPct val="15000"/>
            </a:spcAft>
            <a:buChar char="••"/>
          </a:pPr>
          <a:r>
            <a:rPr lang="fr-FR" sz="1900" kern="1200" dirty="0" smtClean="0"/>
            <a:t>réduction de volume à l'aide d'un élément comprimant) : compresseurs alternatifs (le plus souvent à piston) et rotatifs (compresseurs à vis, à palettes, à engrenages et à anneaux liquides</a:t>
          </a:r>
          <a:endParaRPr lang="fr-FR" sz="1900" kern="1200" dirty="0"/>
        </a:p>
      </dsp:txBody>
      <dsp:txXfrm>
        <a:off x="4667191" y="802950"/>
        <a:ext cx="2785547" cy="3479495"/>
      </dsp:txXfrm>
    </dsp:sp>
    <dsp:sp modelId="{D056819E-D60B-4979-AA4E-29A78AAEE8D9}">
      <dsp:nvSpPr>
        <dsp:cNvPr id="0" name=""/>
        <dsp:cNvSpPr/>
      </dsp:nvSpPr>
      <dsp:spPr>
        <a:xfrm>
          <a:off x="4107964" y="64770"/>
          <a:ext cx="1118455" cy="1118455"/>
        </a:xfrm>
        <a:prstGeom prst="rect">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D54798-EB25-4FF6-9794-FF878E8F3FEB}">
      <dsp:nvSpPr>
        <dsp:cNvPr id="0" name=""/>
        <dsp:cNvSpPr/>
      </dsp:nvSpPr>
      <dsp:spPr>
        <a:xfrm>
          <a:off x="1851818" y="0"/>
          <a:ext cx="4525963" cy="4525963"/>
        </a:xfrm>
        <a:prstGeom prst="diamond">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C65AAA-A4BF-4E02-A70A-FD79C12B0DD9}">
      <dsp:nvSpPr>
        <dsp:cNvPr id="0" name=""/>
        <dsp:cNvSpPr/>
      </dsp:nvSpPr>
      <dsp:spPr>
        <a:xfrm>
          <a:off x="2281784" y="429966"/>
          <a:ext cx="1765125" cy="1765125"/>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Démarrage à main</a:t>
          </a:r>
          <a:endParaRPr lang="fr-FR" sz="2300" kern="1200" dirty="0"/>
        </a:p>
      </dsp:txBody>
      <dsp:txXfrm>
        <a:off x="2281784" y="429966"/>
        <a:ext cx="1765125" cy="1765125"/>
      </dsp:txXfrm>
    </dsp:sp>
    <dsp:sp modelId="{3D78D0E6-2519-423D-AB66-FA3646760A1F}">
      <dsp:nvSpPr>
        <dsp:cNvPr id="0" name=""/>
        <dsp:cNvSpPr/>
      </dsp:nvSpPr>
      <dsp:spPr>
        <a:xfrm>
          <a:off x="4182689" y="429966"/>
          <a:ext cx="1765125" cy="1765125"/>
        </a:xfrm>
        <a:prstGeom prst="roundRect">
          <a:avLst/>
        </a:prstGeom>
        <a:solidFill>
          <a:schemeClr val="accent1">
            <a:shade val="50000"/>
            <a:hueOff val="-340728"/>
            <a:satOff val="2176"/>
            <a:lumOff val="226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Démarrage hydraulique</a:t>
          </a:r>
          <a:endParaRPr lang="fr-FR" sz="2300" kern="1200" dirty="0"/>
        </a:p>
      </dsp:txBody>
      <dsp:txXfrm>
        <a:off x="4182689" y="429966"/>
        <a:ext cx="1765125" cy="1765125"/>
      </dsp:txXfrm>
    </dsp:sp>
    <dsp:sp modelId="{7FABE767-75A8-452C-A680-FF3F98E63BA6}">
      <dsp:nvSpPr>
        <dsp:cNvPr id="0" name=""/>
        <dsp:cNvSpPr/>
      </dsp:nvSpPr>
      <dsp:spPr>
        <a:xfrm>
          <a:off x="2281784" y="2330870"/>
          <a:ext cx="1765125" cy="1765125"/>
        </a:xfrm>
        <a:prstGeom prst="roundRect">
          <a:avLst/>
        </a:prstGeom>
        <a:solidFill>
          <a:schemeClr val="accent1">
            <a:shade val="50000"/>
            <a:hueOff val="-681456"/>
            <a:satOff val="4352"/>
            <a:lumOff val="452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Utilisation d’un moteur auxiliaire</a:t>
          </a:r>
          <a:endParaRPr lang="fr-FR" sz="2300" kern="1200" dirty="0"/>
        </a:p>
      </dsp:txBody>
      <dsp:txXfrm>
        <a:off x="2281784" y="2330870"/>
        <a:ext cx="1765125" cy="1765125"/>
      </dsp:txXfrm>
    </dsp:sp>
    <dsp:sp modelId="{CE16AC3B-9C77-4A50-8184-44AE585E27AF}">
      <dsp:nvSpPr>
        <dsp:cNvPr id="0" name=""/>
        <dsp:cNvSpPr/>
      </dsp:nvSpPr>
      <dsp:spPr>
        <a:xfrm>
          <a:off x="4182689" y="2330870"/>
          <a:ext cx="1765125" cy="1765125"/>
        </a:xfrm>
        <a:prstGeom prst="roundRect">
          <a:avLst/>
        </a:prstGeom>
        <a:solidFill>
          <a:schemeClr val="accent1">
            <a:shade val="50000"/>
            <a:hueOff val="-340728"/>
            <a:satOff val="2176"/>
            <a:lumOff val="226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Démarrage à l’air comprimé</a:t>
          </a:r>
          <a:endParaRPr lang="fr-FR" sz="2300" kern="1200" dirty="0"/>
        </a:p>
      </dsp:txBody>
      <dsp:txXfrm>
        <a:off x="4182689" y="2330870"/>
        <a:ext cx="1765125" cy="1765125"/>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AC63B6-1CBB-4A47-9BC7-F013A899C978}" type="datetimeFigureOut">
              <a:rPr lang="fr-FR" smtClean="0"/>
              <a:pPr/>
              <a:t>04/06/2014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85DD27-90F0-41DB-B04B-23E3241503D0}" type="slidenum">
              <a:rPr lang="fr-FR" smtClean="0"/>
              <a:pPr/>
              <a:t>‹N°›</a:t>
            </a:fld>
            <a:endParaRPr lang="fr-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fr-F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fr-FR" sz="1200"/>
            </a:lvl1pPr>
          </a:lstStyle>
          <a:p>
            <a:fld id="{00F830A1-3891-4B82-A120-081866556DA0}" type="datetimeFigureOut">
              <a:rPr/>
              <a:pPr/>
              <a:t>12/17/2009</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Niveau 2</a:t>
            </a:r>
          </a:p>
          <a:p>
            <a:pPr lvl="2"/>
            <a:r>
              <a:rPr lang="fr-FR"/>
              <a:t>Niveau 3</a:t>
            </a:r>
          </a:p>
          <a:p>
            <a:pPr lvl="3"/>
            <a:r>
              <a:rPr lang="fr-FR"/>
              <a:t>Niveau 4</a:t>
            </a:r>
          </a:p>
          <a:p>
            <a:pPr lvl="4"/>
            <a:r>
              <a:rPr lang="fr-FR"/>
              <a:t>Niveau 5</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fr-F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fr-FR" sz="1200"/>
            </a:lvl1pPr>
          </a:lstStyle>
          <a:p>
            <a:fld id="{58CC9574-A819-4FE4-99A7-1E27AD09ADC2}" type="slidenum">
              <a:rPr/>
              <a:pPr/>
              <a:t>‹N°›</a:t>
            </a:fld>
            <a:endParaRPr lang="fr-F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lang="fr-FR" sz="1200" kern="1200">
        <a:solidFill>
          <a:schemeClr val="tx1"/>
        </a:solidFill>
        <a:latin typeface="+mn-lt"/>
        <a:ea typeface="+mn-ea"/>
        <a:cs typeface="+mn-cs"/>
      </a:defRPr>
    </a:lvl1pPr>
    <a:lvl2pPr marL="457200" algn="l" defTabSz="914400" rtl="0" eaLnBrk="1" latinLnBrk="0" hangingPunct="1">
      <a:defRPr lang="fr-FR" sz="1200" kern="1200">
        <a:solidFill>
          <a:schemeClr val="tx1"/>
        </a:solidFill>
        <a:latin typeface="+mn-lt"/>
        <a:ea typeface="+mn-ea"/>
        <a:cs typeface="+mn-cs"/>
      </a:defRPr>
    </a:lvl2pPr>
    <a:lvl3pPr marL="914400" algn="l" defTabSz="914400" rtl="0" eaLnBrk="1" latinLnBrk="0" hangingPunct="1">
      <a:defRPr lang="fr-FR" sz="1200" kern="1200">
        <a:solidFill>
          <a:schemeClr val="tx1"/>
        </a:solidFill>
        <a:latin typeface="+mn-lt"/>
        <a:ea typeface="+mn-ea"/>
        <a:cs typeface="+mn-cs"/>
      </a:defRPr>
    </a:lvl3pPr>
    <a:lvl4pPr marL="1371600" algn="l" defTabSz="914400" rtl="0" eaLnBrk="1" latinLnBrk="0" hangingPunct="1">
      <a:defRPr lang="fr-FR" sz="1200" kern="1200">
        <a:solidFill>
          <a:schemeClr val="tx1"/>
        </a:solidFill>
        <a:latin typeface="+mn-lt"/>
        <a:ea typeface="+mn-ea"/>
        <a:cs typeface="+mn-cs"/>
      </a:defRPr>
    </a:lvl4pPr>
    <a:lvl5pPr marL="1828800" algn="l" defTabSz="914400" rtl="0" eaLnBrk="1" latinLnBrk="0" hangingPunct="1">
      <a:defRPr lang="fr-FR" sz="1200" kern="1200">
        <a:solidFill>
          <a:schemeClr val="tx1"/>
        </a:solidFill>
        <a:latin typeface="+mn-lt"/>
        <a:ea typeface="+mn-ea"/>
        <a:cs typeface="+mn-cs"/>
      </a:defRPr>
    </a:lvl5pPr>
    <a:lvl6pPr marL="2286000" algn="l" defTabSz="914400" rtl="0" eaLnBrk="1" latinLnBrk="0" hangingPunct="1">
      <a:defRPr lang="fr-FR" sz="1200" kern="1200">
        <a:solidFill>
          <a:schemeClr val="tx1"/>
        </a:solidFill>
        <a:latin typeface="+mn-lt"/>
        <a:ea typeface="+mn-ea"/>
        <a:cs typeface="+mn-cs"/>
      </a:defRPr>
    </a:lvl6pPr>
    <a:lvl7pPr marL="2743200" algn="l" defTabSz="914400" rtl="0" eaLnBrk="1" latinLnBrk="0" hangingPunct="1">
      <a:defRPr lang="fr-FR" sz="1200" kern="1200">
        <a:solidFill>
          <a:schemeClr val="tx1"/>
        </a:solidFill>
        <a:latin typeface="+mn-lt"/>
        <a:ea typeface="+mn-ea"/>
        <a:cs typeface="+mn-cs"/>
      </a:defRPr>
    </a:lvl7pPr>
    <a:lvl8pPr marL="3200400" algn="l" defTabSz="914400" rtl="0" eaLnBrk="1" latinLnBrk="0" hangingPunct="1">
      <a:defRPr lang="fr-FR" sz="1200" kern="1200">
        <a:solidFill>
          <a:schemeClr val="tx1"/>
        </a:solidFill>
        <a:latin typeface="+mn-lt"/>
        <a:ea typeface="+mn-ea"/>
        <a:cs typeface="+mn-cs"/>
      </a:defRPr>
    </a:lvl8pPr>
    <a:lvl9pPr marL="3657600" algn="l" defTabSz="914400" rtl="0" eaLnBrk="1" latinLnBrk="0" hangingPunct="1">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Cette présentation illustre les nouvelles fonctionnalités de PowerPoint, qui sont optimisées pour un affichage sous forme de diaporama. Ces diapositives visent à vous donner des idées pour créer des présentations captivantes dans PowerPoint 2010.</a:t>
            </a:r>
          </a:p>
          <a:p>
            <a:endParaRPr lang="fr-FR" dirty="0" smtClean="0"/>
          </a:p>
          <a:p>
            <a:r>
              <a:rPr lang="fr-FR" dirty="0" smtClean="0"/>
              <a:t>Pour obtenir d’autres exemples de modèles, cliquez sur l’onglet Fichier puis, dans l’onglet Nouveau, cliquez sur Exemples de modèles.</a:t>
            </a:r>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13</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15</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18</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20</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8CC9574-A819-4FE4-99A7-1E27AD09ADC2}" type="slidenum">
              <a:rPr lang="fr-FR" smtClean="0"/>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8</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10</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11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5" name="Espace réservé du numéro de diapositive 4"/>
          <p:cNvSpPr>
            <a:spLocks noGrp="1"/>
          </p:cNvSpPr>
          <p:nvPr>
            <p:ph type="sldNum" sz="quarter" idx="10"/>
          </p:nvPr>
        </p:nvSpPr>
        <p:spPr/>
        <p:txBody>
          <a:bodyPr/>
          <a:lstStyle/>
          <a:p>
            <a:fld id="{58CC9574-A819-4FE4-99A7-1E27AD09ADC2}" type="slidenum">
              <a:rPr lang="fr-FR" smtClean="0"/>
              <a:pPr/>
              <a:t>12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fr-FR">
              <a:solidFill>
                <a:srgbClr val="F47F28"/>
              </a:solidFill>
            </a:endParaRPr>
          </a:p>
        </p:txBody>
      </p:sp>
      <p:sp>
        <p:nvSpPr>
          <p:cNvPr id="4" name="Date Placeholder 3"/>
          <p:cNvSpPr>
            <a:spLocks noGrp="1"/>
          </p:cNvSpPr>
          <p:nvPr>
            <p:ph type="dt" sz="half" idx="10"/>
          </p:nvPr>
        </p:nvSpPr>
        <p:spPr/>
        <p:txBody>
          <a:bodyPr/>
          <a:lstStyle>
            <a:lvl1pPr eaLnBrk="1" latinLnBrk="0" hangingPunct="1">
              <a:defRPr kumimoji="0" lang="fr-FR">
                <a:solidFill>
                  <a:schemeClr val="bg1"/>
                </a:solidFill>
              </a:defRPr>
            </a:lvl1pPr>
          </a:lstStyle>
          <a:p>
            <a:r>
              <a:rPr lang="fr-FR" smtClean="0"/>
              <a:t>12/17/2009</a:t>
            </a:r>
            <a:endParaRPr kumimoji="0" lang="fr-FR"/>
          </a:p>
        </p:txBody>
      </p:sp>
      <p:sp>
        <p:nvSpPr>
          <p:cNvPr id="5" name="Footer Placeholder 4"/>
          <p:cNvSpPr>
            <a:spLocks noGrp="1"/>
          </p:cNvSpPr>
          <p:nvPr>
            <p:ph type="ftr" sz="quarter" idx="11"/>
          </p:nvPr>
        </p:nvSpPr>
        <p:spPr/>
        <p:txBody>
          <a:bodyPr/>
          <a:lstStyle>
            <a:lvl1pPr eaLnBrk="1" latinLnBrk="0" hangingPunct="1">
              <a:defRPr kumimoji="0" lang="fr-FR">
                <a:solidFill>
                  <a:schemeClr val="bg1"/>
                </a:solidFill>
              </a:defRPr>
            </a:lvl1pPr>
          </a:lstStyle>
          <a:p>
            <a:endParaRPr kumimoji="0" lang="fr-FR"/>
          </a:p>
        </p:txBody>
      </p:sp>
      <p:sp>
        <p:nvSpPr>
          <p:cNvPr id="6" name="Slide Number Placeholder 5"/>
          <p:cNvSpPr>
            <a:spLocks noGrp="1"/>
          </p:cNvSpPr>
          <p:nvPr>
            <p:ph type="sldNum" sz="quarter" idx="12"/>
          </p:nvPr>
        </p:nvSpPr>
        <p:spPr/>
        <p:txBody>
          <a:bodyPr/>
          <a:lstStyle>
            <a:lvl1pPr eaLnBrk="1" latinLnBrk="0" hangingPunct="1">
              <a:defRPr kumimoji="0" lang="fr-FR">
                <a:solidFill>
                  <a:schemeClr val="bg1"/>
                </a:solidFill>
              </a:defRPr>
            </a:lvl1pPr>
          </a:lstStyle>
          <a:p>
            <a:fld id="{240D5ECE-8B49-45CD-BE81-EF81920D1969}" type="slidenum">
              <a:rPr/>
              <a:pPr/>
              <a:t>‹N°›</a:t>
            </a:fld>
            <a:endParaRPr kumimoji="0" lang="fr-F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eaLnBrk="1" latinLnBrk="0" hangingPunct="1">
              <a:buNone/>
              <a:defRPr kumimoji="0" lang="fr-FR" sz="2200" kern="1200">
                <a:solidFill>
                  <a:schemeClr val="tx1">
                    <a:lumMod val="75000"/>
                    <a:lumOff val="25000"/>
                  </a:schemeClr>
                </a:solidFill>
                <a:latin typeface="Calibri" pitchFamily="34" charset="0"/>
                <a:ea typeface="+mn-ea"/>
                <a:cs typeface="+mn-cs"/>
              </a:defRPr>
            </a:lvl1pPr>
          </a:lstStyle>
          <a:p>
            <a:pPr lvl="0"/>
            <a:r>
              <a:rPr kumimoji="0" lang="fr-FR"/>
              <a:t>Modifiez le style des sous-titres du masque</a:t>
            </a:r>
          </a:p>
        </p:txBody>
      </p:sp>
      <p:sp>
        <p:nvSpPr>
          <p:cNvPr id="2" name="Title 1"/>
          <p:cNvSpPr>
            <a:spLocks noGrp="1"/>
          </p:cNvSpPr>
          <p:nvPr>
            <p:ph type="title"/>
          </p:nvPr>
        </p:nvSpPr>
        <p:spPr>
          <a:xfrm>
            <a:off x="106344" y="4114800"/>
            <a:ext cx="7315200" cy="914400"/>
          </a:xfrm>
        </p:spPr>
        <p:txBody>
          <a:bodyPr anchor="b" anchorCtr="0">
            <a:normAutofit/>
          </a:bodyPr>
          <a:lstStyle>
            <a:lvl1pPr marL="0" indent="0" eaLnBrk="1" latinLnBrk="0" hangingPunct="1">
              <a:defRPr kumimoji="0" lang="fr-FR" sz="3600" b="1" kern="1200" baseline="0">
                <a:solidFill>
                  <a:schemeClr val="bg1"/>
                </a:solidFill>
                <a:latin typeface="Arial" pitchFamily="34" charset="0"/>
                <a:ea typeface="+mn-ea"/>
                <a:cs typeface="Arial" pitchFamily="34" charset="0"/>
              </a:defRPr>
            </a:lvl1pPr>
          </a:lstStyle>
          <a:p>
            <a:pPr marL="342900" lvl="0" indent="-342900" algn="l" defTabSz="914400" eaLnBrk="1" latinLnBrk="0" hangingPunct="1"/>
            <a:r>
              <a:rPr lang="fr-FR" smtClean="0"/>
              <a:t>Cliquez pour modifier le style du titre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édia avec légen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fr-FR">
                <a:solidFill>
                  <a:schemeClr val="bg1"/>
                </a:solidFill>
              </a:defRPr>
            </a:lvl1pPr>
          </a:lstStyle>
          <a:p>
            <a:r>
              <a:rPr lang="fr-FR" smtClean="0"/>
              <a:t>12/17/2009</a:t>
            </a:r>
            <a:endParaRPr kumimoji="0" lang="fr-FR"/>
          </a:p>
        </p:txBody>
      </p:sp>
      <p:sp>
        <p:nvSpPr>
          <p:cNvPr id="4" name="Footer Placeholder 3"/>
          <p:cNvSpPr>
            <a:spLocks noGrp="1"/>
          </p:cNvSpPr>
          <p:nvPr>
            <p:ph type="ftr" sz="quarter" idx="11"/>
          </p:nvPr>
        </p:nvSpPr>
        <p:spPr/>
        <p:txBody>
          <a:bodyPr/>
          <a:lstStyle>
            <a:lvl1pPr eaLnBrk="1" latinLnBrk="0" hangingPunct="1">
              <a:defRPr kumimoji="0" lang="fr-FR">
                <a:solidFill>
                  <a:schemeClr val="bg1"/>
                </a:solidFill>
              </a:defRPr>
            </a:lvl1pPr>
          </a:lstStyle>
          <a:p>
            <a:endParaRPr kumimoji="0" lang="fr-FR"/>
          </a:p>
        </p:txBody>
      </p:sp>
      <p:sp>
        <p:nvSpPr>
          <p:cNvPr id="5" name="Slide Number Placeholder 4"/>
          <p:cNvSpPr>
            <a:spLocks noGrp="1"/>
          </p:cNvSpPr>
          <p:nvPr>
            <p:ph type="sldNum" sz="quarter" idx="12"/>
          </p:nvPr>
        </p:nvSpPr>
        <p:spPr/>
        <p:txBody>
          <a:bodyPr/>
          <a:lstStyle>
            <a:lvl1pPr eaLnBrk="1" latinLnBrk="0" hangingPunct="1">
              <a:defRPr kumimoji="0" lang="fr-FR">
                <a:solidFill>
                  <a:schemeClr val="bg1"/>
                </a:solidFill>
              </a:defRPr>
            </a:lvl1pPr>
          </a:lstStyle>
          <a:p>
            <a:fld id="{240D5ECE-8B49-45CD-BE81-EF81920D1969}" type="slidenum">
              <a:rPr/>
              <a:pPr/>
              <a:t>‹N°›</a:t>
            </a:fld>
            <a:endParaRPr kumimoji="0" lang="fr-F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fr-FR" b="1">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eaLnBrk="1" latinLnBrk="0" hangingPunct="1">
              <a:defRPr kumimoji="0" lang="fr-FR" sz="1800" b="0" i="1">
                <a:solidFill>
                  <a:schemeClr val="bg1">
                    <a:lumMod val="85000"/>
                  </a:schemeClr>
                </a:solidFill>
                <a:latin typeface="Georgia" pitchFamily="18" charset="0"/>
              </a:defRPr>
            </a:lvl1pPr>
          </a:lstStyle>
          <a:p>
            <a:pPr eaLnBrk="1" latinLnBrk="0" hangingPunct="1"/>
            <a:r>
              <a:rPr lang="fr-FR" smtClean="0"/>
              <a:t>Cliquez pour modifier le style du titre</a:t>
            </a:r>
            <a:endParaRPr/>
          </a:p>
        </p:txBody>
      </p:sp>
      <p:sp>
        <p:nvSpPr>
          <p:cNvPr id="9" name="Media Placeholder 8"/>
          <p:cNvSpPr>
            <a:spLocks noGrp="1"/>
          </p:cNvSpPr>
          <p:nvPr>
            <p:ph type="media" sz="quarter" idx="13"/>
          </p:nvPr>
        </p:nvSpPr>
        <p:spPr>
          <a:xfrm>
            <a:off x="587022" y="838200"/>
            <a:ext cx="4873752" cy="3812822"/>
          </a:xfrm>
        </p:spPr>
        <p:txBody>
          <a:bodyPr/>
          <a:lstStyle>
            <a:lvl1pPr eaLnBrk="1" latinLnBrk="0" hangingPunct="1">
              <a:buNone/>
              <a:defRPr kumimoji="0" lang="fr-FR"/>
            </a:lvl1pPr>
          </a:lstStyle>
          <a:p>
            <a:pPr eaLnBrk="1" latinLnBrk="0" hangingPunct="1"/>
            <a:r>
              <a:rPr lang="fr-FR" smtClean="0"/>
              <a:t>Cliquez sur l'icône pour ajouter l'élément multimédia</a:t>
            </a:r>
            <a:endParaRPr/>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eaLnBrk="1" latinLnBrk="0" hangingPunct="1">
              <a:buNone/>
              <a:defRPr kumimoji="0" lang="fr-FR" sz="2400">
                <a:solidFill>
                  <a:schemeClr val="bg1"/>
                </a:solidFill>
              </a:defRPr>
            </a:lvl1pPr>
          </a:lstStyle>
          <a:p>
            <a:pPr lvl="0" eaLnBrk="1" latinLnBrk="0" hangingPunct="1"/>
            <a:r>
              <a:rPr lang="fr-FR" smtClean="0"/>
              <a:t>Cliquez pour modifier les styles du texte du masque</a:t>
            </a:r>
          </a:p>
        </p:txBody>
      </p:sp>
    </p:spTree>
  </p:cSld>
  <p:clrMapOvr>
    <a:masterClrMapping/>
  </p:clrMapOvr>
  <mc:AlternateContent xmlns:mc="http://schemas.openxmlformats.org/markup-compatibility/2006">
    <mc:Choice xmlns="" xmlns:p14="http://schemas.microsoft.com/office/powerpoint/2010/main" Requires="p14">
      <p:transition spd="slow" p14:dur="2000">
        <p:wipe/>
      </p:transition>
    </mc:Choice>
    <mc:Fallback>
      <p:transition spd="slow">
        <p:wip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fr-FR" b="1">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eaLnBrk="1" latinLnBrk="0" hangingPunct="1">
              <a:defRPr kumimoji="0" lang="fr-FR" sz="1800" b="0" i="1">
                <a:solidFill>
                  <a:schemeClr val="bg1">
                    <a:lumMod val="85000"/>
                  </a:schemeClr>
                </a:solidFill>
                <a:latin typeface="Georgia" pitchFamily="18" charset="0"/>
              </a:defRPr>
            </a:lvl1pPr>
          </a:lstStyle>
          <a:p>
            <a:pPr eaLnBrk="1" latinLnBrk="0" hangingPunct="1"/>
            <a:r>
              <a:rPr lang="fr-FR" smtClean="0"/>
              <a:t>Cliquez pour modifier le style du titre</a:t>
            </a:r>
            <a:endParaRPr/>
          </a:p>
        </p:txBody>
      </p:sp>
      <p:sp>
        <p:nvSpPr>
          <p:cNvPr id="3" name="Picture Placeholder 2"/>
          <p:cNvSpPr>
            <a:spLocks noGrp="1"/>
          </p:cNvSpPr>
          <p:nvPr>
            <p:ph type="pic" idx="1"/>
          </p:nvPr>
        </p:nvSpPr>
        <p:spPr>
          <a:xfrm>
            <a:off x="1792288" y="612775"/>
            <a:ext cx="5486400" cy="4114800"/>
          </a:xfrm>
        </p:spPr>
        <p:txBody>
          <a:bodyPr/>
          <a:lstStyle>
            <a:lvl1pPr marL="0" indent="0" eaLnBrk="1" latinLnBrk="0" hangingPunct="1">
              <a:buNone/>
              <a:defRPr kumimoji="0" lang="fr-FR" sz="3200"/>
            </a:lvl1pPr>
            <a:lvl2pPr marL="457200" indent="0" eaLnBrk="1" latinLnBrk="0" hangingPunct="1">
              <a:buNone/>
              <a:defRPr kumimoji="0" lang="fr-FR" sz="2800"/>
            </a:lvl2pPr>
            <a:lvl3pPr marL="914400" indent="0" eaLnBrk="1" latinLnBrk="0" hangingPunct="1">
              <a:buNone/>
              <a:defRPr kumimoji="0" lang="fr-FR" sz="2400"/>
            </a:lvl3pPr>
            <a:lvl4pPr marL="1371600" indent="0" eaLnBrk="1" latinLnBrk="0" hangingPunct="1">
              <a:buNone/>
              <a:defRPr kumimoji="0" lang="fr-FR" sz="2000"/>
            </a:lvl4pPr>
            <a:lvl5pPr marL="1828800" indent="0" eaLnBrk="1" latinLnBrk="0" hangingPunct="1">
              <a:buNone/>
              <a:defRPr kumimoji="0" lang="fr-FR" sz="2000"/>
            </a:lvl5pPr>
            <a:lvl6pPr marL="2286000" indent="0" eaLnBrk="1" latinLnBrk="0" hangingPunct="1">
              <a:buNone/>
              <a:defRPr kumimoji="0" lang="fr-FR" sz="2000"/>
            </a:lvl6pPr>
            <a:lvl7pPr marL="2743200" indent="0" eaLnBrk="1" latinLnBrk="0" hangingPunct="1">
              <a:buNone/>
              <a:defRPr kumimoji="0" lang="fr-FR" sz="2000"/>
            </a:lvl7pPr>
            <a:lvl8pPr marL="3200400" indent="0" eaLnBrk="1" latinLnBrk="0" hangingPunct="1">
              <a:buNone/>
              <a:defRPr kumimoji="0" lang="fr-FR" sz="2000"/>
            </a:lvl8pPr>
            <a:lvl9pPr marL="3657600" indent="0" eaLnBrk="1" latinLnBrk="0" hangingPunct="1">
              <a:buNone/>
              <a:defRPr kumimoji="0" lang="fr-FR" sz="2000"/>
            </a:lvl9pPr>
          </a:lstStyle>
          <a:p>
            <a:pPr eaLnBrk="1" latinLnBrk="0" hangingPunct="1"/>
            <a:r>
              <a:rPr lang="fr-FR" smtClean="0"/>
              <a:t>Cliquez sur l'icône pour ajouter une image</a:t>
            </a:r>
            <a:endParaRPr/>
          </a:p>
        </p:txBody>
      </p:sp>
      <p:sp>
        <p:nvSpPr>
          <p:cNvPr id="4" name="Text Placeholder 3"/>
          <p:cNvSpPr>
            <a:spLocks noGrp="1"/>
          </p:cNvSpPr>
          <p:nvPr>
            <p:ph type="body" sz="half" idx="2"/>
          </p:nvPr>
        </p:nvSpPr>
        <p:spPr>
          <a:xfrm>
            <a:off x="1792288" y="5562600"/>
            <a:ext cx="5486400" cy="609600"/>
          </a:xfrm>
        </p:spPr>
        <p:txBody>
          <a:bodyPr/>
          <a:lstStyle>
            <a:lvl1pPr marL="0" indent="0" algn="ctr" eaLnBrk="1" latinLnBrk="0" hangingPunct="1">
              <a:buNone/>
              <a:defRPr kumimoji="0" lang="fr-FR" sz="1400"/>
            </a:lvl1pPr>
            <a:lvl2pPr marL="457200" indent="0" eaLnBrk="1" latinLnBrk="0" hangingPunct="1">
              <a:buNone/>
              <a:defRPr kumimoji="0" lang="fr-FR" sz="1200"/>
            </a:lvl2pPr>
            <a:lvl3pPr marL="914400" indent="0" eaLnBrk="1" latinLnBrk="0" hangingPunct="1">
              <a:buNone/>
              <a:defRPr kumimoji="0" lang="fr-FR" sz="1000"/>
            </a:lvl3pPr>
            <a:lvl4pPr marL="1371600" indent="0" eaLnBrk="1" latinLnBrk="0" hangingPunct="1">
              <a:buNone/>
              <a:defRPr kumimoji="0" lang="fr-FR" sz="900"/>
            </a:lvl4pPr>
            <a:lvl5pPr marL="1828800" indent="0" eaLnBrk="1" latinLnBrk="0" hangingPunct="1">
              <a:buNone/>
              <a:defRPr kumimoji="0" lang="fr-FR" sz="900"/>
            </a:lvl5pPr>
            <a:lvl6pPr marL="2286000" indent="0" eaLnBrk="1" latinLnBrk="0" hangingPunct="1">
              <a:buNone/>
              <a:defRPr kumimoji="0" lang="fr-FR" sz="900"/>
            </a:lvl6pPr>
            <a:lvl7pPr marL="2743200" indent="0" eaLnBrk="1" latinLnBrk="0" hangingPunct="1">
              <a:buNone/>
              <a:defRPr kumimoji="0" lang="fr-FR" sz="900"/>
            </a:lvl7pPr>
            <a:lvl8pPr marL="3200400" indent="0" eaLnBrk="1" latinLnBrk="0" hangingPunct="1">
              <a:buNone/>
              <a:defRPr kumimoji="0" lang="fr-FR" sz="900"/>
            </a:lvl8pPr>
            <a:lvl9pPr marL="3657600" indent="0" eaLnBrk="1" latinLnBrk="0" hangingPunct="1">
              <a:buNone/>
              <a:defRPr kumimoji="0" lang="fr-FR" sz="900"/>
            </a:lvl9pPr>
          </a:lstStyle>
          <a:p>
            <a:pPr lvl="0" eaLnBrk="1" latinLnBrk="0" hangingPunct="1"/>
            <a:r>
              <a:rPr lang="fr-FR" smtClean="0"/>
              <a:t>Cliquez pour modifier les styles du texte du masque</a:t>
            </a:r>
          </a:p>
        </p:txBody>
      </p:sp>
      <p:sp>
        <p:nvSpPr>
          <p:cNvPr id="5" name="Date Placeholder 4"/>
          <p:cNvSpPr>
            <a:spLocks noGrp="1"/>
          </p:cNvSpPr>
          <p:nvPr>
            <p:ph type="dt" sz="half" idx="10"/>
          </p:nvPr>
        </p:nvSpPr>
        <p:spPr/>
        <p:txBody>
          <a:bodyPr/>
          <a:lstStyle>
            <a:lvl1pPr eaLnBrk="1" latinLnBrk="0" hangingPunct="1">
              <a:defRPr kumimoji="0" lang="fr-FR">
                <a:solidFill>
                  <a:schemeClr val="bg1"/>
                </a:solidFill>
              </a:defRPr>
            </a:lvl1pPr>
          </a:lstStyle>
          <a:p>
            <a:r>
              <a:rPr lang="fr-FR" smtClean="0"/>
              <a:t>12/17/2009</a:t>
            </a:r>
            <a:endParaRPr kumimoji="0" lang="fr-FR"/>
          </a:p>
        </p:txBody>
      </p:sp>
      <p:sp>
        <p:nvSpPr>
          <p:cNvPr id="6" name="Footer Placeholder 5"/>
          <p:cNvSpPr>
            <a:spLocks noGrp="1"/>
          </p:cNvSpPr>
          <p:nvPr>
            <p:ph type="ftr" sz="quarter" idx="11"/>
          </p:nvPr>
        </p:nvSpPr>
        <p:spPr/>
        <p:txBody>
          <a:bodyPr/>
          <a:lstStyle>
            <a:lvl1pPr eaLnBrk="1" latinLnBrk="0" hangingPunct="1">
              <a:defRPr kumimoji="0" lang="fr-FR">
                <a:solidFill>
                  <a:schemeClr val="bg1"/>
                </a:solidFill>
              </a:defRPr>
            </a:lvl1pPr>
          </a:lstStyle>
          <a:p>
            <a:endParaRPr kumimoji="0" lang="fr-FR"/>
          </a:p>
        </p:txBody>
      </p:sp>
      <p:sp>
        <p:nvSpPr>
          <p:cNvPr id="7" name="Slide Number Placeholder 6"/>
          <p:cNvSpPr>
            <a:spLocks noGrp="1"/>
          </p:cNvSpPr>
          <p:nvPr>
            <p:ph type="sldNum" sz="quarter" idx="12"/>
          </p:nvPr>
        </p:nvSpPr>
        <p:spPr/>
        <p:txBody>
          <a:bodyPr/>
          <a:lstStyle>
            <a:lvl1pPr eaLnBrk="1" latinLnBrk="0" hangingPunct="1">
              <a:defRPr kumimoji="0" lang="fr-FR">
                <a:solidFill>
                  <a:schemeClr val="bg1"/>
                </a:solidFill>
              </a:defRPr>
            </a:lvl1pPr>
          </a:lstStyle>
          <a:p>
            <a:fld id="{240D5ECE-8B49-45CD-BE81-EF81920D1969}" type="slidenum">
              <a:rPr/>
              <a:pPr/>
              <a:t>‹N°›</a:t>
            </a:fld>
            <a:endParaRPr kumimoji="0" lang="fr-F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re et texte 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a:p>
        </p:txBody>
      </p:sp>
      <p:sp>
        <p:nvSpPr>
          <p:cNvPr id="4" name="Date Placeholder 3"/>
          <p:cNvSpPr>
            <a:spLocks noGrp="1"/>
          </p:cNvSpPr>
          <p:nvPr>
            <p:ph type="dt" sz="half" idx="10"/>
          </p:nvPr>
        </p:nvSpPr>
        <p:spPr/>
        <p:txBody>
          <a:bodyPr/>
          <a:lstStyle/>
          <a:p>
            <a:r>
              <a:rPr lang="fr-FR" smtClean="0"/>
              <a:t>12/17/2009</a:t>
            </a:r>
            <a:endParaRPr kumimoji="0" lang="fr-FR"/>
          </a:p>
        </p:txBody>
      </p:sp>
      <p:sp>
        <p:nvSpPr>
          <p:cNvPr id="5" name="Footer Placeholder 4"/>
          <p:cNvSpPr>
            <a:spLocks noGrp="1"/>
          </p:cNvSpPr>
          <p:nvPr>
            <p:ph type="ftr" sz="quarter" idx="11"/>
          </p:nvPr>
        </p:nvSpPr>
        <p:spPr/>
        <p:txBody>
          <a:bodyPr/>
          <a:lstStyle/>
          <a:p>
            <a:endParaRPr kumimoji="0" lang="fr-FR"/>
          </a:p>
        </p:txBody>
      </p:sp>
      <p:sp>
        <p:nvSpPr>
          <p:cNvPr id="6" name="Slide Number Placeholder 5"/>
          <p:cNvSpPr>
            <a:spLocks noGrp="1"/>
          </p:cNvSpPr>
          <p:nvPr>
            <p:ph type="sldNum" sz="quarter" idx="12"/>
          </p:nvPr>
        </p:nvSpPr>
        <p:spPr/>
        <p:txBody>
          <a:bodyPr/>
          <a:lstStyle/>
          <a:p>
            <a:fld id="{240D5ECE-8B49-45CD-BE81-EF81920D1969}" type="slidenum">
              <a:rPr/>
              <a:pPr/>
              <a:t>‹N°›</a:t>
            </a:fld>
            <a:endParaRPr kumimoji="0" lang="fr-F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eaLnBrk="1" latinLnBrk="0" hangingPunct="1">
              <a:defRPr kumimoji="0" lang="fr-FR" sz="2800" b="1" kern="1200" baseline="0">
                <a:solidFill>
                  <a:schemeClr val="bg1"/>
                </a:solidFill>
                <a:latin typeface="+mn-lt"/>
                <a:ea typeface="+mn-ea"/>
                <a:cs typeface="+mn-cs"/>
              </a:defRPr>
            </a:lvl1pPr>
          </a:lstStyle>
          <a:p>
            <a:r>
              <a:rPr kumimoji="0" lang="fr-FR"/>
              <a:t>    Modifiez le style du titre</a:t>
            </a: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pPr eaLnBrk="1" latinLnBrk="0" hangingPunct="1"/>
            <a:r>
              <a:rPr lang="fr-FR" smtClean="0"/>
              <a:t>Cliquez pour modifier le style du titre</a:t>
            </a:r>
            <a:endParaRPr/>
          </a:p>
        </p:txBody>
      </p:sp>
      <p:sp>
        <p:nvSpPr>
          <p:cNvPr id="3" name="Vertical Text Placeholder 2"/>
          <p:cNvSpPr>
            <a:spLocks noGrp="1"/>
          </p:cNvSpPr>
          <p:nvPr>
            <p:ph type="body" orient="vert" idx="1"/>
          </p:nvPr>
        </p:nvSpPr>
        <p:spPr>
          <a:xfrm>
            <a:off x="457200" y="274638"/>
            <a:ext cx="51054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a:p>
        </p:txBody>
      </p:sp>
      <p:sp>
        <p:nvSpPr>
          <p:cNvPr id="4" name="Date Placeholder 3"/>
          <p:cNvSpPr>
            <a:spLocks noGrp="1"/>
          </p:cNvSpPr>
          <p:nvPr>
            <p:ph type="dt" sz="half" idx="10"/>
          </p:nvPr>
        </p:nvSpPr>
        <p:spPr/>
        <p:txBody>
          <a:bodyPr/>
          <a:lstStyle>
            <a:lvl1pPr eaLnBrk="1" latinLnBrk="0" hangingPunct="1">
              <a:defRPr kumimoji="0" lang="fr-FR">
                <a:solidFill>
                  <a:schemeClr val="tx1">
                    <a:lumMod val="85000"/>
                    <a:lumOff val="15000"/>
                  </a:schemeClr>
                </a:solidFill>
              </a:defRPr>
            </a:lvl1pPr>
          </a:lstStyle>
          <a:p>
            <a:r>
              <a:rPr lang="fr-FR" smtClean="0"/>
              <a:t>12/17/2009</a:t>
            </a:r>
            <a:endParaRPr kumimoji="0" lang="fr-FR"/>
          </a:p>
        </p:txBody>
      </p:sp>
      <p:sp>
        <p:nvSpPr>
          <p:cNvPr id="5" name="Footer Placeholder 4"/>
          <p:cNvSpPr>
            <a:spLocks noGrp="1"/>
          </p:cNvSpPr>
          <p:nvPr>
            <p:ph type="ftr" sz="quarter" idx="11"/>
          </p:nvPr>
        </p:nvSpPr>
        <p:spPr/>
        <p:txBody>
          <a:bodyPr/>
          <a:lstStyle/>
          <a:p>
            <a:endParaRPr kumimoji="0" lang="fr-FR"/>
          </a:p>
        </p:txBody>
      </p:sp>
      <p:sp>
        <p:nvSpPr>
          <p:cNvPr id="6" name="Slide Number Placeholder 5"/>
          <p:cNvSpPr>
            <a:spLocks noGrp="1"/>
          </p:cNvSpPr>
          <p:nvPr>
            <p:ph type="sldNum" sz="quarter" idx="12"/>
          </p:nvPr>
        </p:nvSpPr>
        <p:spPr/>
        <p:txBody>
          <a:bodyPr/>
          <a:lstStyle>
            <a:lvl1pPr eaLnBrk="1" latinLnBrk="0" hangingPunct="1">
              <a:defRPr kumimoji="0" lang="fr-FR">
                <a:solidFill>
                  <a:schemeClr val="tx1">
                    <a:lumMod val="85000"/>
                    <a:lumOff val="15000"/>
                  </a:schemeClr>
                </a:solidFill>
              </a:defRPr>
            </a:lvl1pPr>
          </a:lstStyle>
          <a:p>
            <a:fld id="{240D5ECE-8B49-45CD-BE81-EF81920D1969}" type="slidenum">
              <a:rPr/>
              <a:pPr/>
              <a:t>‹N°›</a:t>
            </a:fld>
            <a:endParaRPr kumimoji="0" lang="fr-F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Vide">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Date Placeholder 1"/>
          <p:cNvSpPr>
            <a:spLocks noGrp="1"/>
          </p:cNvSpPr>
          <p:nvPr>
            <p:ph type="dt" sz="half" idx="10"/>
          </p:nvPr>
        </p:nvSpPr>
        <p:spPr/>
        <p:txBody>
          <a:bodyPr/>
          <a:lstStyle/>
          <a:p>
            <a:r>
              <a:rPr lang="fr-FR" smtClean="0"/>
              <a:t>12/17/2009</a:t>
            </a:r>
            <a:endParaRPr kumimoji="0" lang="fr-FR"/>
          </a:p>
        </p:txBody>
      </p:sp>
      <p:sp>
        <p:nvSpPr>
          <p:cNvPr id="3" name="Footer Placeholder 2"/>
          <p:cNvSpPr>
            <a:spLocks noGrp="1"/>
          </p:cNvSpPr>
          <p:nvPr>
            <p:ph type="ftr" sz="quarter" idx="11"/>
          </p:nvPr>
        </p:nvSpPr>
        <p:spPr/>
        <p:txBody>
          <a:bodyPr/>
          <a:lstStyle/>
          <a:p>
            <a:endParaRPr kumimoji="0" lang="fr-FR"/>
          </a:p>
        </p:txBody>
      </p:sp>
      <p:sp>
        <p:nvSpPr>
          <p:cNvPr id="4" name="Slide Number Placeholder 3"/>
          <p:cNvSpPr>
            <a:spLocks noGrp="1"/>
          </p:cNvSpPr>
          <p:nvPr>
            <p:ph type="sldNum" sz="quarter" idx="12"/>
          </p:nvPr>
        </p:nvSpPr>
        <p:spPr/>
        <p:txBody>
          <a:bodyPr/>
          <a:lstStyle/>
          <a:p>
            <a:fld id="{73820FCD-5F4C-4989-BE05-0A8208BCBC21}" type="slidenum">
              <a:rPr/>
              <a:pPr/>
              <a:t>‹N°›</a:t>
            </a:fld>
            <a:endParaRPr kumimoji="0" lang="fr-F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eaLnBrk="1" latinLnBrk="0" hangingPunct="1">
              <a:defRPr kumimoji="0" lang="fr-FR" sz="3000" b="1" cap="all"/>
            </a:lvl1pPr>
          </a:lstStyle>
          <a:p>
            <a:pPr eaLnBrk="1" latinLnBrk="0" hangingPunct="1"/>
            <a:r>
              <a:rPr lang="fr-FR" smtClean="0"/>
              <a:t>Cliquez pour modifier le style du titre</a:t>
            </a:r>
            <a:endParaRPr/>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eaLnBrk="1" latinLnBrk="0" hangingPunct="1">
              <a:buNone/>
              <a:defRPr kumimoji="0" lang="fr-FR" sz="1800">
                <a:solidFill>
                  <a:schemeClr val="tx1">
                    <a:lumMod val="65000"/>
                    <a:lumOff val="35000"/>
                  </a:schemeClr>
                </a:solidFill>
              </a:defRPr>
            </a:lvl1pPr>
            <a:lvl2pPr marL="457200" indent="0" eaLnBrk="1" latinLnBrk="0" hangingPunct="1">
              <a:buNone/>
              <a:defRPr kumimoji="0" lang="fr-FR" sz="1800">
                <a:solidFill>
                  <a:schemeClr val="tx1">
                    <a:tint val="75000"/>
                  </a:schemeClr>
                </a:solidFill>
              </a:defRPr>
            </a:lvl2pPr>
            <a:lvl3pPr marL="914400" indent="0" eaLnBrk="1" latinLnBrk="0" hangingPunct="1">
              <a:buNone/>
              <a:defRPr kumimoji="0" lang="fr-FR" sz="1600">
                <a:solidFill>
                  <a:schemeClr val="tx1">
                    <a:tint val="75000"/>
                  </a:schemeClr>
                </a:solidFill>
              </a:defRPr>
            </a:lvl3pPr>
            <a:lvl4pPr marL="1371600" indent="0" eaLnBrk="1" latinLnBrk="0" hangingPunct="1">
              <a:buNone/>
              <a:defRPr kumimoji="0" lang="fr-FR" sz="1400">
                <a:solidFill>
                  <a:schemeClr val="tx1">
                    <a:tint val="75000"/>
                  </a:schemeClr>
                </a:solidFill>
              </a:defRPr>
            </a:lvl4pPr>
            <a:lvl5pPr marL="1828800" indent="0" eaLnBrk="1" latinLnBrk="0" hangingPunct="1">
              <a:buNone/>
              <a:defRPr kumimoji="0" lang="fr-FR" sz="1400">
                <a:solidFill>
                  <a:schemeClr val="tx1">
                    <a:tint val="75000"/>
                  </a:schemeClr>
                </a:solidFill>
              </a:defRPr>
            </a:lvl5pPr>
            <a:lvl6pPr marL="2286000" indent="0" eaLnBrk="1" latinLnBrk="0" hangingPunct="1">
              <a:buNone/>
              <a:defRPr kumimoji="0" lang="fr-FR" sz="1400">
                <a:solidFill>
                  <a:schemeClr val="tx1">
                    <a:tint val="75000"/>
                  </a:schemeClr>
                </a:solidFill>
              </a:defRPr>
            </a:lvl6pPr>
            <a:lvl7pPr marL="2743200" indent="0" eaLnBrk="1" latinLnBrk="0" hangingPunct="1">
              <a:buNone/>
              <a:defRPr kumimoji="0" lang="fr-FR" sz="1400">
                <a:solidFill>
                  <a:schemeClr val="tx1">
                    <a:tint val="75000"/>
                  </a:schemeClr>
                </a:solidFill>
              </a:defRPr>
            </a:lvl7pPr>
            <a:lvl8pPr marL="3200400" indent="0" eaLnBrk="1" latinLnBrk="0" hangingPunct="1">
              <a:buNone/>
              <a:defRPr kumimoji="0" lang="fr-FR" sz="1400">
                <a:solidFill>
                  <a:schemeClr val="tx1">
                    <a:tint val="75000"/>
                  </a:schemeClr>
                </a:solidFill>
              </a:defRPr>
            </a:lvl8pPr>
            <a:lvl9pPr marL="3657600" indent="0" eaLnBrk="1" latinLnBrk="0" hangingPunct="1">
              <a:buNone/>
              <a:defRPr kumimoji="0" lang="fr-FR" sz="1400">
                <a:solidFill>
                  <a:schemeClr val="tx1">
                    <a:tint val="75000"/>
                  </a:schemeClr>
                </a:solidFill>
              </a:defRPr>
            </a:lvl9pPr>
          </a:lstStyle>
          <a:p>
            <a:pPr lvl="0" eaLnBrk="1" latinLnBrk="0" hangingPunct="1"/>
            <a:r>
              <a:rPr lang="fr-FR" smtClean="0"/>
              <a:t>Cliquez pour modifier les styles du texte du masque</a:t>
            </a:r>
          </a:p>
        </p:txBody>
      </p:sp>
      <p:sp>
        <p:nvSpPr>
          <p:cNvPr id="5" name="Footer Placeholder 4"/>
          <p:cNvSpPr>
            <a:spLocks noGrp="1"/>
          </p:cNvSpPr>
          <p:nvPr>
            <p:ph type="ftr" sz="quarter" idx="11"/>
          </p:nvPr>
        </p:nvSpPr>
        <p:spPr/>
        <p:txBody>
          <a:bodyPr/>
          <a:lstStyle>
            <a:lvl1pPr eaLnBrk="1" latinLnBrk="0" hangingPunct="1">
              <a:defRPr kumimoji="0" lang="fr-FR">
                <a:solidFill>
                  <a:schemeClr val="tx1">
                    <a:lumMod val="85000"/>
                    <a:lumOff val="15000"/>
                  </a:schemeClr>
                </a:solidFill>
              </a:defRPr>
            </a:lvl1pPr>
          </a:lstStyle>
          <a:p>
            <a:endParaRPr kumimoji="0" lang="fr-FR"/>
          </a:p>
        </p:txBody>
      </p:sp>
      <p:sp>
        <p:nvSpPr>
          <p:cNvPr id="6" name="Slide Number Placeholder 5"/>
          <p:cNvSpPr>
            <a:spLocks noGrp="1"/>
          </p:cNvSpPr>
          <p:nvPr>
            <p:ph type="sldNum" sz="quarter" idx="12"/>
          </p:nvPr>
        </p:nvSpPr>
        <p:spPr/>
        <p:txBody>
          <a:bodyPr/>
          <a:lstStyle>
            <a:lvl1pPr eaLnBrk="1" latinLnBrk="0" hangingPunct="1">
              <a:defRPr kumimoji="0" lang="fr-FR">
                <a:solidFill>
                  <a:schemeClr val="tx1">
                    <a:lumMod val="85000"/>
                    <a:lumOff val="15000"/>
                  </a:schemeClr>
                </a:solidFill>
              </a:defRPr>
            </a:lvl1pPr>
          </a:lstStyle>
          <a:p>
            <a:fld id="{240D5ECE-8B49-45CD-BE81-EF81920D1969}" type="slidenum">
              <a:rPr/>
              <a:pPr/>
              <a:t>‹N°›</a:t>
            </a:fld>
            <a:endParaRPr kumimoji="0" lang="fr-FR"/>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fr-FR"/>
              <a:t>             </a:t>
            </a: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fr-FR">
                <a:solidFill>
                  <a:srgbClr val="FF6600"/>
                </a:solidFill>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fr-FR"/>
              <a:t>       </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re et contenu">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eaLnBrk="1" latinLnBrk="0" hangingPunct="1">
              <a:defRPr kumimoji="0" lang="fr-FR" sz="3000" b="0">
                <a:solidFill>
                  <a:schemeClr val="tx1">
                    <a:lumMod val="85000"/>
                    <a:lumOff val="15000"/>
                  </a:schemeClr>
                </a:solidFill>
              </a:defRPr>
            </a:lvl1pPr>
          </a:lstStyle>
          <a:p>
            <a:pPr eaLnBrk="1" latinLnBrk="0" hangingPunct="1"/>
            <a:r>
              <a:rPr lang="fr-FR" smtClean="0"/>
              <a:t>Cliquez pour modifier le style du titre</a:t>
            </a:r>
            <a:endParaRPr/>
          </a:p>
        </p:txBody>
      </p:sp>
      <p:sp>
        <p:nvSpPr>
          <p:cNvPr id="3" name="Content Placeholder 2"/>
          <p:cNvSpPr>
            <a:spLocks noGrp="1"/>
          </p:cNvSpPr>
          <p:nvPr>
            <p:ph idx="1"/>
          </p:nvPr>
        </p:nvSpPr>
        <p:spPr/>
        <p:txBody>
          <a:bodyPr/>
          <a:lstStyle>
            <a:lvl1pPr eaLnBrk="1" latinLnBrk="0" hangingPunct="1">
              <a:defRPr kumimoji="0" lang="fr-FR">
                <a:solidFill>
                  <a:schemeClr val="tx1">
                    <a:lumMod val="85000"/>
                    <a:lumOff val="15000"/>
                  </a:schemeClr>
                </a:solidFill>
              </a:defRPr>
            </a:lvl1pPr>
            <a:lvl2pPr eaLnBrk="1" latinLnBrk="0" hangingPunct="1">
              <a:defRPr kumimoji="0" lang="fr-FR">
                <a:solidFill>
                  <a:schemeClr val="tx1">
                    <a:lumMod val="85000"/>
                    <a:lumOff val="15000"/>
                  </a:schemeClr>
                </a:solidFill>
              </a:defRPr>
            </a:lvl2pPr>
            <a:lvl3pPr eaLnBrk="1" latinLnBrk="0" hangingPunct="1">
              <a:defRPr kumimoji="0" lang="fr-FR">
                <a:solidFill>
                  <a:schemeClr val="tx1">
                    <a:lumMod val="85000"/>
                    <a:lumOff val="15000"/>
                  </a:schemeClr>
                </a:solidFill>
              </a:defRPr>
            </a:lvl3pPr>
            <a:lvl4pPr eaLnBrk="1" latinLnBrk="0" hangingPunct="1">
              <a:defRPr kumimoji="0" lang="fr-FR">
                <a:solidFill>
                  <a:schemeClr val="tx1">
                    <a:lumMod val="85000"/>
                    <a:lumOff val="15000"/>
                  </a:schemeClr>
                </a:solidFill>
              </a:defRPr>
            </a:lvl4pPr>
            <a:lvl5pPr eaLnBrk="1" latinLnBrk="0" hangingPunct="1">
              <a:defRPr kumimoji="0" lang="fr-FR">
                <a:solidFill>
                  <a:schemeClr val="tx1">
                    <a:lumMod val="85000"/>
                    <a:lumOff val="15000"/>
                  </a:schemeClr>
                </a:solidFill>
              </a:defRPr>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a:p>
        </p:txBody>
      </p:sp>
      <p:sp>
        <p:nvSpPr>
          <p:cNvPr id="4" name="Date Placeholder 3"/>
          <p:cNvSpPr>
            <a:spLocks noGrp="1"/>
          </p:cNvSpPr>
          <p:nvPr>
            <p:ph type="dt" sz="half" idx="10"/>
          </p:nvPr>
        </p:nvSpPr>
        <p:spPr/>
        <p:txBody>
          <a:bodyPr/>
          <a:lstStyle>
            <a:lvl1pPr eaLnBrk="1" latinLnBrk="0" hangingPunct="1">
              <a:defRPr kumimoji="0" lang="fr-FR">
                <a:solidFill>
                  <a:schemeClr val="tx1">
                    <a:lumMod val="85000"/>
                    <a:lumOff val="15000"/>
                  </a:schemeClr>
                </a:solidFill>
              </a:defRPr>
            </a:lvl1pPr>
          </a:lstStyle>
          <a:p>
            <a:r>
              <a:rPr lang="fr-FR" smtClean="0"/>
              <a:t>12/17/2009</a:t>
            </a:r>
            <a:endParaRPr kumimoji="0" lang="fr-FR"/>
          </a:p>
        </p:txBody>
      </p:sp>
      <p:sp>
        <p:nvSpPr>
          <p:cNvPr id="5" name="Footer Placeholder 4"/>
          <p:cNvSpPr>
            <a:spLocks noGrp="1"/>
          </p:cNvSpPr>
          <p:nvPr>
            <p:ph type="ftr" sz="quarter" idx="11"/>
          </p:nvPr>
        </p:nvSpPr>
        <p:spPr/>
        <p:txBody>
          <a:bodyPr/>
          <a:lstStyle>
            <a:lvl1pPr eaLnBrk="1" latinLnBrk="0" hangingPunct="1">
              <a:defRPr kumimoji="0" lang="fr-FR">
                <a:solidFill>
                  <a:schemeClr val="tx1">
                    <a:lumMod val="85000"/>
                    <a:lumOff val="15000"/>
                  </a:schemeClr>
                </a:solidFill>
              </a:defRPr>
            </a:lvl1pPr>
          </a:lstStyle>
          <a:p>
            <a:endParaRPr kumimoji="0" lang="fr-FR"/>
          </a:p>
        </p:txBody>
      </p:sp>
      <p:sp>
        <p:nvSpPr>
          <p:cNvPr id="6" name="Slide Number Placeholder 5"/>
          <p:cNvSpPr>
            <a:spLocks noGrp="1"/>
          </p:cNvSpPr>
          <p:nvPr>
            <p:ph type="sldNum" sz="quarter" idx="12"/>
          </p:nvPr>
        </p:nvSpPr>
        <p:spPr/>
        <p:txBody>
          <a:bodyPr/>
          <a:lstStyle>
            <a:lvl1pPr eaLnBrk="1" latinLnBrk="0" hangingPunct="1">
              <a:defRPr kumimoji="0" lang="fr-FR">
                <a:solidFill>
                  <a:schemeClr val="tx1">
                    <a:lumMod val="85000"/>
                    <a:lumOff val="15000"/>
                  </a:schemeClr>
                </a:solidFill>
              </a:defRPr>
            </a:lvl1pPr>
          </a:lstStyle>
          <a:p>
            <a:fld id="{240D5ECE-8B49-45CD-BE81-EF81920D1969}" type="slidenum">
              <a:rPr/>
              <a:pPr/>
              <a:t>‹N°›</a:t>
            </a:fld>
            <a:endParaRPr kumimoji="0" lang="fr-F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 accentua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fr-FR" smtClean="0"/>
              <a:t>Cliquez pour modifier le style du titre</a:t>
            </a:r>
            <a:endParaRPr/>
          </a:p>
        </p:txBody>
      </p:sp>
      <p:sp>
        <p:nvSpPr>
          <p:cNvPr id="3" name="Date Placeholder 2"/>
          <p:cNvSpPr>
            <a:spLocks noGrp="1"/>
          </p:cNvSpPr>
          <p:nvPr>
            <p:ph type="dt" sz="half" idx="10"/>
          </p:nvPr>
        </p:nvSpPr>
        <p:spPr/>
        <p:txBody>
          <a:bodyPr/>
          <a:lstStyle>
            <a:lvl1pPr eaLnBrk="1" latinLnBrk="0" hangingPunct="1">
              <a:defRPr kumimoji="0" lang="fr-FR">
                <a:solidFill>
                  <a:schemeClr val="tx1">
                    <a:lumMod val="85000"/>
                    <a:lumOff val="15000"/>
                  </a:schemeClr>
                </a:solidFill>
              </a:defRPr>
            </a:lvl1pPr>
          </a:lstStyle>
          <a:p>
            <a:r>
              <a:rPr lang="fr-FR" smtClean="0"/>
              <a:t>12/17/2009</a:t>
            </a:r>
            <a:endParaRPr kumimoji="0" lang="fr-FR"/>
          </a:p>
        </p:txBody>
      </p:sp>
      <p:sp>
        <p:nvSpPr>
          <p:cNvPr id="4" name="Footer Placeholder 3"/>
          <p:cNvSpPr>
            <a:spLocks noGrp="1"/>
          </p:cNvSpPr>
          <p:nvPr>
            <p:ph type="ftr" sz="quarter" idx="11"/>
          </p:nvPr>
        </p:nvSpPr>
        <p:spPr/>
        <p:txBody>
          <a:bodyPr/>
          <a:lstStyle>
            <a:lvl1pPr eaLnBrk="1" latinLnBrk="0" hangingPunct="1">
              <a:defRPr kumimoji="0" lang="fr-FR">
                <a:solidFill>
                  <a:schemeClr val="tx1">
                    <a:lumMod val="85000"/>
                    <a:lumOff val="15000"/>
                  </a:schemeClr>
                </a:solidFill>
              </a:defRPr>
            </a:lvl1pPr>
          </a:lstStyle>
          <a:p>
            <a:endParaRPr kumimoji="0" lang="fr-FR"/>
          </a:p>
        </p:txBody>
      </p:sp>
      <p:sp>
        <p:nvSpPr>
          <p:cNvPr id="5" name="Slide Number Placeholder 4"/>
          <p:cNvSpPr>
            <a:spLocks noGrp="1"/>
          </p:cNvSpPr>
          <p:nvPr>
            <p:ph type="sldNum" sz="quarter" idx="12"/>
          </p:nvPr>
        </p:nvSpPr>
        <p:spPr/>
        <p:txBody>
          <a:bodyPr/>
          <a:lstStyle>
            <a:lvl1pPr eaLnBrk="1" latinLnBrk="0" hangingPunct="1">
              <a:defRPr kumimoji="0" lang="fr-FR">
                <a:solidFill>
                  <a:schemeClr val="tx1">
                    <a:lumMod val="85000"/>
                    <a:lumOff val="15000"/>
                  </a:schemeClr>
                </a:solidFill>
              </a:defRPr>
            </a:lvl1pPr>
          </a:lstStyle>
          <a:p>
            <a:fld id="{240D5ECE-8B49-45CD-BE81-EF81920D1969}" type="slidenum">
              <a:rPr/>
              <a:pPr/>
              <a:t>‹N°›</a:t>
            </a:fld>
            <a:endParaRPr kumimoji="0" lang="fr-FR"/>
          </a:p>
        </p:txBody>
      </p:sp>
      <p:sp>
        <p:nvSpPr>
          <p:cNvPr id="6" name="Content Placeholder 2"/>
          <p:cNvSpPr>
            <a:spLocks noGrp="1"/>
          </p:cNvSpPr>
          <p:nvPr>
            <p:ph idx="1"/>
          </p:nvPr>
        </p:nvSpPr>
        <p:spPr>
          <a:xfrm>
            <a:off x="457200" y="1600200"/>
            <a:ext cx="8229600" cy="4525963"/>
          </a:xfrm>
        </p:spPr>
        <p:txBody>
          <a:bodyPr/>
          <a:lstStyle>
            <a:lvl1pPr eaLnBrk="1" latinLnBrk="0" hangingPunct="1">
              <a:defRPr kumimoji="0" lang="fr-FR">
                <a:solidFill>
                  <a:schemeClr val="tx1">
                    <a:lumMod val="85000"/>
                    <a:lumOff val="15000"/>
                  </a:schemeClr>
                </a:solidFill>
              </a:defRPr>
            </a:lvl1pPr>
            <a:lvl2pPr eaLnBrk="1" latinLnBrk="0" hangingPunct="1">
              <a:defRPr kumimoji="0" lang="fr-FR">
                <a:solidFill>
                  <a:schemeClr val="tx1">
                    <a:lumMod val="85000"/>
                    <a:lumOff val="15000"/>
                  </a:schemeClr>
                </a:solidFill>
              </a:defRPr>
            </a:lvl2pPr>
            <a:lvl3pPr eaLnBrk="1" latinLnBrk="0" hangingPunct="1">
              <a:defRPr kumimoji="0" lang="fr-FR">
                <a:solidFill>
                  <a:schemeClr val="tx1">
                    <a:lumMod val="85000"/>
                    <a:lumOff val="15000"/>
                  </a:schemeClr>
                </a:solidFill>
              </a:defRPr>
            </a:lvl3pPr>
            <a:lvl4pPr eaLnBrk="1" latinLnBrk="0" hangingPunct="1">
              <a:defRPr kumimoji="0" lang="fr-FR">
                <a:solidFill>
                  <a:schemeClr val="tx1">
                    <a:lumMod val="85000"/>
                    <a:lumOff val="15000"/>
                  </a:schemeClr>
                </a:solidFill>
              </a:defRPr>
            </a:lvl4pPr>
            <a:lvl5pPr eaLnBrk="1" latinLnBrk="0" hangingPunct="1">
              <a:defRPr kumimoji="0" lang="fr-FR">
                <a:solidFill>
                  <a:schemeClr val="tx1">
                    <a:lumMod val="85000"/>
                    <a:lumOff val="15000"/>
                  </a:schemeClr>
                </a:solidFill>
              </a:defRPr>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Deux contenu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eaLnBrk="1" latinLnBrk="0" hangingPunct="1">
              <a:defRPr kumimoji="0" lang="fr-FR" sz="2800">
                <a:solidFill>
                  <a:schemeClr val="bg1"/>
                </a:solidFill>
              </a:defRPr>
            </a:lvl1pPr>
          </a:lstStyle>
          <a:p>
            <a:pPr eaLnBrk="1" latinLnBrk="0" hangingPunct="1"/>
            <a:r>
              <a:rPr lang="fr-FR" smtClean="0"/>
              <a:t>Cliquez pour modifier le style du titre</a:t>
            </a:r>
            <a:endParaRPr/>
          </a:p>
        </p:txBody>
      </p:sp>
      <p:sp>
        <p:nvSpPr>
          <p:cNvPr id="3" name="Content Placeholder 2"/>
          <p:cNvSpPr>
            <a:spLocks noGrp="1"/>
          </p:cNvSpPr>
          <p:nvPr>
            <p:ph sz="half" idx="1"/>
          </p:nvPr>
        </p:nvSpPr>
        <p:spPr>
          <a:xfrm>
            <a:off x="457200" y="1676402"/>
            <a:ext cx="4038600" cy="3971455"/>
          </a:xfrm>
        </p:spPr>
        <p:txBody>
          <a:bodyPr/>
          <a:lstStyle>
            <a:lvl1pPr eaLnBrk="1" latinLnBrk="0" hangingPunct="1">
              <a:defRPr kumimoji="0" lang="fr-FR" sz="2800">
                <a:solidFill>
                  <a:schemeClr val="tx1">
                    <a:lumMod val="85000"/>
                    <a:lumOff val="15000"/>
                  </a:schemeClr>
                </a:solidFill>
              </a:defRPr>
            </a:lvl1pPr>
            <a:lvl2pPr eaLnBrk="1" latinLnBrk="0" hangingPunct="1">
              <a:defRPr kumimoji="0" lang="fr-FR" sz="2400">
                <a:solidFill>
                  <a:schemeClr val="tx1">
                    <a:lumMod val="85000"/>
                    <a:lumOff val="15000"/>
                  </a:schemeClr>
                </a:solidFill>
              </a:defRPr>
            </a:lvl2pPr>
            <a:lvl3pPr eaLnBrk="1" latinLnBrk="0" hangingPunct="1">
              <a:defRPr kumimoji="0" lang="fr-FR" sz="2000">
                <a:solidFill>
                  <a:schemeClr val="tx1">
                    <a:lumMod val="85000"/>
                    <a:lumOff val="15000"/>
                  </a:schemeClr>
                </a:solidFill>
              </a:defRPr>
            </a:lvl3pPr>
            <a:lvl4pPr eaLnBrk="1" latinLnBrk="0" hangingPunct="1">
              <a:defRPr kumimoji="0" lang="fr-FR" sz="1800">
                <a:solidFill>
                  <a:schemeClr val="tx1">
                    <a:lumMod val="85000"/>
                    <a:lumOff val="15000"/>
                  </a:schemeClr>
                </a:solidFill>
              </a:defRPr>
            </a:lvl4pPr>
            <a:lvl5pPr eaLnBrk="1" latinLnBrk="0" hangingPunct="1">
              <a:defRPr kumimoji="0" lang="fr-FR" sz="1800">
                <a:solidFill>
                  <a:schemeClr val="tx1">
                    <a:lumMod val="85000"/>
                    <a:lumOff val="15000"/>
                  </a:schemeClr>
                </a:solidFill>
              </a:defRPr>
            </a:lvl5pPr>
            <a:lvl6pPr eaLnBrk="1" latinLnBrk="0" hangingPunct="1">
              <a:defRPr kumimoji="0" lang="fr-FR" sz="1800"/>
            </a:lvl6pPr>
            <a:lvl7pPr eaLnBrk="1" latinLnBrk="0" hangingPunct="1">
              <a:defRPr kumimoji="0" lang="fr-FR" sz="1800"/>
            </a:lvl7pPr>
            <a:lvl8pPr eaLnBrk="1" latinLnBrk="0" hangingPunct="1">
              <a:defRPr kumimoji="0" lang="fr-FR" sz="1800"/>
            </a:lvl8pPr>
            <a:lvl9pPr eaLnBrk="1" latinLnBrk="0" hangingPunct="1">
              <a:defRPr kumimoji="0" lang="fr-FR" sz="1800"/>
            </a:lvl9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a:p>
        </p:txBody>
      </p:sp>
      <p:sp>
        <p:nvSpPr>
          <p:cNvPr id="4" name="Content Placeholder 3"/>
          <p:cNvSpPr>
            <a:spLocks noGrp="1"/>
          </p:cNvSpPr>
          <p:nvPr>
            <p:ph sz="half" idx="2"/>
          </p:nvPr>
        </p:nvSpPr>
        <p:spPr>
          <a:xfrm>
            <a:off x="4648200" y="1676400"/>
            <a:ext cx="4038600" cy="3971454"/>
          </a:xfrm>
        </p:spPr>
        <p:txBody>
          <a:bodyPr/>
          <a:lstStyle>
            <a:lvl1pPr eaLnBrk="1" latinLnBrk="0" hangingPunct="1">
              <a:defRPr kumimoji="0" lang="fr-FR" sz="2800">
                <a:solidFill>
                  <a:schemeClr val="tx1">
                    <a:lumMod val="85000"/>
                    <a:lumOff val="15000"/>
                  </a:schemeClr>
                </a:solidFill>
              </a:defRPr>
            </a:lvl1pPr>
            <a:lvl2pPr eaLnBrk="1" latinLnBrk="0" hangingPunct="1">
              <a:defRPr kumimoji="0" lang="fr-FR" sz="2400">
                <a:solidFill>
                  <a:schemeClr val="tx1">
                    <a:lumMod val="85000"/>
                    <a:lumOff val="15000"/>
                  </a:schemeClr>
                </a:solidFill>
              </a:defRPr>
            </a:lvl2pPr>
            <a:lvl3pPr eaLnBrk="1" latinLnBrk="0" hangingPunct="1">
              <a:defRPr kumimoji="0" lang="fr-FR" sz="2000">
                <a:solidFill>
                  <a:schemeClr val="tx1">
                    <a:lumMod val="85000"/>
                    <a:lumOff val="15000"/>
                  </a:schemeClr>
                </a:solidFill>
              </a:defRPr>
            </a:lvl3pPr>
            <a:lvl4pPr eaLnBrk="1" latinLnBrk="0" hangingPunct="1">
              <a:defRPr kumimoji="0" lang="fr-FR" sz="1800">
                <a:solidFill>
                  <a:schemeClr val="tx1">
                    <a:lumMod val="85000"/>
                    <a:lumOff val="15000"/>
                  </a:schemeClr>
                </a:solidFill>
              </a:defRPr>
            </a:lvl4pPr>
            <a:lvl5pPr eaLnBrk="1" latinLnBrk="0" hangingPunct="1">
              <a:defRPr kumimoji="0" lang="fr-FR" sz="1800">
                <a:solidFill>
                  <a:schemeClr val="tx1">
                    <a:lumMod val="85000"/>
                    <a:lumOff val="15000"/>
                  </a:schemeClr>
                </a:solidFill>
              </a:defRPr>
            </a:lvl5pPr>
            <a:lvl6pPr eaLnBrk="1" latinLnBrk="0" hangingPunct="1">
              <a:defRPr kumimoji="0" lang="fr-FR" sz="1800"/>
            </a:lvl6pPr>
            <a:lvl7pPr eaLnBrk="1" latinLnBrk="0" hangingPunct="1">
              <a:defRPr kumimoji="0" lang="fr-FR" sz="1800"/>
            </a:lvl7pPr>
            <a:lvl8pPr eaLnBrk="1" latinLnBrk="0" hangingPunct="1">
              <a:defRPr kumimoji="0" lang="fr-FR" sz="1800"/>
            </a:lvl8pPr>
            <a:lvl9pPr eaLnBrk="1" latinLnBrk="0" hangingPunct="1">
              <a:defRPr kumimoji="0" lang="fr-FR" sz="1800"/>
            </a:lvl9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a:p>
        </p:txBody>
      </p:sp>
      <p:sp>
        <p:nvSpPr>
          <p:cNvPr id="5" name="Date Placeholder 4"/>
          <p:cNvSpPr>
            <a:spLocks noGrp="1"/>
          </p:cNvSpPr>
          <p:nvPr>
            <p:ph type="dt" sz="half" idx="10"/>
          </p:nvPr>
        </p:nvSpPr>
        <p:spPr/>
        <p:txBody>
          <a:bodyPr/>
          <a:lstStyle/>
          <a:p>
            <a:r>
              <a:rPr lang="fr-FR" smtClean="0"/>
              <a:t>12/17/2009</a:t>
            </a:r>
            <a:endParaRPr kumimoji="0" lang="fr-FR"/>
          </a:p>
        </p:txBody>
      </p:sp>
      <p:sp>
        <p:nvSpPr>
          <p:cNvPr id="6" name="Footer Placeholder 5"/>
          <p:cNvSpPr>
            <a:spLocks noGrp="1"/>
          </p:cNvSpPr>
          <p:nvPr>
            <p:ph type="ftr" sz="quarter" idx="11"/>
          </p:nvPr>
        </p:nvSpPr>
        <p:spPr/>
        <p:txBody>
          <a:bodyPr/>
          <a:lstStyle/>
          <a:p>
            <a:endParaRPr kumimoji="0" lang="fr-FR"/>
          </a:p>
        </p:txBody>
      </p:sp>
      <p:sp>
        <p:nvSpPr>
          <p:cNvPr id="7" name="Slide Number Placeholder 6"/>
          <p:cNvSpPr>
            <a:spLocks noGrp="1"/>
          </p:cNvSpPr>
          <p:nvPr>
            <p:ph type="sldNum" sz="quarter" idx="12"/>
          </p:nvPr>
        </p:nvSpPr>
        <p:spPr/>
        <p:txBody>
          <a:bodyPr/>
          <a:lstStyle/>
          <a:p>
            <a:fld id="{240D5ECE-8B49-45CD-BE81-EF81920D1969}" type="slidenum">
              <a:rPr/>
              <a:pPr/>
              <a:t>‹N°›</a:t>
            </a:fld>
            <a:endParaRPr kumimoji="0"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fr-FR">
                <a:solidFill>
                  <a:schemeClr val="bg1"/>
                </a:solidFill>
              </a:defRPr>
            </a:lvl1pPr>
          </a:lstStyle>
          <a:p>
            <a:r>
              <a:rPr lang="fr-FR" smtClean="0"/>
              <a:t>12/17/2009</a:t>
            </a:r>
            <a:endParaRPr kumimoji="0" lang="fr-FR"/>
          </a:p>
        </p:txBody>
      </p:sp>
      <p:sp>
        <p:nvSpPr>
          <p:cNvPr id="4" name="Footer Placeholder 3"/>
          <p:cNvSpPr>
            <a:spLocks noGrp="1"/>
          </p:cNvSpPr>
          <p:nvPr>
            <p:ph type="ftr" sz="quarter" idx="11"/>
          </p:nvPr>
        </p:nvSpPr>
        <p:spPr/>
        <p:txBody>
          <a:bodyPr/>
          <a:lstStyle>
            <a:lvl1pPr eaLnBrk="1" latinLnBrk="0" hangingPunct="1">
              <a:defRPr kumimoji="0" lang="fr-FR">
                <a:solidFill>
                  <a:schemeClr val="bg1"/>
                </a:solidFill>
              </a:defRPr>
            </a:lvl1pPr>
          </a:lstStyle>
          <a:p>
            <a:endParaRPr kumimoji="0" lang="fr-FR"/>
          </a:p>
        </p:txBody>
      </p:sp>
      <p:sp>
        <p:nvSpPr>
          <p:cNvPr id="5" name="Slide Number Placeholder 4"/>
          <p:cNvSpPr>
            <a:spLocks noGrp="1"/>
          </p:cNvSpPr>
          <p:nvPr>
            <p:ph type="sldNum" sz="quarter" idx="12"/>
          </p:nvPr>
        </p:nvSpPr>
        <p:spPr/>
        <p:txBody>
          <a:bodyPr/>
          <a:lstStyle>
            <a:lvl1pPr eaLnBrk="1" latinLnBrk="0" hangingPunct="1">
              <a:defRPr kumimoji="0" lang="fr-FR">
                <a:solidFill>
                  <a:schemeClr val="bg1"/>
                </a:solidFill>
              </a:defRPr>
            </a:lvl1pPr>
          </a:lstStyle>
          <a:p>
            <a:fld id="{240D5ECE-8B49-45CD-BE81-EF81920D1969}" type="slidenum">
              <a:rPr/>
              <a:pPr/>
              <a:t>‹N°›</a:t>
            </a:fld>
            <a:endParaRPr kumimoji="0" lang="fr-F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eaLnBrk="1" latinLnBrk="0" hangingPunct="1">
              <a:defRPr kumimoji="0" lang="fr-FR"/>
            </a:lvl1pPr>
          </a:lstStyle>
          <a:p>
            <a:pPr eaLnBrk="1" latinLnBrk="0" hangingPunct="1"/>
            <a:r>
              <a:rPr lang="fr-FR" smtClean="0"/>
              <a:t>Cliquez pour modifier le style du titre</a:t>
            </a:r>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re seul : accentua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t>12/17/2009</a:t>
            </a:r>
            <a:endParaRPr kumimoji="0" lang="fr-FR"/>
          </a:p>
        </p:txBody>
      </p:sp>
      <p:sp>
        <p:nvSpPr>
          <p:cNvPr id="3" name="Footer Placeholder 2"/>
          <p:cNvSpPr>
            <a:spLocks noGrp="1"/>
          </p:cNvSpPr>
          <p:nvPr>
            <p:ph type="ftr" sz="quarter" idx="11"/>
          </p:nvPr>
        </p:nvSpPr>
        <p:spPr/>
        <p:txBody>
          <a:bodyPr/>
          <a:lstStyle/>
          <a:p>
            <a:endParaRPr kumimoji="0" lang="fr-FR"/>
          </a:p>
        </p:txBody>
      </p:sp>
      <p:sp>
        <p:nvSpPr>
          <p:cNvPr id="4" name="Slide Number Placeholder 3"/>
          <p:cNvSpPr>
            <a:spLocks noGrp="1"/>
          </p:cNvSpPr>
          <p:nvPr>
            <p:ph type="sldNum" sz="quarter" idx="12"/>
          </p:nvPr>
        </p:nvSpPr>
        <p:spPr/>
        <p:txBody>
          <a:bodyPr/>
          <a:lstStyle/>
          <a:p>
            <a:fld id="{240D5ECE-8B49-45CD-BE81-EF81920D1969}" type="slidenum">
              <a:rPr/>
              <a:pPr/>
              <a:t>‹N°›</a:t>
            </a:fld>
            <a:endParaRPr kumimoji="0" lang="fr-FR"/>
          </a:p>
        </p:txBody>
      </p:sp>
      <p:sp>
        <p:nvSpPr>
          <p:cNvPr id="6" name="Title 1"/>
          <p:cNvSpPr>
            <a:spLocks noGrp="1"/>
          </p:cNvSpPr>
          <p:nvPr>
            <p:ph type="title" hasCustomPrompt="1"/>
          </p:nvPr>
        </p:nvSpPr>
        <p:spPr>
          <a:xfrm>
            <a:off x="290400" y="3081000"/>
            <a:ext cx="8686800" cy="1095600"/>
          </a:xfrm>
        </p:spPr>
        <p:txBody>
          <a:bodyPr>
            <a:normAutofit/>
          </a:bodyPr>
          <a:lstStyle>
            <a:lvl1pPr algn="ctr" eaLnBrk="1" latinLnBrk="0" hangingPunct="1">
              <a:defRPr kumimoji="0" lang="fr-FR" sz="4600" b="1" kern="1200" spc="-150" baseline="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kumimoji="0" lang="fr-FR"/>
              <a:t>Modifiez le style du titre</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eaLnBrk="1" latinLnBrk="0" hangingPunct="1">
              <a:buNone/>
              <a:defRPr kumimoji="0" lang="fr-FR" sz="2800" kern="1200">
                <a:solidFill>
                  <a:srgbClr val="2E507A">
                    <a:alpha val="81000"/>
                  </a:srgbClr>
                </a:solidFill>
                <a:latin typeface="+mn-lt"/>
                <a:ea typeface="+mn-ea"/>
                <a:cs typeface="+mn-cs"/>
              </a:defRPr>
            </a:lvl1pPr>
            <a:lvl2pPr marL="457200" indent="0" eaLnBrk="1" latinLnBrk="0" hangingPunct="1">
              <a:buNone/>
              <a:defRPr kumimoji="0" lang="fr-FR" sz="2000" b="1"/>
            </a:lvl2pPr>
            <a:lvl3pPr marL="914400" indent="0" eaLnBrk="1" latinLnBrk="0" hangingPunct="1">
              <a:buNone/>
              <a:defRPr kumimoji="0" lang="fr-FR" sz="1800" b="1"/>
            </a:lvl3pPr>
            <a:lvl4pPr marL="1371600" indent="0" eaLnBrk="1" latinLnBrk="0" hangingPunct="1">
              <a:buNone/>
              <a:defRPr kumimoji="0" lang="fr-FR" sz="1600" b="1"/>
            </a:lvl4pPr>
            <a:lvl5pPr marL="1828800" indent="0" eaLnBrk="1" latinLnBrk="0" hangingPunct="1">
              <a:buNone/>
              <a:defRPr kumimoji="0" lang="fr-FR" sz="1600" b="1"/>
            </a:lvl5pPr>
            <a:lvl6pPr marL="2286000" indent="0" eaLnBrk="1" latinLnBrk="0" hangingPunct="1">
              <a:buNone/>
              <a:defRPr kumimoji="0" lang="fr-FR" sz="1600" b="1"/>
            </a:lvl6pPr>
            <a:lvl7pPr marL="2743200" indent="0" eaLnBrk="1" latinLnBrk="0" hangingPunct="1">
              <a:buNone/>
              <a:defRPr kumimoji="0" lang="fr-FR" sz="1600" b="1"/>
            </a:lvl7pPr>
            <a:lvl8pPr marL="3200400" indent="0" eaLnBrk="1" latinLnBrk="0" hangingPunct="1">
              <a:buNone/>
              <a:defRPr kumimoji="0" lang="fr-FR" sz="1600" b="1"/>
            </a:lvl8pPr>
            <a:lvl9pPr marL="3657600" indent="0" eaLnBrk="1" latinLnBrk="0" hangingPunct="1">
              <a:buNone/>
              <a:defRPr kumimoji="0" lang="fr-FR" sz="1600" b="1"/>
            </a:lvl9pPr>
          </a:lstStyle>
          <a:p>
            <a:pPr lvl="0" eaLnBrk="1" latinLnBrk="0" hangingPunct="1"/>
            <a:r>
              <a:rPr lang="fr-FR" smtClean="0"/>
              <a:t>Cliquez pour modifier les styles du texte du masque</a:t>
            </a:r>
          </a:p>
        </p:txBody>
      </p:sp>
    </p:spTree>
  </p:cSld>
  <p:clrMapOvr>
    <a:masterClrMapping/>
  </p:clrMapOvr>
  <mc:AlternateContent xmlns:mc="http://schemas.openxmlformats.org/markup-compatibility/2006">
    <mc:Choice xmlns=""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re avec tex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fr-FR">
                <a:solidFill>
                  <a:schemeClr val="bg1"/>
                </a:solidFill>
              </a:defRPr>
            </a:lvl1pPr>
          </a:lstStyle>
          <a:p>
            <a:r>
              <a:rPr lang="fr-FR" smtClean="0"/>
              <a:t>12/17/2009</a:t>
            </a:r>
            <a:endParaRPr kumimoji="0" lang="fr-FR"/>
          </a:p>
        </p:txBody>
      </p:sp>
      <p:sp>
        <p:nvSpPr>
          <p:cNvPr id="4" name="Footer Placeholder 3"/>
          <p:cNvSpPr>
            <a:spLocks noGrp="1"/>
          </p:cNvSpPr>
          <p:nvPr>
            <p:ph type="ftr" sz="quarter" idx="11"/>
          </p:nvPr>
        </p:nvSpPr>
        <p:spPr/>
        <p:txBody>
          <a:bodyPr/>
          <a:lstStyle>
            <a:lvl1pPr eaLnBrk="1" latinLnBrk="0" hangingPunct="1">
              <a:defRPr kumimoji="0" lang="fr-FR">
                <a:solidFill>
                  <a:schemeClr val="bg1"/>
                </a:solidFill>
              </a:defRPr>
            </a:lvl1pPr>
          </a:lstStyle>
          <a:p>
            <a:endParaRPr kumimoji="0" lang="fr-FR"/>
          </a:p>
        </p:txBody>
      </p:sp>
      <p:sp>
        <p:nvSpPr>
          <p:cNvPr id="5" name="Slide Number Placeholder 4"/>
          <p:cNvSpPr>
            <a:spLocks noGrp="1"/>
          </p:cNvSpPr>
          <p:nvPr>
            <p:ph type="sldNum" sz="quarter" idx="12"/>
          </p:nvPr>
        </p:nvSpPr>
        <p:spPr/>
        <p:txBody>
          <a:bodyPr/>
          <a:lstStyle>
            <a:lvl1pPr eaLnBrk="1" latinLnBrk="0" hangingPunct="1">
              <a:defRPr kumimoji="0" lang="fr-FR">
                <a:solidFill>
                  <a:schemeClr val="bg1"/>
                </a:solidFill>
              </a:defRPr>
            </a:lvl1pPr>
          </a:lstStyle>
          <a:p>
            <a:fld id="{240D5ECE-8B49-45CD-BE81-EF81920D1969}" type="slidenum">
              <a:rPr/>
              <a:pPr/>
              <a:t>‹N°›</a:t>
            </a:fld>
            <a:endParaRPr kumimoji="0" lang="fr-F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fr-F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kumimoji="0" lang="fr-FR" sz="4000" kern="1200">
                <a:solidFill>
                  <a:schemeClr val="bg1"/>
                </a:solidFill>
                <a:latin typeface="+mn-lt"/>
                <a:ea typeface="+mn-ea"/>
                <a:cs typeface="+mn-cs"/>
              </a:defRPr>
            </a:lvl1pPr>
          </a:lstStyle>
          <a:p>
            <a:pPr eaLnBrk="1" latinLnBrk="0" hangingPunct="1"/>
            <a:r>
              <a:rPr lang="fr-FR" smtClean="0"/>
              <a:t>Cliquez pour modifier le style du titre</a:t>
            </a:r>
            <a:endParaRPr/>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eaLnBrk="1" latinLnBrk="0" hangingPunct="1">
              <a:buNone/>
              <a:defRPr kumimoji="0" lang="fr-FR" sz="1800" b="1" kern="1200">
                <a:solidFill>
                  <a:schemeClr val="bg1">
                    <a:lumMod val="65000"/>
                  </a:schemeClr>
                </a:solidFill>
                <a:latin typeface="Calibri" pitchFamily="34" charset="0"/>
                <a:ea typeface="+mn-ea"/>
                <a:cs typeface="+mn-cs"/>
              </a:defRPr>
            </a:lvl1pPr>
          </a:lstStyle>
          <a:p>
            <a:pPr lvl="0"/>
            <a:r>
              <a:rPr kumimoji="0" lang="fr-FR"/>
              <a:t>Modifiez le style des sous-titres du masque</a:t>
            </a:r>
          </a:p>
        </p:txBody>
      </p:sp>
    </p:spTree>
  </p:cSld>
  <p:clrMapOvr>
    <a:masterClrMapping/>
  </p:clrMapOvr>
  <mc:AlternateContent xmlns:mc="http://schemas.openxmlformats.org/markup-compatibility/2006">
    <mc:Choice xmlns="" xmlns:p14="http://schemas.microsoft.com/office/powerpoint/2010/main" Requires="p14">
      <p:transition spd="slow" p14:dur="2000">
        <p14:vortex/>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eaLnBrk="1" latinLnBrk="0" hangingPunct="1">
              <a:defRPr kumimoji="0" lang="fr-FR" sz="2000" b="1"/>
            </a:lvl1pPr>
          </a:lstStyle>
          <a:p>
            <a:pPr eaLnBrk="1" latinLnBrk="0" hangingPunct="1"/>
            <a:r>
              <a:rPr lang="fr-FR" smtClean="0"/>
              <a:t>Cliquez pour modifier le style du titre</a:t>
            </a:r>
            <a:endParaRPr/>
          </a:p>
        </p:txBody>
      </p:sp>
      <p:sp>
        <p:nvSpPr>
          <p:cNvPr id="3" name="Content Placeholder 2"/>
          <p:cNvSpPr>
            <a:spLocks noGrp="1"/>
          </p:cNvSpPr>
          <p:nvPr>
            <p:ph idx="1"/>
          </p:nvPr>
        </p:nvSpPr>
        <p:spPr>
          <a:xfrm>
            <a:off x="3803650" y="609600"/>
            <a:ext cx="5111750" cy="5334000"/>
          </a:xfrm>
        </p:spPr>
        <p:txBody>
          <a:bodyPr/>
          <a:lstStyle>
            <a:lvl1pPr eaLnBrk="1" latinLnBrk="0" hangingPunct="1">
              <a:defRPr kumimoji="0" lang="fr-FR" sz="2800">
                <a:solidFill>
                  <a:schemeClr val="bg1"/>
                </a:solidFill>
              </a:defRPr>
            </a:lvl1pPr>
            <a:lvl2pPr eaLnBrk="1" latinLnBrk="0" hangingPunct="1">
              <a:defRPr kumimoji="0" lang="fr-FR" sz="2800">
                <a:solidFill>
                  <a:schemeClr val="bg1"/>
                </a:solidFill>
              </a:defRPr>
            </a:lvl2pPr>
            <a:lvl3pPr eaLnBrk="1" latinLnBrk="0" hangingPunct="1">
              <a:defRPr kumimoji="0" lang="fr-FR" sz="2400">
                <a:solidFill>
                  <a:schemeClr val="bg1"/>
                </a:solidFill>
              </a:defRPr>
            </a:lvl3pPr>
            <a:lvl4pPr eaLnBrk="1" latinLnBrk="0" hangingPunct="1">
              <a:defRPr kumimoji="0" lang="fr-FR" sz="2000">
                <a:solidFill>
                  <a:schemeClr val="bg1"/>
                </a:solidFill>
              </a:defRPr>
            </a:lvl4pPr>
            <a:lvl5pPr eaLnBrk="1" latinLnBrk="0" hangingPunct="1">
              <a:defRPr kumimoji="0" lang="fr-FR" sz="2000">
                <a:solidFill>
                  <a:schemeClr val="bg1"/>
                </a:solidFill>
              </a:defRPr>
            </a:lvl5pPr>
            <a:lvl6pPr eaLnBrk="1" latinLnBrk="0" hangingPunct="1">
              <a:defRPr kumimoji="0" lang="fr-FR" sz="2000"/>
            </a:lvl6pPr>
            <a:lvl7pPr eaLnBrk="1" latinLnBrk="0" hangingPunct="1">
              <a:defRPr kumimoji="0" lang="fr-FR" sz="2000"/>
            </a:lvl7pPr>
            <a:lvl8pPr eaLnBrk="1" latinLnBrk="0" hangingPunct="1">
              <a:defRPr kumimoji="0" lang="fr-FR" sz="2000"/>
            </a:lvl8pPr>
            <a:lvl9pPr eaLnBrk="1" latinLnBrk="0" hangingPunct="1">
              <a:defRPr kumimoji="0" lang="fr-FR" sz="2000"/>
            </a:lvl9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a:p>
        </p:txBody>
      </p:sp>
      <p:sp>
        <p:nvSpPr>
          <p:cNvPr id="4" name="Text Placeholder 3"/>
          <p:cNvSpPr>
            <a:spLocks noGrp="1"/>
          </p:cNvSpPr>
          <p:nvPr>
            <p:ph type="body" sz="half" idx="2"/>
          </p:nvPr>
        </p:nvSpPr>
        <p:spPr>
          <a:xfrm>
            <a:off x="228600" y="1435101"/>
            <a:ext cx="3008313" cy="3822699"/>
          </a:xfrm>
        </p:spPr>
        <p:txBody>
          <a:bodyPr/>
          <a:lstStyle>
            <a:lvl1pPr marL="0" indent="0" eaLnBrk="1" latinLnBrk="0" hangingPunct="1">
              <a:buNone/>
              <a:defRPr kumimoji="0" lang="fr-FR" sz="1400">
                <a:solidFill>
                  <a:schemeClr val="tx1">
                    <a:lumMod val="75000"/>
                    <a:lumOff val="25000"/>
                  </a:schemeClr>
                </a:solidFill>
              </a:defRPr>
            </a:lvl1pPr>
            <a:lvl2pPr marL="457200" indent="0" eaLnBrk="1" latinLnBrk="0" hangingPunct="1">
              <a:buNone/>
              <a:defRPr kumimoji="0" lang="fr-FR" sz="1200"/>
            </a:lvl2pPr>
            <a:lvl3pPr marL="914400" indent="0" eaLnBrk="1" latinLnBrk="0" hangingPunct="1">
              <a:buNone/>
              <a:defRPr kumimoji="0" lang="fr-FR" sz="1000"/>
            </a:lvl3pPr>
            <a:lvl4pPr marL="1371600" indent="0" eaLnBrk="1" latinLnBrk="0" hangingPunct="1">
              <a:buNone/>
              <a:defRPr kumimoji="0" lang="fr-FR" sz="900"/>
            </a:lvl4pPr>
            <a:lvl5pPr marL="1828800" indent="0" eaLnBrk="1" latinLnBrk="0" hangingPunct="1">
              <a:buNone/>
              <a:defRPr kumimoji="0" lang="fr-FR" sz="900"/>
            </a:lvl5pPr>
            <a:lvl6pPr marL="2286000" indent="0" eaLnBrk="1" latinLnBrk="0" hangingPunct="1">
              <a:buNone/>
              <a:defRPr kumimoji="0" lang="fr-FR" sz="900"/>
            </a:lvl6pPr>
            <a:lvl7pPr marL="2743200" indent="0" eaLnBrk="1" latinLnBrk="0" hangingPunct="1">
              <a:buNone/>
              <a:defRPr kumimoji="0" lang="fr-FR" sz="900"/>
            </a:lvl7pPr>
            <a:lvl8pPr marL="3200400" indent="0" eaLnBrk="1" latinLnBrk="0" hangingPunct="1">
              <a:buNone/>
              <a:defRPr kumimoji="0" lang="fr-FR" sz="900"/>
            </a:lvl8pPr>
            <a:lvl9pPr marL="3657600" indent="0" eaLnBrk="1" latinLnBrk="0" hangingPunct="1">
              <a:buNone/>
              <a:defRPr kumimoji="0" lang="fr-FR" sz="900"/>
            </a:lvl9pPr>
          </a:lstStyle>
          <a:p>
            <a:pPr lvl="0" eaLnBrk="1" latinLnBrk="0" hangingPunct="1"/>
            <a:r>
              <a:rPr lang="fr-FR" smtClean="0"/>
              <a:t>Cliquez pour modifier les styles du texte du masque</a:t>
            </a:r>
          </a:p>
        </p:txBody>
      </p:sp>
      <p:sp>
        <p:nvSpPr>
          <p:cNvPr id="5" name="Date Placeholder 4"/>
          <p:cNvSpPr>
            <a:spLocks noGrp="1"/>
          </p:cNvSpPr>
          <p:nvPr>
            <p:ph type="dt" sz="half" idx="10"/>
          </p:nvPr>
        </p:nvSpPr>
        <p:spPr/>
        <p:txBody>
          <a:bodyPr/>
          <a:lstStyle>
            <a:lvl1pPr eaLnBrk="1" latinLnBrk="0" hangingPunct="1">
              <a:defRPr kumimoji="0" lang="fr-FR">
                <a:solidFill>
                  <a:schemeClr val="bg1"/>
                </a:solidFill>
              </a:defRPr>
            </a:lvl1pPr>
          </a:lstStyle>
          <a:p>
            <a:r>
              <a:rPr lang="fr-FR" smtClean="0"/>
              <a:t>12/17/2009</a:t>
            </a:r>
            <a:endParaRPr kumimoji="0" lang="fr-FR"/>
          </a:p>
        </p:txBody>
      </p:sp>
      <p:sp>
        <p:nvSpPr>
          <p:cNvPr id="6" name="Footer Placeholder 5"/>
          <p:cNvSpPr>
            <a:spLocks noGrp="1"/>
          </p:cNvSpPr>
          <p:nvPr>
            <p:ph type="ftr" sz="quarter" idx="11"/>
          </p:nvPr>
        </p:nvSpPr>
        <p:spPr/>
        <p:txBody>
          <a:bodyPr/>
          <a:lstStyle>
            <a:lvl1pPr eaLnBrk="1" latinLnBrk="0" hangingPunct="1">
              <a:defRPr kumimoji="0" lang="fr-FR">
                <a:solidFill>
                  <a:schemeClr val="bg1"/>
                </a:solidFill>
              </a:defRPr>
            </a:lvl1pPr>
          </a:lstStyle>
          <a:p>
            <a:endParaRPr kumimoji="0" lang="fr-FR"/>
          </a:p>
        </p:txBody>
      </p:sp>
      <p:sp>
        <p:nvSpPr>
          <p:cNvPr id="7" name="Slide Number Placeholder 6"/>
          <p:cNvSpPr>
            <a:spLocks noGrp="1"/>
          </p:cNvSpPr>
          <p:nvPr>
            <p:ph type="sldNum" sz="quarter" idx="12"/>
          </p:nvPr>
        </p:nvSpPr>
        <p:spPr/>
        <p:txBody>
          <a:bodyPr/>
          <a:lstStyle>
            <a:lvl1pPr eaLnBrk="1" latinLnBrk="0" hangingPunct="1">
              <a:defRPr kumimoji="0" lang="fr-FR">
                <a:solidFill>
                  <a:schemeClr val="bg1"/>
                </a:solidFill>
              </a:defRPr>
            </a:lvl1pPr>
          </a:lstStyle>
          <a:p>
            <a:fld id="{240D5ECE-8B49-45CD-BE81-EF81920D1969}" type="slidenum">
              <a:rPr/>
              <a:pPr/>
              <a:t>‹N°›</a:t>
            </a:fld>
            <a:endParaRPr kumimoji="0" lang="fr-F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pPr eaLnBrk="1" latinLnBrk="0" hangingPunct="1"/>
            <a:r>
              <a:rPr kumimoji="0" lang="fr-FR" smtClean="0"/>
              <a:t>Cliquez pour modifier le style du titre</a:t>
            </a:r>
            <a:endParaRPr kumimoji="0"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latinLnBrk="0" hangingPunct="1">
              <a:defRPr kumimoji="0" lang="fr-FR" sz="1200">
                <a:solidFill>
                  <a:schemeClr val="tx1">
                    <a:tint val="75000"/>
                  </a:schemeClr>
                </a:solidFill>
              </a:defRPr>
            </a:lvl1pPr>
          </a:lstStyle>
          <a:p>
            <a:r>
              <a:rPr lang="fr-FR" smtClean="0"/>
              <a:t>12/17/2009</a:t>
            </a:r>
            <a:endParaRPr kumimoji="0"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latinLnBrk="0" hangingPunct="1">
              <a:defRPr kumimoji="0" lang="fr-FR" sz="1200">
                <a:solidFill>
                  <a:schemeClr val="tx1">
                    <a:tint val="75000"/>
                  </a:schemeClr>
                </a:solidFill>
              </a:defRPr>
            </a:lvl1pPr>
          </a:lstStyle>
          <a:p>
            <a:endParaRPr kumimoji="0"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latinLnBrk="0" hangingPunct="1">
              <a:defRPr kumimoji="0" lang="fr-FR" sz="1200">
                <a:solidFill>
                  <a:schemeClr val="tx1">
                    <a:tint val="75000"/>
                  </a:schemeClr>
                </a:solidFill>
              </a:defRPr>
            </a:lvl1pPr>
          </a:lstStyle>
          <a:p>
            <a:fld id="{240D5ECE-8B49-45CD-BE81-EF81920D1969}" type="slidenum">
              <a:rPr/>
              <a:pPr/>
              <a:t>‹N°›</a:t>
            </a:fld>
            <a:endParaRPr kumimoji="0"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63" r:id="rId14"/>
  </p:sldLayoutIdLst>
  <p:timing>
    <p:tnLst>
      <p:par>
        <p:cTn id="1" dur="indefinite" restart="never" nodeType="tmRoot"/>
      </p:par>
    </p:tnLst>
  </p:timing>
  <p:hf hdr="0" ftr="0" dt="0"/>
  <p:txStyles>
    <p:titleStyle>
      <a:lvl1pPr algn="ctr" defTabSz="914400" rtl="0" eaLnBrk="1" latinLnBrk="0" hangingPunct="1">
        <a:spcBef>
          <a:spcPct val="0"/>
        </a:spcBef>
        <a:buNone/>
        <a:defRPr kumimoji="0" lang="fr-F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lang="fr-F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fr-F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fr-F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9pPr>
    </p:bodyStyle>
    <p:otherStyle>
      <a:defPPr>
        <a:defRPr kumimoji="0" lang="fr-FR"/>
      </a:defPPr>
      <a:lvl1pPr marL="0" algn="l" defTabSz="914400" rtl="0" eaLnBrk="1" latinLnBrk="0" hangingPunct="1">
        <a:defRPr kumimoji="0" lang="fr-FR" sz="1800" kern="1200">
          <a:solidFill>
            <a:schemeClr val="tx1"/>
          </a:solidFill>
          <a:latin typeface="+mn-lt"/>
          <a:ea typeface="+mn-ea"/>
          <a:cs typeface="+mn-cs"/>
        </a:defRPr>
      </a:lvl1pPr>
      <a:lvl2pPr marL="457200" algn="l" defTabSz="914400" rtl="0" eaLnBrk="1" latinLnBrk="0" hangingPunct="1">
        <a:defRPr kumimoji="0" lang="fr-FR" sz="1800" kern="1200">
          <a:solidFill>
            <a:schemeClr val="tx1"/>
          </a:solidFill>
          <a:latin typeface="+mn-lt"/>
          <a:ea typeface="+mn-ea"/>
          <a:cs typeface="+mn-cs"/>
        </a:defRPr>
      </a:lvl2pPr>
      <a:lvl3pPr marL="914400" algn="l" defTabSz="914400" rtl="0" eaLnBrk="1" latinLnBrk="0" hangingPunct="1">
        <a:defRPr kumimoji="0" lang="fr-FR" sz="1800" kern="1200">
          <a:solidFill>
            <a:schemeClr val="tx1"/>
          </a:solidFill>
          <a:latin typeface="+mn-lt"/>
          <a:ea typeface="+mn-ea"/>
          <a:cs typeface="+mn-cs"/>
        </a:defRPr>
      </a:lvl3pPr>
      <a:lvl4pPr marL="1371600" algn="l" defTabSz="914400" rtl="0" eaLnBrk="1" latinLnBrk="0" hangingPunct="1">
        <a:defRPr kumimoji="0" lang="fr-FR" sz="1800" kern="1200">
          <a:solidFill>
            <a:schemeClr val="tx1"/>
          </a:solidFill>
          <a:latin typeface="+mn-lt"/>
          <a:ea typeface="+mn-ea"/>
          <a:cs typeface="+mn-cs"/>
        </a:defRPr>
      </a:lvl4pPr>
      <a:lvl5pPr marL="1828800" algn="l" defTabSz="914400" rtl="0" eaLnBrk="1" latinLnBrk="0" hangingPunct="1">
        <a:defRPr kumimoji="0" lang="fr-FR" sz="1800" kern="1200">
          <a:solidFill>
            <a:schemeClr val="tx1"/>
          </a:solidFill>
          <a:latin typeface="+mn-lt"/>
          <a:ea typeface="+mn-ea"/>
          <a:cs typeface="+mn-cs"/>
        </a:defRPr>
      </a:lvl5pPr>
      <a:lvl6pPr marL="2286000" algn="l" defTabSz="914400" rtl="0" eaLnBrk="1" latinLnBrk="0" hangingPunct="1">
        <a:defRPr kumimoji="0" lang="fr-FR" sz="1800" kern="1200">
          <a:solidFill>
            <a:schemeClr val="tx1"/>
          </a:solidFill>
          <a:latin typeface="+mn-lt"/>
          <a:ea typeface="+mn-ea"/>
          <a:cs typeface="+mn-cs"/>
        </a:defRPr>
      </a:lvl6pPr>
      <a:lvl7pPr marL="2743200" algn="l" defTabSz="914400" rtl="0" eaLnBrk="1" latinLnBrk="0" hangingPunct="1">
        <a:defRPr kumimoji="0" lang="fr-FR" sz="1800" kern="1200">
          <a:solidFill>
            <a:schemeClr val="tx1"/>
          </a:solidFill>
          <a:latin typeface="+mn-lt"/>
          <a:ea typeface="+mn-ea"/>
          <a:cs typeface="+mn-cs"/>
        </a:defRPr>
      </a:lvl7pPr>
      <a:lvl8pPr marL="3200400" algn="l" defTabSz="914400" rtl="0" eaLnBrk="1" latinLnBrk="0" hangingPunct="1">
        <a:defRPr kumimoji="0" lang="fr-FR" sz="1800" kern="1200">
          <a:solidFill>
            <a:schemeClr val="tx1"/>
          </a:solidFill>
          <a:latin typeface="+mn-lt"/>
          <a:ea typeface="+mn-ea"/>
          <a:cs typeface="+mn-cs"/>
        </a:defRPr>
      </a:lvl8pPr>
      <a:lvl9pPr marL="3657600" algn="l" defTabSz="914400" rtl="0" eaLnBrk="1" latinLnBrk="0" hangingPunct="1">
        <a:defRPr kumimoji="0" lang="fr-F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NULL" TargetMode="External"/><Relationship Id="rId1" Type="http://schemas.openxmlformats.org/officeDocument/2006/relationships/tags" Target="../tags/tag2.xml"/><Relationship Id="rId6" Type="http://schemas.microsoft.com/office/2007/relationships/media" Target="../media/media1.wmv"/><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24.png"/><Relationship Id="rId5" Type="http://schemas.microsoft.com/office/2007/relationships/media" Target="../media/media1.wmv"/><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26.png"/><Relationship Id="rId5" Type="http://schemas.microsoft.com/office/2007/relationships/media" Target="../media/media1.wmv"/><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video" Target="NULL" TargetMode="External"/><Relationship Id="rId5" Type="http://schemas.openxmlformats.org/officeDocument/2006/relationships/image" Target="../media/image27.jpeg"/><Relationship Id="rId4" Type="http://schemas.microsoft.com/office/2007/relationships/media" Target="../media/media2.wmv"/></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3.xml"/><Relationship Id="rId7" Type="http://schemas.openxmlformats.org/officeDocument/2006/relationships/image" Target="../media/image5.jpe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786182" y="142852"/>
            <a:ext cx="5072098" cy="2589837"/>
          </a:xfrm>
        </p:spPr>
        <p:txBody>
          <a:bodyPr>
            <a:normAutofit lnSpcReduction="10000"/>
          </a:bodyPr>
          <a:lstStyle/>
          <a:p>
            <a:pPr algn="ctr"/>
            <a:r>
              <a:rPr smtClean="0"/>
              <a:t>REPUBLIQUE ALGERIENNE DEMOCRATIQUE ET POPULAIRE</a:t>
            </a:r>
          </a:p>
          <a:p>
            <a:pPr algn="ctr"/>
            <a:r>
              <a:rPr smtClean="0"/>
              <a:t>Ministère de la pêche et des ressources halieutiques</a:t>
            </a:r>
          </a:p>
          <a:p>
            <a:pPr algn="ctr"/>
            <a:r>
              <a:rPr smtClean="0"/>
              <a:t>Institut de Technologie  des Pêches et de l’Aquaculture d’Oran</a:t>
            </a:r>
          </a:p>
          <a:p>
            <a:pPr algn="ctr"/>
            <a:r>
              <a:rPr smtClean="0"/>
              <a:t>(I.T.P.A.Oran)</a:t>
            </a:r>
          </a:p>
        </p:txBody>
      </p:sp>
      <p:sp>
        <p:nvSpPr>
          <p:cNvPr id="5" name="Title 4"/>
          <p:cNvSpPr>
            <a:spLocks noGrp="1"/>
          </p:cNvSpPr>
          <p:nvPr>
            <p:ph type="title"/>
          </p:nvPr>
        </p:nvSpPr>
        <p:spPr>
          <a:xfrm>
            <a:off x="214282" y="2928934"/>
            <a:ext cx="7239000" cy="1428760"/>
          </a:xfrm>
        </p:spPr>
        <p:txBody>
          <a:bodyPr anchor="t">
            <a:normAutofit fontScale="90000"/>
          </a:bodyPr>
          <a:lstStyle/>
          <a:p>
            <a:r>
              <a:rPr lang="fr-FR" sz="3100" dirty="0" smtClean="0">
                <a:solidFill>
                  <a:srgbClr val="7BCF27"/>
                </a:solidFill>
                <a:latin typeface="Calibri" pitchFamily="34" charset="0"/>
              </a:rPr>
              <a:t>Thème :</a:t>
            </a:r>
            <a:br>
              <a:rPr lang="fr-FR" sz="3100" dirty="0" smtClean="0">
                <a:solidFill>
                  <a:srgbClr val="7BCF27"/>
                </a:solidFill>
                <a:latin typeface="Calibri" pitchFamily="34" charset="0"/>
              </a:rPr>
            </a:br>
            <a:r>
              <a:rPr lang="fr-FR" sz="2400" b="0" dirty="0" smtClean="0">
                <a:solidFill>
                  <a:srgbClr val="262626"/>
                </a:solidFill>
              </a:rPr>
              <a:t/>
            </a:r>
            <a:br>
              <a:rPr lang="fr-FR" sz="2400" b="0" dirty="0" smtClean="0">
                <a:solidFill>
                  <a:srgbClr val="262626"/>
                </a:solidFill>
              </a:rPr>
            </a:br>
            <a:r>
              <a:rPr smtClean="0"/>
              <a:t> CIRCUIT DE LANCEMENT D’AIR                               COMPRIME D’UN MOTEUR DIESEL</a:t>
            </a:r>
            <a:endParaRPr sz="5400"/>
          </a:p>
        </p:txBody>
      </p:sp>
      <p:sp>
        <p:nvSpPr>
          <p:cNvPr id="4" name="Rectangle à coins arrondis 3"/>
          <p:cNvSpPr/>
          <p:nvPr/>
        </p:nvSpPr>
        <p:spPr>
          <a:xfrm>
            <a:off x="142844" y="5214950"/>
            <a:ext cx="4714908" cy="7143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2000" smtClean="0"/>
              <a:t>Présenté par:   </a:t>
            </a:r>
            <a:r>
              <a:rPr sz="2400" b="1" smtClean="0"/>
              <a:t>ELBEY OMAR</a:t>
            </a:r>
            <a:endParaRPr b="1" smtClean="0"/>
          </a:p>
          <a:p>
            <a:r>
              <a:rPr smtClean="0"/>
              <a:t>                              </a:t>
            </a:r>
            <a:r>
              <a:rPr sz="2400" b="1" smtClean="0"/>
              <a:t>ZERKOUNE YOUNES</a:t>
            </a:r>
            <a:endParaRPr lang="fr-FR" b="1" dirty="0"/>
          </a:p>
        </p:txBody>
      </p:sp>
      <p:sp>
        <p:nvSpPr>
          <p:cNvPr id="6" name="Rectangle à coins arrondis 5"/>
          <p:cNvSpPr/>
          <p:nvPr/>
        </p:nvSpPr>
        <p:spPr>
          <a:xfrm>
            <a:off x="5357818" y="5214950"/>
            <a:ext cx="3500462" cy="114300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mtClean="0"/>
              <a:t>Présidente:     </a:t>
            </a:r>
            <a:r>
              <a:rPr b="1" smtClean="0"/>
              <a:t>Mme I.BENZAMIA </a:t>
            </a:r>
          </a:p>
          <a:p>
            <a:r>
              <a:rPr smtClean="0"/>
              <a:t>Examinateur: </a:t>
            </a:r>
            <a:r>
              <a:rPr b="1" smtClean="0"/>
              <a:t>Mr H.BELAZIL</a:t>
            </a:r>
          </a:p>
          <a:p>
            <a:r>
              <a:rPr smtClean="0"/>
              <a:t>Encadreur:      </a:t>
            </a:r>
            <a:r>
              <a:rPr b="1" smtClean="0"/>
              <a:t>Mr M.</a:t>
            </a:r>
            <a:r>
              <a:rPr smtClean="0"/>
              <a:t> </a:t>
            </a:r>
            <a:r>
              <a:rPr b="1" smtClean="0"/>
              <a:t>MIHOUBI</a:t>
            </a:r>
            <a:endParaRPr lang="fr-FR" b="1"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4572000" y="1295400"/>
            <a:ext cx="4114800" cy="2185416"/>
          </a:xfrm>
          <a:prstGeom prst="rect">
            <a:avLst/>
          </a:prstGeom>
          <a:noFill/>
        </p:spPr>
        <p:txBody>
          <a:bodyPr wrap="square" rtlCol="0" anchor="ctr">
            <a:normAutofit fontScale="85000" lnSpcReduction="20000"/>
          </a:bodyPr>
          <a:lstStyle/>
          <a:p>
            <a:r>
              <a:rPr sz="2000" smtClean="0">
                <a:solidFill>
                  <a:prstClr val="black">
                    <a:lumMod val="65000"/>
                    <a:lumOff val="35000"/>
                  </a:prstClr>
                </a:solidFill>
              </a:rPr>
              <a:t>        Les </a:t>
            </a:r>
            <a:r>
              <a:rPr sz="2000" b="1" smtClean="0">
                <a:solidFill>
                  <a:prstClr val="black">
                    <a:lumMod val="65000"/>
                    <a:lumOff val="35000"/>
                  </a:prstClr>
                </a:solidFill>
              </a:rPr>
              <a:t>compresseurs</a:t>
            </a:r>
            <a:r>
              <a:rPr sz="2000" smtClean="0">
                <a:solidFill>
                  <a:prstClr val="black">
                    <a:lumMod val="65000"/>
                    <a:lumOff val="35000"/>
                  </a:prstClr>
                </a:solidFill>
              </a:rPr>
              <a:t> à piston sont les plus anciens et les plus répandus. avec les </a:t>
            </a:r>
            <a:r>
              <a:rPr sz="2000" b="1" smtClean="0">
                <a:solidFill>
                  <a:prstClr val="black">
                    <a:lumMod val="65000"/>
                    <a:lumOff val="35000"/>
                  </a:prstClr>
                </a:solidFill>
              </a:rPr>
              <a:t>compresseurs</a:t>
            </a:r>
            <a:r>
              <a:rPr sz="2000" smtClean="0">
                <a:solidFill>
                  <a:prstClr val="black">
                    <a:lumMod val="65000"/>
                    <a:lumOff val="35000"/>
                  </a:prstClr>
                </a:solidFill>
              </a:rPr>
              <a:t> rotatifs volumétriques et les turbo </a:t>
            </a:r>
            <a:r>
              <a:rPr sz="2000" b="1" smtClean="0">
                <a:solidFill>
                  <a:prstClr val="black">
                    <a:lumMod val="65000"/>
                    <a:lumOff val="35000"/>
                  </a:prstClr>
                </a:solidFill>
              </a:rPr>
              <a:t>compresseurs</a:t>
            </a:r>
            <a:r>
              <a:rPr sz="2000" smtClean="0">
                <a:solidFill>
                  <a:prstClr val="black">
                    <a:lumMod val="65000"/>
                    <a:lumOff val="35000"/>
                  </a:prstClr>
                </a:solidFill>
              </a:rPr>
              <a:t>, le domaine des basses pressions. Ils réalisent la </a:t>
            </a:r>
            <a:r>
              <a:rPr sz="2000" b="1" smtClean="0">
                <a:solidFill>
                  <a:prstClr val="black">
                    <a:lumMod val="65000"/>
                    <a:lumOff val="35000"/>
                  </a:prstClr>
                </a:solidFill>
              </a:rPr>
              <a:t>compression</a:t>
            </a:r>
            <a:r>
              <a:rPr sz="2000" smtClean="0">
                <a:solidFill>
                  <a:prstClr val="black">
                    <a:lumMod val="65000"/>
                    <a:lumOff val="35000"/>
                  </a:prstClr>
                </a:solidFill>
              </a:rPr>
              <a:t> du gaz par variation du volume compris entre un cylindre et un piston. Ces </a:t>
            </a:r>
            <a:r>
              <a:rPr sz="2000" b="1" smtClean="0">
                <a:solidFill>
                  <a:prstClr val="black">
                    <a:lumMod val="65000"/>
                    <a:lumOff val="35000"/>
                  </a:prstClr>
                </a:solidFill>
              </a:rPr>
              <a:t>compresseurs</a:t>
            </a:r>
            <a:r>
              <a:rPr sz="2000" smtClean="0">
                <a:solidFill>
                  <a:prstClr val="black">
                    <a:lumMod val="65000"/>
                    <a:lumOff val="35000"/>
                  </a:prstClr>
                </a:solidFill>
              </a:rPr>
              <a:t> sont employés dans la marine, pour le lancement à l’air </a:t>
            </a:r>
            <a:r>
              <a:rPr sz="2000" b="1" smtClean="0">
                <a:solidFill>
                  <a:prstClr val="black">
                    <a:lumMod val="65000"/>
                    <a:lumOff val="35000"/>
                  </a:prstClr>
                </a:solidFill>
              </a:rPr>
              <a:t>comprimé</a:t>
            </a:r>
            <a:r>
              <a:rPr sz="2000" smtClean="0">
                <a:solidFill>
                  <a:prstClr val="black">
                    <a:lumMod val="65000"/>
                    <a:lumOff val="35000"/>
                  </a:prstClr>
                </a:solidFill>
              </a:rPr>
              <a:t> moteurs Diesel. </a:t>
            </a:r>
            <a:endParaRPr lang="fr-FR" sz="2000" dirty="0">
              <a:solidFill>
                <a:prstClr val="black">
                  <a:lumMod val="75000"/>
                  <a:lumOff val="25000"/>
                </a:prstClr>
              </a:solidFill>
            </a:endParaRPr>
          </a:p>
        </p:txBody>
      </p:sp>
      <p:sp>
        <p:nvSpPr>
          <p:cNvPr id="19" name="TextBox 18"/>
          <p:cNvSpPr txBox="1"/>
          <p:nvPr/>
        </p:nvSpPr>
        <p:spPr>
          <a:xfrm>
            <a:off x="4572000" y="3857614"/>
            <a:ext cx="4214842" cy="2331720"/>
          </a:xfrm>
          <a:prstGeom prst="rect">
            <a:avLst/>
          </a:prstGeom>
          <a:noFill/>
        </p:spPr>
        <p:txBody>
          <a:bodyPr wrap="square" rtlCol="0" anchor="ctr">
            <a:normAutofit fontScale="77500" lnSpcReduction="20000"/>
          </a:bodyPr>
          <a:lstStyle/>
          <a:p>
            <a:r>
              <a:rPr sz="2000" b="1" smtClean="0">
                <a:solidFill>
                  <a:prstClr val="black">
                    <a:lumMod val="75000"/>
                    <a:lumOff val="25000"/>
                  </a:prstClr>
                </a:solidFill>
              </a:rPr>
              <a:t>         La bouteille d'air </a:t>
            </a:r>
            <a:r>
              <a:rPr sz="2000" smtClean="0">
                <a:solidFill>
                  <a:prstClr val="black">
                    <a:lumMod val="75000"/>
                    <a:lumOff val="25000"/>
                  </a:prstClr>
                </a:solidFill>
              </a:rPr>
              <a:t>est le réservoir qui renferme l'air comprimé nécessaire à lancement de moteur.</a:t>
            </a:r>
          </a:p>
          <a:p>
            <a:r>
              <a:rPr sz="2000" b="1" smtClean="0">
                <a:solidFill>
                  <a:prstClr val="black">
                    <a:lumMod val="75000"/>
                    <a:lumOff val="25000"/>
                  </a:prstClr>
                </a:solidFill>
              </a:rPr>
              <a:t>        Les réservoirs d’air </a:t>
            </a:r>
            <a:r>
              <a:rPr sz="2000" smtClean="0">
                <a:solidFill>
                  <a:prstClr val="black">
                    <a:lumMod val="75000"/>
                    <a:lumOff val="25000"/>
                  </a:prstClr>
                </a:solidFill>
              </a:rPr>
              <a:t>comprimé sont utilisés pour stocker l’air comprimé, amortir les pulsations et évacuer le condensat qui se forme dans le système d’air comprimé.</a:t>
            </a:r>
          </a:p>
          <a:p>
            <a:r>
              <a:rPr sz="2000" smtClean="0">
                <a:solidFill>
                  <a:prstClr val="black">
                    <a:lumMod val="75000"/>
                    <a:lumOff val="25000"/>
                  </a:prstClr>
                </a:solidFill>
              </a:rPr>
              <a:t>        </a:t>
            </a:r>
            <a:r>
              <a:rPr sz="2000" b="1" smtClean="0">
                <a:solidFill>
                  <a:prstClr val="black">
                    <a:lumMod val="75000"/>
                    <a:lumOff val="25000"/>
                  </a:prstClr>
                </a:solidFill>
              </a:rPr>
              <a:t>Le réservoir d’air </a:t>
            </a:r>
            <a:r>
              <a:rPr sz="2000" smtClean="0">
                <a:solidFill>
                  <a:prstClr val="black">
                    <a:lumMod val="75000"/>
                    <a:lumOff val="25000"/>
                  </a:prstClr>
                </a:solidFill>
              </a:rPr>
              <a:t>comprimé doit être correctement dimensionné afin de remplir parfaitement sa fonction de stockage de l’air comprimé.</a:t>
            </a:r>
          </a:p>
        </p:txBody>
      </p:sp>
      <p:sp>
        <p:nvSpPr>
          <p:cNvPr id="20" name="Right Arrow 19"/>
          <p:cNvSpPr/>
          <p:nvPr/>
        </p:nvSpPr>
        <p:spPr>
          <a:xfrm>
            <a:off x="3352800" y="2105540"/>
            <a:ext cx="1053515" cy="490290"/>
          </a:xfrm>
          <a:prstGeom prst="leftArrow">
            <a:avLst/>
          </a:prstGeom>
          <a:gradFill flip="none" rotWithShape="1">
            <a:gsLst>
              <a:gs pos="15000">
                <a:schemeClr val="tx1">
                  <a:lumMod val="75000"/>
                  <a:lumOff val="25000"/>
                  <a:alpha val="18000"/>
                </a:schemeClr>
              </a:gs>
              <a:gs pos="48000">
                <a:schemeClr val="tx1">
                  <a:lumMod val="65000"/>
                  <a:lumOff val="35000"/>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1" name="Right Arrow 20"/>
          <p:cNvSpPr/>
          <p:nvPr/>
        </p:nvSpPr>
        <p:spPr>
          <a:xfrm>
            <a:off x="3352800" y="4730216"/>
            <a:ext cx="1053515" cy="490290"/>
          </a:xfrm>
          <a:prstGeom prst="leftArrow">
            <a:avLst/>
          </a:prstGeom>
          <a:gradFill flip="none" rotWithShape="1">
            <a:gsLst>
              <a:gs pos="15000">
                <a:schemeClr val="tx1">
                  <a:lumMod val="75000"/>
                  <a:lumOff val="25000"/>
                  <a:alpha val="18000"/>
                </a:schemeClr>
              </a:gs>
              <a:gs pos="48000">
                <a:schemeClr val="tx1">
                  <a:lumMod val="65000"/>
                  <a:lumOff val="35000"/>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Title 8"/>
          <p:cNvSpPr>
            <a:spLocks noGrp="1"/>
          </p:cNvSpPr>
          <p:nvPr>
            <p:ph type="title"/>
          </p:nvPr>
        </p:nvSpPr>
        <p:spPr>
          <a:xfrm>
            <a:off x="357158" y="76200"/>
            <a:ext cx="6729442" cy="734291"/>
          </a:xfrm>
        </p:spPr>
        <p:txBody>
          <a:bodyPr numCol="1" anchor="ctr">
            <a:noAutofit/>
          </a:bodyPr>
          <a:lstStyle/>
          <a:p>
            <a:pPr lvl="0">
              <a:spcBef>
                <a:spcPts val="0"/>
              </a:spcBef>
            </a:pPr>
            <a:r>
              <a:rPr sz="2400" b="1" smtClean="0"/>
              <a:t>les organes </a:t>
            </a:r>
            <a:r>
              <a:rPr sz="2400" smtClean="0"/>
              <a:t>de circuit de démarrage a l’air comprimé</a:t>
            </a:r>
            <a:endParaRPr lang="fr-FR" sz="2400" dirty="0"/>
          </a:p>
        </p:txBody>
      </p:sp>
      <p:pic>
        <p:nvPicPr>
          <p:cNvPr id="11" name="Flowers.wmv">
            <a:hlinkClick r:id="" action="ppaction://media"/>
          </p:cNvPr>
          <p:cNvPicPr>
            <a:picLocks/>
          </p:cNvPicPr>
          <p:nvPr>
            <a:videoFile r:link="rId2"/>
            <p:extLst>
              <p:ext uri="{DAA4B4D4-6D71-4841-9C94-3DE7FCFB9230}">
                <p14:media xmlns="" xmlns:p14="http://schemas.microsoft.com/office/powerpoint/2010/main" r:embed="rId6"/>
              </p:ext>
            </p:extLst>
          </p:nvPr>
        </p:nvPicPr>
        <p:blipFill>
          <a:blip r:embed="rId7" cstate="print"/>
          <a:stretch>
            <a:fillRect/>
          </a:stretch>
        </p:blipFill>
        <p:spPr>
          <a:xfrm>
            <a:off x="533400" y="1389084"/>
            <a:ext cx="2916936" cy="1998047"/>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Flowers.wmv">
            <a:hlinkClick r:id="" action="ppaction://media"/>
          </p:cNvPr>
          <p:cNvPicPr>
            <a:picLocks/>
          </p:cNvPicPr>
          <p:nvPr>
            <a:videoFile r:link="rId2"/>
            <p:extLst>
              <p:ext uri="{DAA4B4D4-6D71-4841-9C94-3DE7FCFB9230}">
                <p14:media xmlns="" xmlns:p14="http://schemas.microsoft.com/office/powerpoint/2010/main" r:embed="rId6"/>
              </p:ext>
            </p:extLst>
          </p:nvPr>
        </p:nvPicPr>
        <p:blipFill>
          <a:blip r:embed="rId8" cstate="print"/>
          <a:srcRect b="10627"/>
          <a:stretch>
            <a:fillRect/>
          </a:stretch>
        </p:blipFill>
        <p:spPr>
          <a:xfrm>
            <a:off x="1142976" y="3597624"/>
            <a:ext cx="2143140" cy="26888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Espace réservé du numéro de diapositive 9"/>
          <p:cNvSpPr>
            <a:spLocks noGrp="1"/>
          </p:cNvSpPr>
          <p:nvPr>
            <p:ph type="sldNum" sz="quarter" idx="12"/>
          </p:nvPr>
        </p:nvSpPr>
        <p:spPr/>
        <p:txBody>
          <a:bodyPr/>
          <a:lstStyle/>
          <a:p>
            <a:fld id="{240D5ECE-8B49-45CD-BE81-EF81920D1969}" type="slidenum">
              <a:rPr lang="fr-FR" sz="1600" smtClean="0"/>
              <a:pPr/>
              <a:t>10</a:t>
            </a:fld>
            <a:endParaRPr kumimoji="0" lang="fr-FR" sz="1600" dirty="0"/>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2500"/>
                            </p:stCondLst>
                            <p:childTnLst>
                              <p:par>
                                <p:cTn id="15" presetID="12" presetClass="entr" presetSubtype="8"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lide(fromLeft)">
                                      <p:cBhvr>
                                        <p:cTn id="17" dur="500"/>
                                        <p:tgtEl>
                                          <p:spTgt spid="20"/>
                                        </p:tgtEl>
                                      </p:cBhvr>
                                    </p:animEffect>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
                            </p:stCondLst>
                            <p:childTnLst>
                              <p:par>
                                <p:cTn id="30" presetID="12" presetClass="entr" presetSubtype="8"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slide(fromLeft)">
                                      <p:cBhvr>
                                        <p:cTn id="32" dur="500"/>
                                        <p:tgtEl>
                                          <p:spTgt spid="21"/>
                                        </p:tgtEl>
                                      </p:cBhvr>
                                    </p:animEffect>
                                  </p:childTnLst>
                                </p:cTn>
                              </p:par>
                            </p:childTnLst>
                          </p:cTn>
                        </p:par>
                        <p:par>
                          <p:cTn id="33" fill="hold">
                            <p:stCondLst>
                              <p:cond delay="1000"/>
                            </p:stCondLst>
                            <p:childTnLst>
                              <p:par>
                                <p:cTn id="34" presetID="22" presetClass="entr" presetSubtype="4"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1"/>
                </p:tgtEl>
              </p:cMediaNode>
            </p:video>
            <p:video>
              <p:cMediaNode vol="80000">
                <p:cTn id="38" fill="hold" display="0">
                  <p:stCondLst>
                    <p:cond delay="indefinite"/>
                  </p:stCondLst>
                </p:cTn>
                <p:tgtEl>
                  <p:spTgt spid="12"/>
                </p:tgtEl>
              </p:cMediaNode>
            </p:video>
          </p:childTnLst>
        </p:cTn>
      </p:par>
    </p:tnLst>
    <p:bldLst>
      <p:bldP spid="17" grpId="0"/>
      <p:bldP spid="19" grpId="0"/>
      <p:bldP spid="20" grpId="0" animBg="1"/>
      <p:bldP spid="21"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572000" y="1295400"/>
            <a:ext cx="4114800" cy="2185416"/>
          </a:xfrm>
          <a:prstGeom prst="rect">
            <a:avLst/>
          </a:prstGeom>
          <a:noFill/>
        </p:spPr>
        <p:txBody>
          <a:bodyPr wrap="square" rtlCol="0" anchor="ctr">
            <a:normAutofit fontScale="85000" lnSpcReduction="20000"/>
          </a:bodyPr>
          <a:lstStyle/>
          <a:p>
            <a:r>
              <a:rPr sz="2000" smtClean="0">
                <a:solidFill>
                  <a:prstClr val="black">
                    <a:lumMod val="65000"/>
                    <a:lumOff val="35000"/>
                  </a:prstClr>
                </a:solidFill>
              </a:rPr>
              <a:t>         Le </a:t>
            </a:r>
            <a:r>
              <a:rPr sz="2000" b="1" smtClean="0">
                <a:solidFill>
                  <a:prstClr val="black">
                    <a:lumMod val="65000"/>
                    <a:lumOff val="35000"/>
                  </a:prstClr>
                </a:solidFill>
              </a:rPr>
              <a:t>distributeur d’air </a:t>
            </a:r>
            <a:r>
              <a:rPr sz="2000" smtClean="0">
                <a:solidFill>
                  <a:prstClr val="black">
                    <a:lumMod val="65000"/>
                    <a:lumOff val="35000"/>
                  </a:prstClr>
                </a:solidFill>
              </a:rPr>
              <a:t>de démarrage est actionné par l’arbre à cames, qui s’étend jusqu’à l’engrenage pour alimenter l’air comprimé que fournit le </a:t>
            </a:r>
            <a:r>
              <a:rPr sz="2000" b="1" smtClean="0">
                <a:solidFill>
                  <a:prstClr val="black">
                    <a:lumMod val="65000"/>
                    <a:lumOff val="35000"/>
                  </a:prstClr>
                </a:solidFill>
              </a:rPr>
              <a:t>distributeur d’air </a:t>
            </a:r>
            <a:r>
              <a:rPr sz="2000" smtClean="0">
                <a:solidFill>
                  <a:prstClr val="black">
                    <a:lumMod val="65000"/>
                    <a:lumOff val="35000"/>
                  </a:prstClr>
                </a:solidFill>
              </a:rPr>
              <a:t>de démarrage dans les soupapes d’air de démarrage pour les cylindres dans l’ordre de l’allumage. Le tuyau d’entrée d’air pour le </a:t>
            </a:r>
            <a:r>
              <a:rPr sz="2000" b="1" smtClean="0">
                <a:solidFill>
                  <a:prstClr val="black">
                    <a:lumMod val="65000"/>
                    <a:lumOff val="35000"/>
                  </a:prstClr>
                </a:solidFill>
              </a:rPr>
              <a:t>distributeur</a:t>
            </a:r>
            <a:r>
              <a:rPr sz="2000" smtClean="0">
                <a:solidFill>
                  <a:prstClr val="black">
                    <a:lumMod val="65000"/>
                    <a:lumOff val="35000"/>
                  </a:prstClr>
                </a:solidFill>
              </a:rPr>
              <a:t> est muni d’un séparateur de drain pour enlever l’eau dans l’air comprimé, ce qui permet de protéger le </a:t>
            </a:r>
            <a:r>
              <a:rPr sz="2000" b="1" smtClean="0">
                <a:solidFill>
                  <a:prstClr val="black">
                    <a:lumMod val="65000"/>
                    <a:lumOff val="35000"/>
                  </a:prstClr>
                </a:solidFill>
              </a:rPr>
              <a:t>distributeur</a:t>
            </a:r>
            <a:r>
              <a:rPr sz="2000" smtClean="0">
                <a:solidFill>
                  <a:prstClr val="black">
                    <a:lumMod val="65000"/>
                    <a:lumOff val="35000"/>
                  </a:prstClr>
                </a:solidFill>
              </a:rPr>
              <a:t>.</a:t>
            </a:r>
            <a:endParaRPr lang="fr-FR" sz="2000" dirty="0">
              <a:solidFill>
                <a:prstClr val="black">
                  <a:lumMod val="75000"/>
                  <a:lumOff val="25000"/>
                </a:prstClr>
              </a:solidFill>
            </a:endParaRPr>
          </a:p>
        </p:txBody>
      </p:sp>
      <p:sp>
        <p:nvSpPr>
          <p:cNvPr id="19" name="TextBox 18"/>
          <p:cNvSpPr txBox="1"/>
          <p:nvPr/>
        </p:nvSpPr>
        <p:spPr>
          <a:xfrm>
            <a:off x="4572000" y="3857614"/>
            <a:ext cx="4071966" cy="2331720"/>
          </a:xfrm>
          <a:prstGeom prst="rect">
            <a:avLst/>
          </a:prstGeom>
          <a:noFill/>
        </p:spPr>
        <p:txBody>
          <a:bodyPr wrap="square" rtlCol="0" anchor="ctr">
            <a:normAutofit/>
          </a:bodyPr>
          <a:lstStyle/>
          <a:p>
            <a:r>
              <a:rPr sz="2000" b="1" smtClean="0"/>
              <a:t>       </a:t>
            </a:r>
            <a:r>
              <a:rPr sz="2000" smtClean="0"/>
              <a:t>La </a:t>
            </a:r>
            <a:r>
              <a:rPr sz="2000" b="1" smtClean="0"/>
              <a:t>soupape automatique </a:t>
            </a:r>
            <a:r>
              <a:rPr sz="2000" smtClean="0"/>
              <a:t>est admet l’air aux soupapes de lancement, uniquement lors de la période de démarrage du moteur.</a:t>
            </a:r>
            <a:endParaRPr sz="2000" b="1" smtClean="0"/>
          </a:p>
        </p:txBody>
      </p:sp>
      <p:sp>
        <p:nvSpPr>
          <p:cNvPr id="20" name="Right Arrow 19"/>
          <p:cNvSpPr/>
          <p:nvPr/>
        </p:nvSpPr>
        <p:spPr>
          <a:xfrm>
            <a:off x="3352800" y="2105540"/>
            <a:ext cx="1053515" cy="490290"/>
          </a:xfrm>
          <a:prstGeom prst="leftArrow">
            <a:avLst/>
          </a:prstGeom>
          <a:gradFill flip="none" rotWithShape="1">
            <a:gsLst>
              <a:gs pos="15000">
                <a:schemeClr val="tx1">
                  <a:lumMod val="75000"/>
                  <a:lumOff val="25000"/>
                  <a:alpha val="18000"/>
                </a:schemeClr>
              </a:gs>
              <a:gs pos="48000">
                <a:schemeClr val="tx1">
                  <a:lumMod val="65000"/>
                  <a:lumOff val="35000"/>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1" name="Right Arrow 20"/>
          <p:cNvSpPr/>
          <p:nvPr/>
        </p:nvSpPr>
        <p:spPr>
          <a:xfrm>
            <a:off x="3352800" y="4730216"/>
            <a:ext cx="1053515" cy="490290"/>
          </a:xfrm>
          <a:prstGeom prst="leftArrow">
            <a:avLst/>
          </a:prstGeom>
          <a:gradFill flip="none" rotWithShape="1">
            <a:gsLst>
              <a:gs pos="15000">
                <a:schemeClr val="tx1">
                  <a:lumMod val="75000"/>
                  <a:lumOff val="25000"/>
                  <a:alpha val="18000"/>
                </a:schemeClr>
              </a:gs>
              <a:gs pos="48000">
                <a:schemeClr val="tx1">
                  <a:lumMod val="65000"/>
                  <a:lumOff val="35000"/>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Title 8"/>
          <p:cNvSpPr>
            <a:spLocks noGrp="1"/>
          </p:cNvSpPr>
          <p:nvPr>
            <p:ph type="title"/>
          </p:nvPr>
        </p:nvSpPr>
        <p:spPr>
          <a:xfrm>
            <a:off x="357158" y="76200"/>
            <a:ext cx="6729442" cy="734291"/>
          </a:xfrm>
        </p:spPr>
        <p:txBody>
          <a:bodyPr numCol="1" anchor="ctr">
            <a:noAutofit/>
          </a:bodyPr>
          <a:lstStyle/>
          <a:p>
            <a:pPr lvl="0">
              <a:spcBef>
                <a:spcPts val="0"/>
              </a:spcBef>
            </a:pPr>
            <a:r>
              <a:rPr sz="2400" b="1" smtClean="0"/>
              <a:t>les organes </a:t>
            </a:r>
            <a:r>
              <a:rPr sz="2400" smtClean="0"/>
              <a:t>de circuit de démarrage a l’air comprimé</a:t>
            </a:r>
            <a:endParaRPr lang="fr-FR" sz="2400" dirty="0"/>
          </a:p>
        </p:txBody>
      </p:sp>
      <p:pic>
        <p:nvPicPr>
          <p:cNvPr id="11" name="Flowers.wmv">
            <a:hlinkClick r:id="" action="ppaction://media"/>
          </p:cNvPr>
          <p:cNvPicPr>
            <a:picLocks/>
          </p:cNvPicPr>
          <p:nvPr>
            <a:videoFile r:link="rId2"/>
            <p:extLst>
              <p:ext uri="{DAA4B4D4-6D71-4841-9C94-3DE7FCFB9230}">
                <p14:media xmlns="" xmlns:p14="http://schemas.microsoft.com/office/powerpoint/2010/main" r:embed="rId5"/>
              </p:ext>
            </p:extLst>
          </p:nvPr>
        </p:nvPicPr>
        <p:blipFill>
          <a:blip r:embed="rId6" cstate="print"/>
          <a:stretch>
            <a:fillRect/>
          </a:stretch>
        </p:blipFill>
        <p:spPr>
          <a:xfrm>
            <a:off x="765114" y="1389084"/>
            <a:ext cx="2453508" cy="1998047"/>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Flowers.wmv">
            <a:hlinkClick r:id="" action="ppaction://media"/>
          </p:cNvPr>
          <p:cNvPicPr>
            <a:picLocks/>
          </p:cNvPicPr>
          <p:nvPr>
            <a:videoFile r:link="rId2"/>
            <p:extLst>
              <p:ext uri="{DAA4B4D4-6D71-4841-9C94-3DE7FCFB9230}">
                <p14:media xmlns="" xmlns:p14="http://schemas.microsoft.com/office/powerpoint/2010/main" r:embed="rId5"/>
              </p:ext>
            </p:extLst>
          </p:nvPr>
        </p:nvPicPr>
        <p:blipFill>
          <a:blip r:embed="rId7" cstate="print"/>
          <a:srcRect t="40000" r="57143" b="10000"/>
          <a:stretch>
            <a:fillRect/>
          </a:stretch>
        </p:blipFill>
        <p:spPr>
          <a:xfrm>
            <a:off x="428596" y="3714752"/>
            <a:ext cx="3286148" cy="25717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Espace réservé du numéro de diapositive 9"/>
          <p:cNvSpPr>
            <a:spLocks noGrp="1"/>
          </p:cNvSpPr>
          <p:nvPr>
            <p:ph type="sldNum" sz="quarter" idx="12"/>
          </p:nvPr>
        </p:nvSpPr>
        <p:spPr/>
        <p:txBody>
          <a:bodyPr/>
          <a:lstStyle/>
          <a:p>
            <a:fld id="{240D5ECE-8B49-45CD-BE81-EF81920D1969}" type="slidenum">
              <a:rPr lang="fr-FR" sz="1600" smtClean="0"/>
              <a:pPr/>
              <a:t>11</a:t>
            </a:fld>
            <a:endParaRPr kumimoji="0" lang="fr-FR" sz="1600" dirty="0"/>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2500"/>
                            </p:stCondLst>
                            <p:childTnLst>
                              <p:par>
                                <p:cTn id="15" presetID="12" presetClass="entr" presetSubtype="8"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lide(fromLeft)">
                                      <p:cBhvr>
                                        <p:cTn id="17" dur="500"/>
                                        <p:tgtEl>
                                          <p:spTgt spid="20"/>
                                        </p:tgtEl>
                                      </p:cBhvr>
                                    </p:animEffect>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
                            </p:stCondLst>
                            <p:childTnLst>
                              <p:par>
                                <p:cTn id="30" presetID="12" presetClass="entr" presetSubtype="8"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slide(fromLeft)">
                                      <p:cBhvr>
                                        <p:cTn id="32" dur="500"/>
                                        <p:tgtEl>
                                          <p:spTgt spid="21"/>
                                        </p:tgtEl>
                                      </p:cBhvr>
                                    </p:animEffect>
                                  </p:childTnLst>
                                </p:cTn>
                              </p:par>
                            </p:childTnLst>
                          </p:cTn>
                        </p:par>
                        <p:par>
                          <p:cTn id="33" fill="hold">
                            <p:stCondLst>
                              <p:cond delay="1000"/>
                            </p:stCondLst>
                            <p:childTnLst>
                              <p:par>
                                <p:cTn id="34" presetID="22" presetClass="entr" presetSubtype="4"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1"/>
                </p:tgtEl>
              </p:cMediaNode>
            </p:video>
            <p:video>
              <p:cMediaNode vol="80000">
                <p:cTn id="38" fill="hold" display="0">
                  <p:stCondLst>
                    <p:cond delay="indefinite"/>
                  </p:stCondLst>
                </p:cTn>
                <p:tgtEl>
                  <p:spTgt spid="12"/>
                </p:tgtEl>
              </p:cMediaNode>
            </p:video>
          </p:childTnLst>
        </p:cTn>
      </p:par>
    </p:tnLst>
    <p:bldLst>
      <p:bldP spid="17" grpId="0"/>
      <p:bldP spid="19" grpId="0"/>
      <p:bldP spid="20" grpId="0" animBg="1"/>
      <p:bldP spid="21"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643438" y="2208981"/>
            <a:ext cx="4214842" cy="2331720"/>
          </a:xfrm>
          <a:prstGeom prst="rect">
            <a:avLst/>
          </a:prstGeom>
          <a:noFill/>
        </p:spPr>
        <p:txBody>
          <a:bodyPr wrap="square" rtlCol="0" anchor="ctr">
            <a:normAutofit/>
          </a:bodyPr>
          <a:lstStyle/>
          <a:p>
            <a:r>
              <a:rPr sz="2000" b="1" smtClean="0"/>
              <a:t>Soupape de lancement </a:t>
            </a:r>
            <a:r>
              <a:rPr sz="2000" smtClean="0"/>
              <a:t>:</a:t>
            </a:r>
          </a:p>
          <a:p>
            <a:endParaRPr sz="2000" smtClean="0"/>
          </a:p>
          <a:p>
            <a:r>
              <a:rPr sz="2000" smtClean="0">
                <a:solidFill>
                  <a:prstClr val="black">
                    <a:lumMod val="75000"/>
                    <a:lumOff val="25000"/>
                  </a:prstClr>
                </a:solidFill>
              </a:rPr>
              <a:t>         Chaque cylindre de moteur à deux temps est muni d’une </a:t>
            </a:r>
            <a:r>
              <a:rPr sz="2000" b="1" smtClean="0">
                <a:solidFill>
                  <a:prstClr val="black">
                    <a:lumMod val="75000"/>
                    <a:lumOff val="25000"/>
                  </a:prstClr>
                </a:solidFill>
              </a:rPr>
              <a:t>soupape de lancement</a:t>
            </a:r>
            <a:r>
              <a:rPr sz="2000" smtClean="0">
                <a:solidFill>
                  <a:prstClr val="black">
                    <a:lumMod val="75000"/>
                    <a:lumOff val="25000"/>
                  </a:prstClr>
                </a:solidFill>
              </a:rPr>
              <a:t>, commandée pneumatique, et montée dans la culasse</a:t>
            </a:r>
          </a:p>
        </p:txBody>
      </p:sp>
      <p:sp>
        <p:nvSpPr>
          <p:cNvPr id="21" name="Right Arrow 20"/>
          <p:cNvSpPr/>
          <p:nvPr/>
        </p:nvSpPr>
        <p:spPr>
          <a:xfrm>
            <a:off x="3424238" y="3081583"/>
            <a:ext cx="1053515" cy="490290"/>
          </a:xfrm>
          <a:prstGeom prst="leftArrow">
            <a:avLst/>
          </a:prstGeom>
          <a:gradFill flip="none" rotWithShape="1">
            <a:gsLst>
              <a:gs pos="15000">
                <a:schemeClr val="tx1">
                  <a:lumMod val="75000"/>
                  <a:lumOff val="25000"/>
                  <a:alpha val="18000"/>
                </a:schemeClr>
              </a:gs>
              <a:gs pos="48000">
                <a:schemeClr val="tx1">
                  <a:lumMod val="65000"/>
                  <a:lumOff val="35000"/>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Title 8"/>
          <p:cNvSpPr>
            <a:spLocks noGrp="1"/>
          </p:cNvSpPr>
          <p:nvPr>
            <p:ph type="title"/>
          </p:nvPr>
        </p:nvSpPr>
        <p:spPr>
          <a:xfrm>
            <a:off x="357158" y="76200"/>
            <a:ext cx="6729442" cy="734291"/>
          </a:xfrm>
        </p:spPr>
        <p:txBody>
          <a:bodyPr numCol="1" anchor="ctr">
            <a:noAutofit/>
          </a:bodyPr>
          <a:lstStyle/>
          <a:p>
            <a:pPr lvl="0">
              <a:spcBef>
                <a:spcPts val="0"/>
              </a:spcBef>
            </a:pPr>
            <a:r>
              <a:rPr sz="2400" b="1" smtClean="0"/>
              <a:t>les organes </a:t>
            </a:r>
            <a:r>
              <a:rPr sz="2400" smtClean="0"/>
              <a:t>de circuit de démarrage a l’air comprimé</a:t>
            </a:r>
            <a:endParaRPr lang="fr-FR" sz="2400" dirty="0"/>
          </a:p>
        </p:txBody>
      </p:sp>
      <p:pic>
        <p:nvPicPr>
          <p:cNvPr id="12" name="Flowers.wmv">
            <a:hlinkClick r:id="" action="ppaction://media"/>
          </p:cNvPr>
          <p:cNvPicPr>
            <a:picLocks/>
          </p:cNvPicPr>
          <p:nvPr>
            <a:videoFile r:link="rId2"/>
            <p:extLst>
              <p:ext uri="{DAA4B4D4-6D71-4841-9C94-3DE7FCFB9230}">
                <p14:media xmlns="" xmlns:p14="http://schemas.microsoft.com/office/powerpoint/2010/main" r:embed="rId5"/>
              </p:ext>
            </p:extLst>
          </p:nvPr>
        </p:nvPicPr>
        <p:blipFill>
          <a:blip r:embed="rId6" cstate="print"/>
          <a:stretch>
            <a:fillRect/>
          </a:stretch>
        </p:blipFill>
        <p:spPr>
          <a:xfrm>
            <a:off x="285720" y="1928802"/>
            <a:ext cx="3786214" cy="271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Espace réservé du numéro de diapositive 9"/>
          <p:cNvSpPr>
            <a:spLocks noGrp="1"/>
          </p:cNvSpPr>
          <p:nvPr>
            <p:ph type="sldNum" sz="quarter" idx="12"/>
          </p:nvPr>
        </p:nvSpPr>
        <p:spPr/>
        <p:txBody>
          <a:bodyPr/>
          <a:lstStyle/>
          <a:p>
            <a:fld id="{240D5ECE-8B49-45CD-BE81-EF81920D1969}" type="slidenum">
              <a:rPr lang="fr-FR" sz="1600" smtClean="0"/>
              <a:pPr/>
              <a:t>12</a:t>
            </a:fld>
            <a:endParaRPr kumimoji="0" lang="fr-FR" sz="1600" dirty="0"/>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2500"/>
                            </p:stCondLst>
                            <p:childTnLst>
                              <p:par>
                                <p:cTn id="15" presetID="1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lide(fromLeft)">
                                      <p:cBhvr>
                                        <p:cTn id="17" dur="500"/>
                                        <p:tgtEl>
                                          <p:spTgt spid="21"/>
                                        </p:tgtEl>
                                      </p:cBhvr>
                                    </p:animEffect>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2"/>
                </p:tgtEl>
              </p:cMediaNode>
            </p:video>
          </p:childTnLst>
        </p:cTn>
      </p:par>
    </p:tnLst>
    <p:bldLst>
      <p:bldP spid="19" grpId="0"/>
      <p:bldP spid="21"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786322"/>
            <a:ext cx="4809244" cy="642942"/>
          </a:xfrm>
        </p:spPr>
        <p:txBody>
          <a:bodyPr>
            <a:normAutofit/>
          </a:bodyPr>
          <a:lstStyle/>
          <a:p>
            <a:r>
              <a:rPr b="1" smtClean="0"/>
              <a:t>Principe de fonctionnement d'un circuit de lancement a l'air</a:t>
            </a:r>
            <a:endParaRPr/>
          </a:p>
        </p:txBody>
      </p:sp>
      <p:sp>
        <p:nvSpPr>
          <p:cNvPr id="4" name="Text Placeholder 3"/>
          <p:cNvSpPr>
            <a:spLocks noGrp="1"/>
          </p:cNvSpPr>
          <p:nvPr>
            <p:ph type="body" sz="quarter" idx="14"/>
          </p:nvPr>
        </p:nvSpPr>
        <p:spPr>
          <a:xfrm>
            <a:off x="6081662" y="642918"/>
            <a:ext cx="3062338" cy="5715016"/>
          </a:xfrm>
        </p:spPr>
        <p:txBody>
          <a:bodyPr>
            <a:normAutofit/>
          </a:bodyPr>
          <a:lstStyle/>
          <a:p>
            <a:pPr lvl="0">
              <a:lnSpc>
                <a:spcPct val="170000"/>
              </a:lnSpc>
              <a:spcBef>
                <a:spcPts val="0"/>
              </a:spcBef>
            </a:pPr>
            <a:r>
              <a:rPr sz="1800" b="1" i="1" smtClean="0"/>
              <a:t>Nomenclature</a:t>
            </a:r>
            <a:r>
              <a:rPr sz="1800" i="1" smtClean="0"/>
              <a:t> </a:t>
            </a:r>
            <a:r>
              <a:rPr lang="fr-FR" sz="1800" dirty="0">
                <a:solidFill>
                  <a:prstClr val="white"/>
                </a:solidFill>
              </a:rPr>
              <a:t/>
            </a:r>
            <a:br>
              <a:rPr lang="fr-FR" sz="1800" dirty="0">
                <a:solidFill>
                  <a:prstClr val="white"/>
                </a:solidFill>
              </a:rPr>
            </a:br>
            <a:r>
              <a:rPr lang="fr-FR" sz="1800" dirty="0">
                <a:solidFill>
                  <a:prstClr val="white"/>
                </a:solidFill>
              </a:rPr>
              <a:t/>
            </a:r>
            <a:br>
              <a:rPr lang="fr-FR" sz="1800" dirty="0">
                <a:solidFill>
                  <a:prstClr val="white"/>
                </a:solidFill>
              </a:rPr>
            </a:br>
            <a:r>
              <a:rPr lang="fr-FR" sz="1800" b="1" dirty="0" smtClean="0">
                <a:solidFill>
                  <a:schemeClr val="accent2">
                    <a:lumMod val="60000"/>
                    <a:lumOff val="40000"/>
                  </a:schemeClr>
                </a:solidFill>
              </a:rPr>
              <a:t>A. </a:t>
            </a:r>
            <a:r>
              <a:rPr lang="fr-FR" sz="1800" dirty="0" smtClean="0">
                <a:solidFill>
                  <a:prstClr val="white"/>
                </a:solidFill>
              </a:rPr>
              <a:t>Bouteilles d’air</a:t>
            </a:r>
          </a:p>
          <a:p>
            <a:pPr lvl="0">
              <a:lnSpc>
                <a:spcPct val="170000"/>
              </a:lnSpc>
              <a:spcBef>
                <a:spcPts val="0"/>
              </a:spcBef>
            </a:pPr>
            <a:r>
              <a:rPr sz="1800" b="1" smtClean="0">
                <a:solidFill>
                  <a:schemeClr val="accent2">
                    <a:lumMod val="60000"/>
                    <a:lumOff val="40000"/>
                  </a:schemeClr>
                </a:solidFill>
              </a:rPr>
              <a:t>B. </a:t>
            </a:r>
            <a:r>
              <a:rPr sz="1800" smtClean="0">
                <a:solidFill>
                  <a:prstClr val="white"/>
                </a:solidFill>
              </a:rPr>
              <a:t>D</a:t>
            </a:r>
            <a:r>
              <a:rPr sz="1800" smtClean="0"/>
              <a:t>ispositif de sécurité </a:t>
            </a:r>
          </a:p>
          <a:p>
            <a:pPr lvl="0">
              <a:lnSpc>
                <a:spcPct val="170000"/>
              </a:lnSpc>
              <a:spcBef>
                <a:spcPts val="0"/>
              </a:spcBef>
            </a:pPr>
            <a:r>
              <a:rPr sz="1800" b="1" smtClean="0">
                <a:solidFill>
                  <a:schemeClr val="accent2">
                    <a:lumMod val="60000"/>
                    <a:lumOff val="40000"/>
                  </a:schemeClr>
                </a:solidFill>
              </a:rPr>
              <a:t>C. </a:t>
            </a:r>
            <a:r>
              <a:rPr sz="1800" smtClean="0">
                <a:solidFill>
                  <a:prstClr val="white"/>
                </a:solidFill>
              </a:rPr>
              <a:t>S</a:t>
            </a:r>
            <a:r>
              <a:rPr sz="1800" smtClean="0"/>
              <a:t>oupape de prédistribution </a:t>
            </a:r>
          </a:p>
          <a:p>
            <a:pPr lvl="0">
              <a:lnSpc>
                <a:spcPct val="170000"/>
              </a:lnSpc>
              <a:spcBef>
                <a:spcPts val="0"/>
              </a:spcBef>
            </a:pPr>
            <a:r>
              <a:rPr sz="1800" b="1" smtClean="0">
                <a:solidFill>
                  <a:schemeClr val="accent2">
                    <a:lumMod val="60000"/>
                    <a:lumOff val="40000"/>
                  </a:schemeClr>
                </a:solidFill>
              </a:rPr>
              <a:t>D. </a:t>
            </a:r>
            <a:r>
              <a:rPr sz="1800" smtClean="0"/>
              <a:t>distributeur d’air </a:t>
            </a:r>
            <a:endParaRPr sz="1800" smtClean="0">
              <a:solidFill>
                <a:prstClr val="white"/>
              </a:solidFill>
            </a:endParaRPr>
          </a:p>
          <a:p>
            <a:pPr>
              <a:lnSpc>
                <a:spcPct val="170000"/>
              </a:lnSpc>
            </a:pPr>
            <a:r>
              <a:rPr sz="1800" b="1" smtClean="0">
                <a:solidFill>
                  <a:schemeClr val="accent2">
                    <a:lumMod val="60000"/>
                    <a:lumOff val="40000"/>
                  </a:schemeClr>
                </a:solidFill>
              </a:rPr>
              <a:t>E. </a:t>
            </a:r>
            <a:r>
              <a:rPr sz="1800" smtClean="0"/>
              <a:t>Soupape automatique</a:t>
            </a:r>
            <a:endParaRPr sz="1800" smtClean="0">
              <a:solidFill>
                <a:prstClr val="white"/>
              </a:solidFill>
            </a:endParaRPr>
          </a:p>
          <a:p>
            <a:pPr lvl="0">
              <a:lnSpc>
                <a:spcPct val="170000"/>
              </a:lnSpc>
              <a:spcBef>
                <a:spcPts val="0"/>
              </a:spcBef>
            </a:pPr>
            <a:r>
              <a:rPr sz="1800" b="1" smtClean="0">
                <a:solidFill>
                  <a:schemeClr val="accent2">
                    <a:lumMod val="60000"/>
                    <a:lumOff val="40000"/>
                  </a:schemeClr>
                </a:solidFill>
              </a:rPr>
              <a:t>F. </a:t>
            </a:r>
            <a:r>
              <a:rPr sz="1800" smtClean="0"/>
              <a:t>Soupapes de lancement</a:t>
            </a:r>
            <a:endParaRPr sz="1800" smtClean="0">
              <a:solidFill>
                <a:prstClr val="white"/>
              </a:solidFill>
            </a:endParaRPr>
          </a:p>
          <a:p>
            <a:pPr>
              <a:lnSpc>
                <a:spcPct val="170000"/>
              </a:lnSpc>
              <a:spcBef>
                <a:spcPts val="0"/>
              </a:spcBef>
            </a:pPr>
            <a:r>
              <a:rPr sz="1800" b="1" smtClean="0">
                <a:solidFill>
                  <a:schemeClr val="accent2">
                    <a:lumMod val="60000"/>
                    <a:lumOff val="40000"/>
                  </a:schemeClr>
                </a:solidFill>
              </a:rPr>
              <a:t>G.</a:t>
            </a:r>
            <a:r>
              <a:rPr sz="1800" smtClean="0"/>
              <a:t>Compresseurs d’air </a:t>
            </a:r>
          </a:p>
          <a:p>
            <a:pPr lvl="0">
              <a:lnSpc>
                <a:spcPct val="170000"/>
              </a:lnSpc>
              <a:spcBef>
                <a:spcPts val="0"/>
              </a:spcBef>
            </a:pPr>
            <a:endParaRPr lang="fr-FR" sz="1800" dirty="0">
              <a:solidFill>
                <a:prstClr val="white"/>
              </a:solidFill>
            </a:endParaRPr>
          </a:p>
          <a:p>
            <a:pPr>
              <a:lnSpc>
                <a:spcPct val="170000"/>
              </a:lnSpc>
            </a:pPr>
            <a:r>
              <a:rPr sz="1800" smtClean="0"/>
              <a:t> </a:t>
            </a:r>
            <a:endParaRPr lang="fr-FR" sz="1800" dirty="0"/>
          </a:p>
        </p:txBody>
      </p:sp>
      <p:pic>
        <p:nvPicPr>
          <p:cNvPr id="8" name="FountainGeyser.wmv">
            <a:hlinkClick r:id="" action="ppaction://media"/>
          </p:cNvPr>
          <p:cNvPicPr>
            <a:picLocks noGrp="1" noChangeAspect="1"/>
          </p:cNvPicPr>
          <p:nvPr>
            <p:ph type="media" sz="quarter" idx="13"/>
            <a:videoFile r:link="rId1"/>
            <p:extLst>
              <p:ext uri="{DAA4B4D4-6D71-4841-9C94-3DE7FCFB9230}">
                <p14:media xmlns="" xmlns:p14="http://schemas.microsoft.com/office/powerpoint/2010/main" r:embed="rId4">
                  <p14:bmkLst>
                    <p14:bmk name="Bookmark 1" time="33886.4131"/>
                  </p14:bmkLst>
                </p14:media>
              </p:ext>
            </p:extLst>
          </p:nvPr>
        </p:nvPicPr>
        <p:blipFill>
          <a:blip r:embed="rId5" cstate="print"/>
          <a:srcRect t="60039"/>
          <a:stretch>
            <a:fillRect/>
          </a:stretch>
        </p:blipFill>
        <p:spPr>
          <a:xfrm>
            <a:off x="214281" y="928670"/>
            <a:ext cx="5654143" cy="35004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Espace réservé du numéro de diapositive 5"/>
          <p:cNvSpPr>
            <a:spLocks noGrp="1"/>
          </p:cNvSpPr>
          <p:nvPr>
            <p:ph type="sldNum" sz="quarter" idx="12"/>
          </p:nvPr>
        </p:nvSpPr>
        <p:spPr/>
        <p:txBody>
          <a:bodyPr/>
          <a:lstStyle/>
          <a:p>
            <a:fld id="{240D5ECE-8B49-45CD-BE81-EF81920D1969}" type="slidenum">
              <a:rPr lang="fr-FR" sz="1600" smtClean="0"/>
              <a:pPr/>
              <a:t>13</a:t>
            </a:fld>
            <a:endParaRPr kumimoji="0" lang="fr-FR" sz="1600" dirty="0"/>
          </a:p>
        </p:txBody>
      </p:sp>
    </p:spTree>
  </p:cSld>
  <p:clrMapOvr>
    <a:masterClrMapping/>
  </p:clrMapOvr>
  <mc:AlternateContent xmlns:mc="http://schemas.openxmlformats.org/markup-compatibility/2006">
    <mc:Choice xmlns=""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1" nodeType="clickEffect">
                                  <p:stCondLst>
                                    <p:cond delay="0"/>
                                  </p:stCondLst>
                                  <p:iterate type="lt">
                                    <p:tmPct val="10000"/>
                                  </p:iterate>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4">
                                            <p:txEl>
                                              <p:pRg st="0" end="0"/>
                                            </p:txEl>
                                          </p:spTgt>
                                        </p:tgtEl>
                                      </p:cBhvr>
                                    </p:animEffect>
                                  </p:childTnLst>
                                </p:cTn>
                              </p:par>
                            </p:childTnLst>
                          </p:cTn>
                        </p:par>
                        <p:par>
                          <p:cTn id="23" fill="hold">
                            <p:stCondLst>
                              <p:cond delay="1900"/>
                            </p:stCondLst>
                            <p:childTnLst>
                              <p:par>
                                <p:cTn id="24" presetID="41" presetClass="entr" presetSubtype="0" fill="hold" grpId="1" nodeType="afterEffect">
                                  <p:stCondLst>
                                    <p:cond delay="0"/>
                                  </p:stCondLst>
                                  <p:iterate type="lt">
                                    <p:tmPct val="10000"/>
                                  </p:iterate>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p:cTn id="26"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4">
                                            <p:txEl>
                                              <p:pRg st="1" end="1"/>
                                            </p:txEl>
                                          </p:spTgt>
                                        </p:tgtEl>
                                      </p:cBhvr>
                                    </p:animEffect>
                                  </p:childTnLst>
                                </p:cTn>
                              </p:par>
                            </p:childTnLst>
                          </p:cTn>
                        </p:par>
                        <p:par>
                          <p:cTn id="31" fill="hold">
                            <p:stCondLst>
                              <p:cond delay="3450"/>
                            </p:stCondLst>
                            <p:childTnLst>
                              <p:par>
                                <p:cTn id="32" presetID="41" presetClass="entr" presetSubtype="0" fill="hold" grpId="1" nodeType="afterEffect">
                                  <p:stCondLst>
                                    <p:cond delay="0"/>
                                  </p:stCondLst>
                                  <p:iterate type="lt">
                                    <p:tmPct val="10000"/>
                                  </p:iterate>
                                  <p:childTnLst>
                                    <p:set>
                                      <p:cBhvr>
                                        <p:cTn id="33" dur="1" fill="hold">
                                          <p:stCondLst>
                                            <p:cond delay="0"/>
                                          </p:stCondLst>
                                        </p:cTn>
                                        <p:tgtEl>
                                          <p:spTgt spid="4">
                                            <p:txEl>
                                              <p:pRg st="2" end="2"/>
                                            </p:txEl>
                                          </p:spTgt>
                                        </p:tgtEl>
                                        <p:attrNameLst>
                                          <p:attrName>style.visibility</p:attrName>
                                        </p:attrNameLst>
                                      </p:cBhvr>
                                      <p:to>
                                        <p:strVal val="visible"/>
                                      </p:to>
                                    </p:set>
                                    <p:anim calcmode="lin" valueType="num">
                                      <p:cBhvr>
                                        <p:cTn id="34"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4">
                                            <p:txEl>
                                              <p:pRg st="2" end="2"/>
                                            </p:txEl>
                                          </p:spTgt>
                                        </p:tgtEl>
                                      </p:cBhvr>
                                    </p:animEffect>
                                  </p:childTnLst>
                                </p:cTn>
                              </p:par>
                            </p:childTnLst>
                          </p:cTn>
                        </p:par>
                        <p:par>
                          <p:cTn id="39" fill="hold">
                            <p:stCondLst>
                              <p:cond delay="5200"/>
                            </p:stCondLst>
                            <p:childTnLst>
                              <p:par>
                                <p:cTn id="40" presetID="41" presetClass="entr" presetSubtype="0" fill="hold" grpId="1" nodeType="afterEffect">
                                  <p:stCondLst>
                                    <p:cond delay="0"/>
                                  </p:stCondLst>
                                  <p:iterate type="lt">
                                    <p:tmPct val="10000"/>
                                  </p:iterate>
                                  <p:childTnLst>
                                    <p:set>
                                      <p:cBhvr>
                                        <p:cTn id="41" dur="1" fill="hold">
                                          <p:stCondLst>
                                            <p:cond delay="0"/>
                                          </p:stCondLst>
                                        </p:cTn>
                                        <p:tgtEl>
                                          <p:spTgt spid="4">
                                            <p:txEl>
                                              <p:pRg st="3" end="3"/>
                                            </p:txEl>
                                          </p:spTgt>
                                        </p:tgtEl>
                                        <p:attrNameLst>
                                          <p:attrName>style.visibility</p:attrName>
                                        </p:attrNameLst>
                                      </p:cBhvr>
                                      <p:to>
                                        <p:strVal val="visible"/>
                                      </p:to>
                                    </p:set>
                                    <p:anim calcmode="lin" valueType="num">
                                      <p:cBhvr>
                                        <p:cTn id="42" dur="500" fill="hold"/>
                                        <p:tgtEl>
                                          <p:spTgt spid="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44" dur="500" fill="hold"/>
                                        <p:tgtEl>
                                          <p:spTgt spid="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4">
                                            <p:txEl>
                                              <p:pRg st="3" end="3"/>
                                            </p:txEl>
                                          </p:spTgt>
                                        </p:tgtEl>
                                      </p:cBhvr>
                                    </p:animEffect>
                                  </p:childTnLst>
                                </p:cTn>
                              </p:par>
                            </p:childTnLst>
                          </p:cTn>
                        </p:par>
                        <p:par>
                          <p:cTn id="47" fill="hold">
                            <p:stCondLst>
                              <p:cond delay="6600"/>
                            </p:stCondLst>
                            <p:childTnLst>
                              <p:par>
                                <p:cTn id="48" presetID="41" presetClass="entr" presetSubtype="0" fill="hold" grpId="1" nodeType="afterEffect">
                                  <p:stCondLst>
                                    <p:cond delay="0"/>
                                  </p:stCondLst>
                                  <p:iterate type="lt">
                                    <p:tmPct val="10000"/>
                                  </p:iterate>
                                  <p:childTnLst>
                                    <p:set>
                                      <p:cBhvr>
                                        <p:cTn id="49" dur="1" fill="hold">
                                          <p:stCondLst>
                                            <p:cond delay="0"/>
                                          </p:stCondLst>
                                        </p:cTn>
                                        <p:tgtEl>
                                          <p:spTgt spid="4">
                                            <p:txEl>
                                              <p:pRg st="4" end="4"/>
                                            </p:txEl>
                                          </p:spTgt>
                                        </p:tgtEl>
                                        <p:attrNameLst>
                                          <p:attrName>style.visibility</p:attrName>
                                        </p:attrNameLst>
                                      </p:cBhvr>
                                      <p:to>
                                        <p:strVal val="visible"/>
                                      </p:to>
                                    </p:set>
                                    <p:anim calcmode="lin" valueType="num">
                                      <p:cBhvr>
                                        <p:cTn id="50" dur="500" fill="hold"/>
                                        <p:tgtEl>
                                          <p:spTgt spid="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52" dur="500" fill="hold"/>
                                        <p:tgtEl>
                                          <p:spTgt spid="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4">
                                            <p:txEl>
                                              <p:pRg st="4" end="4"/>
                                            </p:txEl>
                                          </p:spTgt>
                                        </p:tgtEl>
                                      </p:cBhvr>
                                    </p:animEffect>
                                  </p:childTnLst>
                                </p:cTn>
                              </p:par>
                            </p:childTnLst>
                          </p:cTn>
                        </p:par>
                        <p:par>
                          <p:cTn id="55" fill="hold">
                            <p:stCondLst>
                              <p:cond delay="8050"/>
                            </p:stCondLst>
                            <p:childTnLst>
                              <p:par>
                                <p:cTn id="56" presetID="41" presetClass="entr" presetSubtype="0" fill="hold" grpId="1" nodeType="afterEffect">
                                  <p:stCondLst>
                                    <p:cond delay="0"/>
                                  </p:stCondLst>
                                  <p:iterate type="lt">
                                    <p:tmPct val="10000"/>
                                  </p:iterate>
                                  <p:childTnLst>
                                    <p:set>
                                      <p:cBhvr>
                                        <p:cTn id="57" dur="1" fill="hold">
                                          <p:stCondLst>
                                            <p:cond delay="0"/>
                                          </p:stCondLst>
                                        </p:cTn>
                                        <p:tgtEl>
                                          <p:spTgt spid="4">
                                            <p:txEl>
                                              <p:pRg st="5" end="5"/>
                                            </p:txEl>
                                          </p:spTgt>
                                        </p:tgtEl>
                                        <p:attrNameLst>
                                          <p:attrName>style.visibility</p:attrName>
                                        </p:attrNameLst>
                                      </p:cBhvr>
                                      <p:to>
                                        <p:strVal val="visible"/>
                                      </p:to>
                                    </p:set>
                                    <p:anim calcmode="lin" valueType="num">
                                      <p:cBhvr>
                                        <p:cTn id="58" dur="500" fill="hold"/>
                                        <p:tgtEl>
                                          <p:spTgt spid="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4">
                                            <p:txEl>
                                              <p:pRg st="5" end="5"/>
                                            </p:txEl>
                                          </p:spTgt>
                                        </p:tgtEl>
                                        <p:attrNameLst>
                                          <p:attrName>ppt_y</p:attrName>
                                        </p:attrNameLst>
                                      </p:cBhvr>
                                      <p:tavLst>
                                        <p:tav tm="0">
                                          <p:val>
                                            <p:strVal val="#ppt_y"/>
                                          </p:val>
                                        </p:tav>
                                        <p:tav tm="100000">
                                          <p:val>
                                            <p:strVal val="#ppt_y"/>
                                          </p:val>
                                        </p:tav>
                                      </p:tavLst>
                                    </p:anim>
                                    <p:anim calcmode="lin" valueType="num">
                                      <p:cBhvr>
                                        <p:cTn id="60" dur="500" fill="hold"/>
                                        <p:tgtEl>
                                          <p:spTgt spid="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4">
                                            <p:txEl>
                                              <p:pRg st="5" end="5"/>
                                            </p:txEl>
                                          </p:spTgt>
                                        </p:tgtEl>
                                      </p:cBhvr>
                                    </p:animEffect>
                                  </p:childTnLst>
                                </p:cTn>
                              </p:par>
                            </p:childTnLst>
                          </p:cTn>
                        </p:par>
                        <p:par>
                          <p:cTn id="63" fill="hold">
                            <p:stCondLst>
                              <p:cond delay="9550"/>
                            </p:stCondLst>
                            <p:childTnLst>
                              <p:par>
                                <p:cTn id="64" presetID="41" presetClass="entr" presetSubtype="0" fill="hold" grpId="1" nodeType="afterEffect">
                                  <p:stCondLst>
                                    <p:cond delay="0"/>
                                  </p:stCondLst>
                                  <p:iterate type="lt">
                                    <p:tmPct val="10000"/>
                                  </p:iterate>
                                  <p:childTnLst>
                                    <p:set>
                                      <p:cBhvr>
                                        <p:cTn id="65" dur="1" fill="hold">
                                          <p:stCondLst>
                                            <p:cond delay="0"/>
                                          </p:stCondLst>
                                        </p:cTn>
                                        <p:tgtEl>
                                          <p:spTgt spid="4">
                                            <p:txEl>
                                              <p:pRg st="6" end="6"/>
                                            </p:txEl>
                                          </p:spTgt>
                                        </p:tgtEl>
                                        <p:attrNameLst>
                                          <p:attrName>style.visibility</p:attrName>
                                        </p:attrNameLst>
                                      </p:cBhvr>
                                      <p:to>
                                        <p:strVal val="visible"/>
                                      </p:to>
                                    </p:set>
                                    <p:anim calcmode="lin" valueType="num">
                                      <p:cBhvr>
                                        <p:cTn id="66" dur="500" fill="hold"/>
                                        <p:tgtEl>
                                          <p:spTgt spid="4">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4">
                                            <p:txEl>
                                              <p:pRg st="6" end="6"/>
                                            </p:txEl>
                                          </p:spTgt>
                                        </p:tgtEl>
                                        <p:attrNameLst>
                                          <p:attrName>ppt_y</p:attrName>
                                        </p:attrNameLst>
                                      </p:cBhvr>
                                      <p:tavLst>
                                        <p:tav tm="0">
                                          <p:val>
                                            <p:strVal val="#ppt_y"/>
                                          </p:val>
                                        </p:tav>
                                        <p:tav tm="100000">
                                          <p:val>
                                            <p:strVal val="#ppt_y"/>
                                          </p:val>
                                        </p:tav>
                                      </p:tavLst>
                                    </p:anim>
                                    <p:anim calcmode="lin" valueType="num">
                                      <p:cBhvr>
                                        <p:cTn id="68" dur="500" fill="hold"/>
                                        <p:tgtEl>
                                          <p:spTgt spid="4">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4">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fill="hold" display="0">
                  <p:stCondLst>
                    <p:cond delay="indefinite"/>
                  </p:stCondLst>
                </p:cTn>
                <p:tgtEl>
                  <p:spTgt spid="8"/>
                </p:tgtEl>
              </p:cMediaNode>
            </p:video>
          </p:childTnLst>
        </p:cTn>
      </p:par>
    </p:tnLst>
    <p:bldLst>
      <p:bldP spid="2" grpId="0"/>
      <p:bldP spid="4" grpId="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b="1" smtClean="0"/>
              <a:t>Exemple </a:t>
            </a:r>
            <a:r>
              <a:rPr smtClean="0"/>
              <a:t>d’un moteur à deux temps SULZER</a:t>
            </a:r>
            <a:endParaRPr lang="fr-FR" dirty="0"/>
          </a:p>
        </p:txBody>
      </p:sp>
      <p:pic>
        <p:nvPicPr>
          <p:cNvPr id="4" name="Espace réservé du contenu 3" descr="fbd.png"/>
          <p:cNvPicPr>
            <a:picLocks noGrp="1" noChangeAspect="1"/>
          </p:cNvPicPr>
          <p:nvPr>
            <p:ph idx="1"/>
          </p:nvPr>
        </p:nvPicPr>
        <p:blipFill>
          <a:blip r:embed="rId2" cstate="print"/>
          <a:stretch>
            <a:fillRect/>
          </a:stretch>
        </p:blipFill>
        <p:spPr>
          <a:xfrm>
            <a:off x="500034" y="928670"/>
            <a:ext cx="8215370" cy="4929222"/>
          </a:xfrm>
        </p:spPr>
      </p:pic>
      <p:sp>
        <p:nvSpPr>
          <p:cNvPr id="5" name="Espace réservé du numéro de diapositive 4"/>
          <p:cNvSpPr>
            <a:spLocks noGrp="1"/>
          </p:cNvSpPr>
          <p:nvPr>
            <p:ph type="sldNum" sz="quarter" idx="12"/>
          </p:nvPr>
        </p:nvSpPr>
        <p:spPr>
          <a:xfrm>
            <a:off x="6715140" y="6072206"/>
            <a:ext cx="2133600" cy="365125"/>
          </a:xfrm>
        </p:spPr>
        <p:txBody>
          <a:bodyPr/>
          <a:lstStyle/>
          <a:p>
            <a:fld id="{240D5ECE-8B49-45CD-BE81-EF81920D1969}" type="slidenum">
              <a:rPr lang="fr-FR" sz="1600" smtClean="0"/>
              <a:pPr/>
              <a:t>14</a:t>
            </a:fld>
            <a:endParaRPr kumimoji="0" lang="fr-FR" sz="1600"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762000" y="1946209"/>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prstClr val="white"/>
                </a:solidFill>
              </a:rPr>
              <a:t>             </a:t>
            </a:r>
          </a:p>
        </p:txBody>
      </p:sp>
      <p:sp>
        <p:nvSpPr>
          <p:cNvPr id="6" name="Oval 5"/>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prstClr val="white"/>
                </a:solidFill>
              </a:rPr>
              <a:t>       </a:t>
            </a:r>
          </a:p>
        </p:txBody>
      </p:sp>
      <p:sp>
        <p:nvSpPr>
          <p:cNvPr id="13" name="TextBox 12"/>
          <p:cNvSpPr txBox="1"/>
          <p:nvPr/>
        </p:nvSpPr>
        <p:spPr>
          <a:xfrm>
            <a:off x="1157868" y="1592766"/>
            <a:ext cx="1219200" cy="2708434"/>
          </a:xfrm>
          <a:prstGeom prst="rect">
            <a:avLst/>
          </a:prstGeom>
          <a:noFill/>
        </p:spPr>
        <p:txBody>
          <a:bodyPr wrap="square" rtlCol="0">
            <a:spAutoFit/>
          </a:bodyPr>
          <a:lstStyle/>
          <a:p>
            <a:r>
              <a:rPr lang="fr-FR" sz="17000" b="1">
                <a:solidFill>
                  <a:srgbClr val="65B131">
                    <a:alpha val="64000"/>
                  </a:srgbClr>
                </a:solidFill>
                <a:cs typeface="Arial" pitchFamily="34" charset="0"/>
              </a:rPr>
              <a:t>3</a:t>
            </a:r>
          </a:p>
        </p:txBody>
      </p:sp>
      <p:sp>
        <p:nvSpPr>
          <p:cNvPr id="8" name="Title 7"/>
          <p:cNvSpPr>
            <a:spLocks noGrp="1"/>
          </p:cNvSpPr>
          <p:nvPr>
            <p:ph type="title"/>
          </p:nvPr>
        </p:nvSpPr>
        <p:spPr>
          <a:xfrm>
            <a:off x="285720" y="714356"/>
            <a:ext cx="3071834" cy="1643074"/>
          </a:xfrm>
        </p:spPr>
        <p:txBody>
          <a:bodyPr>
            <a:noAutofit/>
          </a:bodyPr>
          <a:lstStyle/>
          <a:p>
            <a:pPr lvl="0" algn="ctr">
              <a:spcBef>
                <a:spcPts val="0"/>
              </a:spcBef>
            </a:pPr>
            <a:r>
              <a:rPr lang="fr-FR" sz="4000" cap="none" dirty="0" smtClean="0">
                <a:solidFill>
                  <a:prstClr val="black">
                    <a:lumMod val="85000"/>
                    <a:lumOff val="15000"/>
                  </a:prstClr>
                </a:solidFill>
                <a:ea typeface="+mn-ea"/>
                <a:cs typeface="+mn-cs"/>
              </a:rPr>
              <a:t>CHAPITRE</a:t>
            </a:r>
            <a:endParaRPr lang="fr-FR" sz="2800" dirty="0"/>
          </a:p>
        </p:txBody>
      </p:sp>
      <p:sp>
        <p:nvSpPr>
          <p:cNvPr id="9" name="Text Placeholder 8"/>
          <p:cNvSpPr>
            <a:spLocks noGrp="1"/>
          </p:cNvSpPr>
          <p:nvPr>
            <p:ph type="body" idx="1"/>
          </p:nvPr>
        </p:nvSpPr>
        <p:spPr>
          <a:xfrm>
            <a:off x="6248439" y="4929198"/>
            <a:ext cx="2466965" cy="623427"/>
          </a:xfrm>
        </p:spPr>
        <p:txBody>
          <a:bodyPr vert="horz" lIns="91440" tIns="45720" rIns="91440" bIns="45720" rtlCol="0" anchor="b">
            <a:normAutofit fontScale="92500"/>
          </a:bodyPr>
          <a:lstStyle/>
          <a:p>
            <a:pPr algn="l">
              <a:spcBef>
                <a:spcPts val="0"/>
              </a:spcBef>
              <a:buFont typeface="Arial" pitchFamily="34" charset="0"/>
              <a:buChar char="•"/>
            </a:pPr>
            <a:r>
              <a:rPr sz="1600" b="1" smtClean="0">
                <a:solidFill>
                  <a:schemeClr val="tx1"/>
                </a:solidFill>
              </a:rPr>
              <a:t>  Procédure de démarrage</a:t>
            </a:r>
          </a:p>
          <a:p>
            <a:pPr algn="l">
              <a:spcBef>
                <a:spcPts val="0"/>
              </a:spcBef>
              <a:buFont typeface="Arial" pitchFamily="34" charset="0"/>
              <a:buChar char="•"/>
            </a:pPr>
            <a:r>
              <a:rPr sz="1600" b="1" smtClean="0">
                <a:solidFill>
                  <a:schemeClr val="tx1"/>
                </a:solidFill>
              </a:rPr>
              <a:t>  Inconvénients du système</a:t>
            </a:r>
            <a:endParaRPr lang="fr-FR" sz="1700" b="1" dirty="0">
              <a:solidFill>
                <a:schemeClr val="tx1"/>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700">
        <p14:gallery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t">
            <a:noAutofit/>
          </a:bodyPr>
          <a:lstStyle/>
          <a:p>
            <a:r>
              <a:rPr sz="3200" smtClean="0"/>
              <a:t>Procédure de démarrage </a:t>
            </a:r>
            <a:br>
              <a:rPr sz="3200" smtClean="0"/>
            </a:br>
            <a:endParaRPr lang="fr-FR" sz="3200" dirty="0"/>
          </a:p>
        </p:txBody>
      </p:sp>
      <p:sp>
        <p:nvSpPr>
          <p:cNvPr id="3" name="Espace réservé du contenu 2"/>
          <p:cNvSpPr>
            <a:spLocks noGrp="1"/>
          </p:cNvSpPr>
          <p:nvPr>
            <p:ph idx="1"/>
          </p:nvPr>
        </p:nvSpPr>
        <p:spPr>
          <a:xfrm>
            <a:off x="500034" y="1142984"/>
            <a:ext cx="8229600" cy="4554551"/>
          </a:xfrm>
        </p:spPr>
        <p:txBody>
          <a:bodyPr>
            <a:normAutofit fontScale="92500" lnSpcReduction="20000"/>
          </a:bodyPr>
          <a:lstStyle/>
          <a:p>
            <a:r>
              <a:rPr smtClean="0"/>
              <a:t>     Ouvrir la soupape principale pour le récepteur d’air de démarrage.</a:t>
            </a:r>
          </a:p>
          <a:p>
            <a:r>
              <a:rPr smtClean="0"/>
              <a:t>     Démarrer le moteur en aliment les cylindres en air de démarrage.</a:t>
            </a:r>
          </a:p>
          <a:p>
            <a:r>
              <a:rPr smtClean="0"/>
              <a:t>     Déplacer le levier de contrôle de carburant à une position (operating).</a:t>
            </a:r>
          </a:p>
          <a:p>
            <a:r>
              <a:rPr smtClean="0"/>
              <a:t>     Ouvrir rapidement la soupape d’arrêt d’air de démarrage ou la soupape principale d’air de démarrage, et puis la fermer immédiatement lorsque le bruit de combustion de carburant est entendu à partir de moteur.</a:t>
            </a:r>
            <a:endParaRPr lang="fr-FR" dirty="0"/>
          </a:p>
        </p:txBody>
      </p:sp>
      <p:sp>
        <p:nvSpPr>
          <p:cNvPr id="4" name="Espace réservé du numéro de diapositive 3"/>
          <p:cNvSpPr>
            <a:spLocks noGrp="1"/>
          </p:cNvSpPr>
          <p:nvPr>
            <p:ph type="sldNum" sz="quarter" idx="12"/>
          </p:nvPr>
        </p:nvSpPr>
        <p:spPr>
          <a:xfrm>
            <a:off x="6643702" y="5929330"/>
            <a:ext cx="2133600" cy="365125"/>
          </a:xfrm>
        </p:spPr>
        <p:txBody>
          <a:bodyPr/>
          <a:lstStyle/>
          <a:p>
            <a:fld id="{240D5ECE-8B49-45CD-BE81-EF81920D1969}" type="slidenum">
              <a:rPr lang="fr-FR" sz="1600" smtClean="0"/>
              <a:pPr/>
              <a:t>16</a:t>
            </a:fld>
            <a:endParaRPr kumimoji="0" lang="fr-FR" sz="1600"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smtClean="0"/>
              <a:t>Inconvénients du système</a:t>
            </a:r>
            <a:endParaRPr lang="fr-FR" dirty="0"/>
          </a:p>
        </p:txBody>
      </p:sp>
      <p:sp>
        <p:nvSpPr>
          <p:cNvPr id="3" name="Espace réservé du contenu 2"/>
          <p:cNvSpPr>
            <a:spLocks noGrp="1"/>
          </p:cNvSpPr>
          <p:nvPr>
            <p:ph idx="1"/>
          </p:nvPr>
        </p:nvSpPr>
        <p:spPr>
          <a:xfrm>
            <a:off x="500034" y="1214422"/>
            <a:ext cx="8229600" cy="4525963"/>
          </a:xfrm>
        </p:spPr>
        <p:txBody>
          <a:bodyPr>
            <a:normAutofit fontScale="92500" lnSpcReduction="20000"/>
          </a:bodyPr>
          <a:lstStyle/>
          <a:p>
            <a:r>
              <a:rPr dirty="0" err="1" smtClean="0"/>
              <a:t>Refroidissement</a:t>
            </a:r>
            <a:r>
              <a:rPr dirty="0" smtClean="0"/>
              <a:t> du </a:t>
            </a:r>
            <a:r>
              <a:rPr dirty="0" err="1" smtClean="0"/>
              <a:t>cylindre</a:t>
            </a:r>
            <a:r>
              <a:rPr dirty="0" smtClean="0"/>
              <a:t> par détente de </a:t>
            </a:r>
            <a:r>
              <a:rPr dirty="0" err="1" smtClean="0"/>
              <a:t>l'air</a:t>
            </a:r>
            <a:endParaRPr dirty="0" smtClean="0"/>
          </a:p>
          <a:p>
            <a:r>
              <a:rPr dirty="0" err="1" smtClean="0"/>
              <a:t>Risque</a:t>
            </a:r>
            <a:r>
              <a:rPr dirty="0" smtClean="0"/>
              <a:t> </a:t>
            </a:r>
            <a:r>
              <a:rPr dirty="0" err="1" smtClean="0"/>
              <a:t>d'accumulation</a:t>
            </a:r>
            <a:r>
              <a:rPr dirty="0" smtClean="0"/>
              <a:t> de combustible </a:t>
            </a:r>
            <a:r>
              <a:rPr dirty="0" err="1" smtClean="0"/>
              <a:t>dans</a:t>
            </a:r>
            <a:r>
              <a:rPr dirty="0" smtClean="0"/>
              <a:t> le </a:t>
            </a:r>
            <a:r>
              <a:rPr dirty="0" smtClean="0"/>
              <a:t>cylinder </a:t>
            </a:r>
            <a:r>
              <a:rPr dirty="0" err="1" smtClean="0"/>
              <a:t>s'il</a:t>
            </a:r>
            <a:r>
              <a:rPr dirty="0" smtClean="0"/>
              <a:t> </a:t>
            </a:r>
            <a:r>
              <a:rPr dirty="0" err="1" smtClean="0"/>
              <a:t>n’y</a:t>
            </a:r>
            <a:r>
              <a:rPr dirty="0" smtClean="0"/>
              <a:t> a pas </a:t>
            </a:r>
            <a:r>
              <a:rPr dirty="0" err="1" smtClean="0"/>
              <a:t>désamorçage</a:t>
            </a:r>
            <a:r>
              <a:rPr dirty="0" smtClean="0"/>
              <a:t> des </a:t>
            </a:r>
            <a:r>
              <a:rPr dirty="0" err="1" smtClean="0"/>
              <a:t>pompes</a:t>
            </a:r>
            <a:r>
              <a:rPr dirty="0" smtClean="0"/>
              <a:t> a combustible </a:t>
            </a:r>
            <a:r>
              <a:rPr dirty="0" err="1" smtClean="0"/>
              <a:t>lors</a:t>
            </a:r>
            <a:r>
              <a:rPr dirty="0" smtClean="0"/>
              <a:t> de la Phase de </a:t>
            </a:r>
            <a:r>
              <a:rPr dirty="0" err="1" smtClean="0"/>
              <a:t>lancement</a:t>
            </a:r>
            <a:r>
              <a:rPr dirty="0" smtClean="0"/>
              <a:t> </a:t>
            </a:r>
            <a:r>
              <a:rPr dirty="0" err="1" smtClean="0"/>
              <a:t>pneumatique</a:t>
            </a:r>
            <a:endParaRPr dirty="0" smtClean="0"/>
          </a:p>
          <a:p>
            <a:r>
              <a:rPr dirty="0" err="1" smtClean="0"/>
              <a:t>Pression</a:t>
            </a:r>
            <a:r>
              <a:rPr dirty="0" smtClean="0"/>
              <a:t> </a:t>
            </a:r>
            <a:r>
              <a:rPr dirty="0" err="1" smtClean="0"/>
              <a:t>nécessaire</a:t>
            </a:r>
            <a:r>
              <a:rPr dirty="0" smtClean="0"/>
              <a:t> au </a:t>
            </a:r>
            <a:r>
              <a:rPr dirty="0" err="1" smtClean="0"/>
              <a:t>lancement</a:t>
            </a:r>
            <a:r>
              <a:rPr dirty="0" smtClean="0"/>
              <a:t>:</a:t>
            </a:r>
          </a:p>
          <a:p>
            <a:pPr>
              <a:buFont typeface="Wingdings" pitchFamily="2" charset="2"/>
              <a:buChar char="ü"/>
            </a:pPr>
            <a:r>
              <a:rPr dirty="0" smtClean="0"/>
              <a:t>Elle </a:t>
            </a:r>
            <a:r>
              <a:rPr dirty="0" err="1" smtClean="0"/>
              <a:t>est</a:t>
            </a:r>
            <a:r>
              <a:rPr dirty="0" smtClean="0"/>
              <a:t> </a:t>
            </a:r>
            <a:r>
              <a:rPr dirty="0" err="1" smtClean="0"/>
              <a:t>fonction</a:t>
            </a:r>
            <a:r>
              <a:rPr dirty="0" smtClean="0"/>
              <a:t> des </a:t>
            </a:r>
            <a:r>
              <a:rPr dirty="0" err="1" smtClean="0"/>
              <a:t>résistances</a:t>
            </a:r>
            <a:r>
              <a:rPr dirty="0" smtClean="0"/>
              <a:t> passives (</a:t>
            </a:r>
            <a:r>
              <a:rPr dirty="0" err="1" smtClean="0"/>
              <a:t>inertie</a:t>
            </a:r>
            <a:r>
              <a:rPr dirty="0" smtClean="0"/>
              <a:t>, </a:t>
            </a:r>
            <a:r>
              <a:rPr dirty="0" err="1" smtClean="0"/>
              <a:t>frottements</a:t>
            </a:r>
            <a:r>
              <a:rPr dirty="0" smtClean="0"/>
              <a:t>, </a:t>
            </a:r>
            <a:r>
              <a:rPr dirty="0" err="1" smtClean="0"/>
              <a:t>viscosité</a:t>
            </a:r>
            <a:r>
              <a:rPr dirty="0" smtClean="0"/>
              <a:t> de </a:t>
            </a:r>
            <a:r>
              <a:rPr dirty="0" err="1" smtClean="0"/>
              <a:t>l'huile</a:t>
            </a:r>
            <a:r>
              <a:rPr dirty="0" smtClean="0"/>
              <a:t>,...).</a:t>
            </a:r>
          </a:p>
          <a:p>
            <a:pPr>
              <a:buFont typeface="Wingdings" pitchFamily="2" charset="2"/>
              <a:buChar char="ü"/>
            </a:pPr>
            <a:r>
              <a:rPr dirty="0" err="1" smtClean="0"/>
              <a:t>Une</a:t>
            </a:r>
            <a:r>
              <a:rPr dirty="0" smtClean="0"/>
              <a:t> </a:t>
            </a:r>
            <a:r>
              <a:rPr dirty="0" err="1" smtClean="0"/>
              <a:t>pression</a:t>
            </a:r>
            <a:r>
              <a:rPr dirty="0" smtClean="0"/>
              <a:t> de 8 a 9 bars </a:t>
            </a:r>
            <a:r>
              <a:rPr dirty="0" err="1" smtClean="0"/>
              <a:t>est</a:t>
            </a:r>
            <a:r>
              <a:rPr dirty="0" smtClean="0"/>
              <a:t> </a:t>
            </a:r>
            <a:r>
              <a:rPr dirty="0" err="1" smtClean="0"/>
              <a:t>suffisante</a:t>
            </a:r>
            <a:r>
              <a:rPr dirty="0" smtClean="0"/>
              <a:t> pour </a:t>
            </a:r>
            <a:r>
              <a:rPr dirty="0" err="1" smtClean="0"/>
              <a:t>virer</a:t>
            </a:r>
            <a:r>
              <a:rPr dirty="0" smtClean="0"/>
              <a:t> le </a:t>
            </a:r>
            <a:r>
              <a:rPr dirty="0" err="1" smtClean="0"/>
              <a:t>Moteur</a:t>
            </a:r>
            <a:r>
              <a:rPr dirty="0" smtClean="0"/>
              <a:t> </a:t>
            </a:r>
            <a:r>
              <a:rPr dirty="0" err="1" smtClean="0"/>
              <a:t>mais</a:t>
            </a:r>
            <a:r>
              <a:rPr dirty="0" smtClean="0"/>
              <a:t> pour </a:t>
            </a:r>
            <a:r>
              <a:rPr dirty="0" err="1" smtClean="0"/>
              <a:t>atteindre</a:t>
            </a:r>
            <a:r>
              <a:rPr dirty="0" smtClean="0"/>
              <a:t> la </a:t>
            </a:r>
            <a:r>
              <a:rPr dirty="0" err="1" smtClean="0"/>
              <a:t>vitesse</a:t>
            </a:r>
            <a:r>
              <a:rPr dirty="0" smtClean="0"/>
              <a:t> critique, </a:t>
            </a:r>
            <a:r>
              <a:rPr dirty="0" err="1" smtClean="0"/>
              <a:t>il</a:t>
            </a:r>
            <a:r>
              <a:rPr dirty="0" smtClean="0"/>
              <a:t> </a:t>
            </a:r>
            <a:r>
              <a:rPr dirty="0" err="1" smtClean="0"/>
              <a:t>faut</a:t>
            </a:r>
            <a:r>
              <a:rPr dirty="0" smtClean="0"/>
              <a:t> </a:t>
            </a:r>
            <a:r>
              <a:rPr dirty="0" err="1" smtClean="0"/>
              <a:t>une</a:t>
            </a:r>
            <a:r>
              <a:rPr dirty="0" smtClean="0"/>
              <a:t> </a:t>
            </a:r>
            <a:r>
              <a:rPr dirty="0" err="1" smtClean="0"/>
              <a:t>Pression</a:t>
            </a:r>
            <a:r>
              <a:rPr dirty="0" smtClean="0"/>
              <a:t> de </a:t>
            </a:r>
            <a:r>
              <a:rPr dirty="0" err="1" smtClean="0"/>
              <a:t>l'ordre</a:t>
            </a:r>
            <a:r>
              <a:rPr dirty="0" smtClean="0"/>
              <a:t> de 20 bars.</a:t>
            </a:r>
          </a:p>
          <a:p>
            <a:endParaRPr lang="fr-FR" dirty="0"/>
          </a:p>
        </p:txBody>
      </p:sp>
      <p:sp>
        <p:nvSpPr>
          <p:cNvPr id="4" name="Espace réservé du numéro de diapositive 3"/>
          <p:cNvSpPr>
            <a:spLocks noGrp="1"/>
          </p:cNvSpPr>
          <p:nvPr>
            <p:ph type="sldNum" sz="quarter" idx="12"/>
          </p:nvPr>
        </p:nvSpPr>
        <p:spPr>
          <a:xfrm>
            <a:off x="6643702" y="6000768"/>
            <a:ext cx="2133600" cy="365125"/>
          </a:xfrm>
        </p:spPr>
        <p:txBody>
          <a:bodyPr/>
          <a:lstStyle/>
          <a:p>
            <a:fld id="{240D5ECE-8B49-45CD-BE81-EF81920D1969}" type="slidenum">
              <a:rPr lang="fr-FR" sz="1600" smtClean="0"/>
              <a:pPr/>
              <a:t>17</a:t>
            </a:fld>
            <a:endParaRPr kumimoji="0" lang="fr-FR" sz="1600"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0" y="836712"/>
            <a:ext cx="2445488" cy="2286000"/>
          </a:xfrm>
          <a:prstGeom prst="rect">
            <a:avLst/>
          </a:prstGeom>
        </p:spPr>
      </p:pic>
      <p:sp>
        <p:nvSpPr>
          <p:cNvPr id="4" name="TextBox 3"/>
          <p:cNvSpPr txBox="1"/>
          <p:nvPr/>
        </p:nvSpPr>
        <p:spPr>
          <a:xfrm>
            <a:off x="1475656" y="5013176"/>
            <a:ext cx="7229475" cy="461665"/>
          </a:xfrm>
          <a:prstGeom prst="rect">
            <a:avLst/>
          </a:prstGeom>
          <a:noFill/>
        </p:spPr>
        <p:txBody>
          <a:bodyPr wrap="square" rtlCol="0" anchor="b" anchorCtr="0">
            <a:noAutofit/>
          </a:bodyPr>
          <a:lstStyle/>
          <a:p>
            <a:r>
              <a:rPr lang="fr-FR" sz="2400" b="1" dirty="0" smtClean="0">
                <a:latin typeface="+mj-lt"/>
              </a:rPr>
              <a:t> Entretien du dispositif de lancement pneumatique </a:t>
            </a:r>
          </a:p>
          <a:p>
            <a:r>
              <a:rPr lang="fr-FR" sz="2400" b="1" i="1" dirty="0" smtClean="0">
                <a:latin typeface="+mj-lt"/>
              </a:rPr>
              <a:t>Distributeur d’air </a:t>
            </a:r>
            <a:endParaRPr lang="fr-FR" sz="2400" b="1" dirty="0" smtClean="0">
              <a:latin typeface="+mj-lt"/>
            </a:endParaRPr>
          </a:p>
          <a:p>
            <a:r>
              <a:rPr lang="fr-FR" sz="2400" dirty="0" smtClean="0">
                <a:latin typeface="+mj-lt"/>
              </a:rPr>
              <a:t>        Il </a:t>
            </a:r>
            <a:r>
              <a:rPr lang="fr-FR" sz="2400" dirty="0" smtClean="0">
                <a:latin typeface="+mj-lt"/>
              </a:rPr>
              <a:t>ne nécessite aucun entretien systématique. Il doit seulement être maintenu en bon état de propreté intérieure. </a:t>
            </a:r>
          </a:p>
          <a:p>
            <a:r>
              <a:rPr lang="fr-FR" sz="2400" dirty="0" smtClean="0">
                <a:latin typeface="+mj-lt"/>
              </a:rPr>
              <a:t> </a:t>
            </a:r>
            <a:r>
              <a:rPr lang="fr-FR" sz="2400" b="1" i="1" dirty="0" smtClean="0">
                <a:latin typeface="+mj-lt"/>
              </a:rPr>
              <a:t>Bouteille </a:t>
            </a:r>
            <a:r>
              <a:rPr lang="fr-FR" sz="2400" b="1" i="1" dirty="0" smtClean="0">
                <a:latin typeface="+mj-lt"/>
              </a:rPr>
              <a:t>d’air de lancement </a:t>
            </a:r>
            <a:endParaRPr lang="fr-FR" sz="2400" b="1" dirty="0" smtClean="0">
              <a:latin typeface="+mj-lt"/>
            </a:endParaRPr>
          </a:p>
          <a:p>
            <a:r>
              <a:rPr lang="fr-FR" sz="2400" dirty="0" smtClean="0">
                <a:latin typeface="+mj-lt"/>
              </a:rPr>
              <a:t>        Purger de temps en temps l’eau de condensation qui pourrait s’accumuler dans le fond de la bouteille en dévissant légèrement le robinet pointeau (de purge). Arrêter l’opération dés que l’on ne voit plus sortir de gouttelettes par les canaux de fuites du robinet.</a:t>
            </a:r>
            <a:endParaRPr lang="fr-FR" sz="2400" dirty="0">
              <a:solidFill>
                <a:prstClr val="black">
                  <a:lumMod val="50000"/>
                  <a:lumOff val="50000"/>
                </a:prstClr>
              </a:solidFill>
              <a:latin typeface="+mj-lt"/>
            </a:endParaRPr>
          </a:p>
        </p:txBody>
      </p:sp>
      <p:sp>
        <p:nvSpPr>
          <p:cNvPr id="7" name="Title 6"/>
          <p:cNvSpPr>
            <a:spLocks noGrp="1"/>
          </p:cNvSpPr>
          <p:nvPr>
            <p:ph type="title"/>
          </p:nvPr>
        </p:nvSpPr>
        <p:spPr>
          <a:xfrm>
            <a:off x="1428728" y="0"/>
            <a:ext cx="7543800" cy="1200329"/>
          </a:xfrm>
        </p:spPr>
        <p:txBody>
          <a:bodyPr wrap="square" tIns="0" bIns="0" anchor="t" anchorCtr="0">
            <a:normAutofit/>
          </a:bodyPr>
          <a:lstStyle/>
          <a:p>
            <a:pPr algn="ctr"/>
            <a:r>
              <a:rPr lang="fr-FR" sz="7800" b="1" dirty="0" smtClean="0">
                <a:solidFill>
                  <a:prstClr val="black">
                    <a:lumMod val="85000"/>
                    <a:lumOff val="15000"/>
                  </a:prstClr>
                </a:solidFill>
                <a:latin typeface="+mn-lt"/>
              </a:rPr>
              <a:t>CONCLUSION</a:t>
            </a:r>
            <a:endParaRPr lang="fr-FR" sz="7800" dirty="0">
              <a:latin typeface="+mn-lt"/>
            </a:endParaRPr>
          </a:p>
        </p:txBody>
      </p:sp>
      <p:sp>
        <p:nvSpPr>
          <p:cNvPr id="6" name="Espace réservé du numéro de diapositive 5"/>
          <p:cNvSpPr>
            <a:spLocks noGrp="1"/>
          </p:cNvSpPr>
          <p:nvPr>
            <p:ph type="sldNum" sz="quarter" idx="12"/>
          </p:nvPr>
        </p:nvSpPr>
        <p:spPr/>
        <p:txBody>
          <a:bodyPr/>
          <a:lstStyle/>
          <a:p>
            <a:fld id="{240D5ECE-8B49-45CD-BE81-EF81920D1969}" type="slidenum">
              <a:rPr lang="fr-FR" sz="1600" smtClean="0"/>
              <a:pPr/>
              <a:t>18</a:t>
            </a:fld>
            <a:endParaRPr kumimoji="0" lang="fr-FR" sz="1600" dirty="0"/>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spd="slow" p14:dur="20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40D5ECE-8B49-45CD-BE81-EF81920D1969}" type="slidenum">
              <a:rPr lang="fr-FR" smtClean="0"/>
              <a:pPr/>
              <a:t>19</a:t>
            </a:fld>
            <a:endParaRPr kumimoji="0" lang="fr-FR"/>
          </a:p>
        </p:txBody>
      </p:sp>
      <p:sp>
        <p:nvSpPr>
          <p:cNvPr id="3" name="Titre 2"/>
          <p:cNvSpPr>
            <a:spLocks noGrp="1"/>
          </p:cNvSpPr>
          <p:nvPr>
            <p:ph type="title"/>
          </p:nvPr>
        </p:nvSpPr>
        <p:spPr/>
        <p:txBody>
          <a:bodyPr>
            <a:noAutofit/>
          </a:bodyPr>
          <a:lstStyle/>
          <a:p>
            <a:r>
              <a:rPr lang="fr-FR" sz="2800" b="1" dirty="0" smtClean="0"/>
              <a:t>Les règlements :</a:t>
            </a:r>
            <a:r>
              <a:rPr lang="fr-FR" sz="2800" dirty="0" smtClean="0"/>
              <a:t/>
            </a:r>
            <a:br>
              <a:rPr lang="fr-FR" sz="2800" dirty="0" smtClean="0"/>
            </a:br>
            <a:r>
              <a:rPr lang="fr-FR" sz="2800" dirty="0" smtClean="0"/>
              <a:t>Les règlements relatifs à l’entretien des bouteilles d’air de lancement prescrivent de faire effectuer :</a:t>
            </a:r>
            <a:br>
              <a:rPr lang="fr-FR" sz="2800" dirty="0" smtClean="0"/>
            </a:br>
            <a:r>
              <a:rPr lang="fr-FR" sz="2800" dirty="0" smtClean="0"/>
              <a:t>Tous les 3 ans : Une visite par un organisme privé (de préférence l’Association des Propriétaires d’Appareils à Vapeur) délivrant un certificat de visite.</a:t>
            </a:r>
            <a:br>
              <a:rPr lang="fr-FR" sz="2800" dirty="0" smtClean="0"/>
            </a:br>
            <a:r>
              <a:rPr lang="fr-FR" sz="2800" dirty="0" smtClean="0"/>
              <a:t>Tous les 5 ans : Une épreuve par le Service des Mines. Il est bon de profiter de cette occasion pour faire une visite très complète des têtes de bouteilles</a:t>
            </a:r>
            <a:endParaRPr lang="fr-FR" sz="2800"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0"/>
            <a:ext cx="7924800" cy="707886"/>
          </a:xfrm>
          <a:prstGeom prst="rect">
            <a:avLst/>
          </a:prstGeom>
          <a:noFill/>
        </p:spPr>
        <p:txBody>
          <a:bodyPr wrap="square" rtlCol="0">
            <a:normAutofit/>
          </a:bodyPr>
          <a:lstStyle/>
          <a:p>
            <a:pPr algn="ctr"/>
            <a:r>
              <a:rPr lang="fr-FR" sz="4000" b="1" dirty="0" smtClean="0">
                <a:solidFill>
                  <a:schemeClr val="tx1">
                    <a:lumMod val="85000"/>
                    <a:lumOff val="15000"/>
                  </a:schemeClr>
                </a:solidFill>
                <a:latin typeface="+mj-lt"/>
              </a:rPr>
              <a:t>Plan</a:t>
            </a:r>
            <a:r>
              <a:rPr lang="fr-FR" sz="4000" dirty="0" smtClean="0">
                <a:latin typeface="+mj-lt"/>
              </a:rPr>
              <a:t> </a:t>
            </a:r>
            <a:r>
              <a:rPr sz="4000" smtClean="0">
                <a:solidFill>
                  <a:schemeClr val="tx1">
                    <a:lumMod val="50000"/>
                    <a:lumOff val="50000"/>
                  </a:schemeClr>
                </a:solidFill>
                <a:latin typeface="+mj-lt"/>
              </a:rPr>
              <a:t>de travail</a:t>
            </a:r>
            <a:endParaRPr lang="fr-FR" sz="4000" dirty="0">
              <a:solidFill>
                <a:schemeClr val="tx1">
                  <a:lumMod val="50000"/>
                  <a:lumOff val="50000"/>
                </a:schemeClr>
              </a:solidFill>
              <a:latin typeface="+mj-lt"/>
              <a:cs typeface="Arial" pitchFamily="34" charset="0"/>
            </a:endParaRPr>
          </a:p>
        </p:txBody>
      </p:sp>
      <p:cxnSp>
        <p:nvCxnSpPr>
          <p:cNvPr id="10" name="Straight Connector 9"/>
          <p:cNvCxnSpPr/>
          <p:nvPr/>
        </p:nvCxnSpPr>
        <p:spPr>
          <a:xfrm>
            <a:off x="1957406" y="2065432"/>
            <a:ext cx="5257800" cy="1588"/>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358214" y="5832658"/>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FF6600"/>
                </a:solidFill>
              </a:rPr>
              <a:t>           </a:t>
            </a:r>
          </a:p>
        </p:txBody>
      </p:sp>
      <p:grpSp>
        <p:nvGrpSpPr>
          <p:cNvPr id="26" name="Group 25"/>
          <p:cNvGrpSpPr/>
          <p:nvPr/>
        </p:nvGrpSpPr>
        <p:grpSpPr>
          <a:xfrm>
            <a:off x="357158" y="686079"/>
            <a:ext cx="2057400" cy="2708434"/>
            <a:chOff x="762000" y="1557456"/>
            <a:chExt cx="2057400" cy="2708434"/>
          </a:xfrm>
        </p:grpSpPr>
        <p:sp>
          <p:nvSpPr>
            <p:cNvPr id="6" name="Oval 5"/>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sp>
          <p:nvSpPr>
            <p:cNvPr id="14" name="TextBox 13"/>
            <p:cNvSpPr txBox="1"/>
            <p:nvPr/>
          </p:nvSpPr>
          <p:spPr>
            <a:xfrm>
              <a:off x="1121392" y="1557456"/>
              <a:ext cx="1219200" cy="2708434"/>
            </a:xfrm>
            <a:prstGeom prst="rect">
              <a:avLst/>
            </a:prstGeom>
            <a:noFill/>
          </p:spPr>
          <p:txBody>
            <a:bodyPr wrap="square" rtlCol="0">
              <a:spAutoFit/>
            </a:bodyPr>
            <a:lstStyle/>
            <a:p>
              <a:r>
                <a:rPr lang="fr-FR" sz="17000" b="1" dirty="0">
                  <a:solidFill>
                    <a:srgbClr val="F26200">
                      <a:alpha val="40000"/>
                    </a:srgbClr>
                  </a:solidFill>
                  <a:latin typeface="+mj-lt"/>
                  <a:cs typeface="Arial" pitchFamily="34" charset="0"/>
                </a:rPr>
                <a:t>1</a:t>
              </a:r>
            </a:p>
          </p:txBody>
        </p:sp>
        <p:sp>
          <p:nvSpPr>
            <p:cNvPr id="13" name="TextBox 12"/>
            <p:cNvSpPr txBox="1"/>
            <p:nvPr/>
          </p:nvSpPr>
          <p:spPr>
            <a:xfrm>
              <a:off x="823416" y="2666898"/>
              <a:ext cx="1931160" cy="683264"/>
            </a:xfrm>
            <a:prstGeom prst="rect">
              <a:avLst/>
            </a:prstGeom>
            <a:noFill/>
          </p:spPr>
          <p:txBody>
            <a:bodyPr wrap="square" rtlCol="0" anchor="ctr">
              <a:normAutofit/>
            </a:bodyPr>
            <a:lstStyle/>
            <a:p>
              <a:pPr algn="ctr">
                <a:lnSpc>
                  <a:spcPct val="80000"/>
                </a:lnSpc>
              </a:pPr>
              <a:r>
                <a:rPr sz="2400" b="1" smtClean="0">
                  <a:solidFill>
                    <a:schemeClr val="bg1"/>
                  </a:solidFill>
                  <a:effectLst>
                    <a:outerShdw blurRad="50800" dist="25400" dir="5400000" algn="t" rotWithShape="0">
                      <a:prstClr val="black">
                        <a:alpha val="15000"/>
                      </a:prstClr>
                    </a:outerShdw>
                  </a:effectLst>
                </a:rPr>
                <a:t>CHAPITRE</a:t>
              </a:r>
              <a:endParaRPr lang="fr-FR" sz="2400" b="1" dirty="0">
                <a:solidFill>
                  <a:schemeClr val="bg1"/>
                </a:solidFill>
                <a:effectLst>
                  <a:outerShdw blurRad="50800" dist="25400" dir="5400000" algn="t" rotWithShape="0">
                    <a:prstClr val="black">
                      <a:alpha val="15000"/>
                    </a:prstClr>
                  </a:outerShdw>
                </a:effectLst>
              </a:endParaRPr>
            </a:p>
          </p:txBody>
        </p:sp>
        <p:sp>
          <p:nvSpPr>
            <p:cNvPr id="19" name="Oval 18"/>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grpSp>
        <p:nvGrpSpPr>
          <p:cNvPr id="23" name="Group 22"/>
          <p:cNvGrpSpPr/>
          <p:nvPr/>
        </p:nvGrpSpPr>
        <p:grpSpPr>
          <a:xfrm>
            <a:off x="3514732" y="720566"/>
            <a:ext cx="2057400" cy="2708434"/>
            <a:chOff x="3543300" y="1591943"/>
            <a:chExt cx="2057400" cy="2708434"/>
          </a:xfrm>
        </p:grpSpPr>
        <p:sp>
          <p:nvSpPr>
            <p:cNvPr id="4" name="Oval 3"/>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sp>
          <p:nvSpPr>
            <p:cNvPr id="15" name="TextBox 14"/>
            <p:cNvSpPr txBox="1"/>
            <p:nvPr/>
          </p:nvSpPr>
          <p:spPr>
            <a:xfrm>
              <a:off x="3933968" y="1591943"/>
              <a:ext cx="1219200" cy="2708434"/>
            </a:xfrm>
            <a:prstGeom prst="rect">
              <a:avLst/>
            </a:prstGeom>
            <a:noFill/>
          </p:spPr>
          <p:txBody>
            <a:bodyPr wrap="square" rtlCol="0">
              <a:spAutoFit/>
            </a:bodyPr>
            <a:lstStyle/>
            <a:p>
              <a:r>
                <a:rPr lang="fr-FR" sz="17000" b="1" dirty="0">
                  <a:solidFill>
                    <a:srgbClr val="2A7A9E">
                      <a:alpha val="40000"/>
                    </a:srgbClr>
                  </a:solidFill>
                  <a:latin typeface="+mj-lt"/>
                  <a:cs typeface="Arial" pitchFamily="34" charset="0"/>
                </a:rPr>
                <a:t>2</a:t>
              </a:r>
            </a:p>
          </p:txBody>
        </p:sp>
        <p:sp>
          <p:nvSpPr>
            <p:cNvPr id="16" name="TextBox 15"/>
            <p:cNvSpPr txBox="1"/>
            <p:nvPr/>
          </p:nvSpPr>
          <p:spPr>
            <a:xfrm>
              <a:off x="3601872" y="2701385"/>
              <a:ext cx="1931160" cy="665695"/>
            </a:xfrm>
            <a:prstGeom prst="rect">
              <a:avLst/>
            </a:prstGeom>
            <a:noFill/>
          </p:spPr>
          <p:txBody>
            <a:bodyPr wrap="square" rtlCol="0" anchor="ctr">
              <a:normAutofit/>
            </a:bodyPr>
            <a:lstStyle/>
            <a:p>
              <a:pPr algn="ctr">
                <a:lnSpc>
                  <a:spcPct val="80000"/>
                </a:lnSpc>
              </a:pPr>
              <a:r>
                <a:rPr sz="2300" b="1" spc="60" smtClean="0">
                  <a:solidFill>
                    <a:schemeClr val="bg1"/>
                  </a:solidFill>
                  <a:effectLst>
                    <a:outerShdw blurRad="50800" dist="25400" dir="5400000" algn="t" rotWithShape="0">
                      <a:prstClr val="black">
                        <a:alpha val="15000"/>
                      </a:prstClr>
                    </a:outerShdw>
                  </a:effectLst>
                </a:rPr>
                <a:t>CHAPITRE</a:t>
              </a:r>
            </a:p>
          </p:txBody>
        </p:sp>
        <p:sp>
          <p:nvSpPr>
            <p:cNvPr id="20" name="Oval 19"/>
            <p:cNvSpPr/>
            <p:nvPr/>
          </p:nvSpPr>
          <p:spPr>
            <a:xfrm>
              <a:off x="3782124" y="198863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grpSp>
        <p:nvGrpSpPr>
          <p:cNvPr id="24" name="Group 23"/>
          <p:cNvGrpSpPr/>
          <p:nvPr/>
        </p:nvGrpSpPr>
        <p:grpSpPr>
          <a:xfrm>
            <a:off x="6729442" y="692289"/>
            <a:ext cx="2057400" cy="2708434"/>
            <a:chOff x="6324600" y="1587511"/>
            <a:chExt cx="2057400" cy="2708434"/>
          </a:xfrm>
        </p:grpSpPr>
        <p:sp>
          <p:nvSpPr>
            <p:cNvPr id="5" name="Oval 4"/>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sp>
          <p:nvSpPr>
            <p:cNvPr id="17" name="TextBox 16"/>
            <p:cNvSpPr txBox="1"/>
            <p:nvPr/>
          </p:nvSpPr>
          <p:spPr>
            <a:xfrm>
              <a:off x="6721604" y="1587511"/>
              <a:ext cx="1219200" cy="2708434"/>
            </a:xfrm>
            <a:prstGeom prst="rect">
              <a:avLst/>
            </a:prstGeom>
            <a:noFill/>
          </p:spPr>
          <p:txBody>
            <a:bodyPr wrap="square" rtlCol="0">
              <a:spAutoFit/>
            </a:bodyPr>
            <a:lstStyle/>
            <a:p>
              <a:r>
                <a:rPr lang="fr-FR" sz="17000" b="1" dirty="0">
                  <a:solidFill>
                    <a:srgbClr val="65B131">
                      <a:alpha val="64000"/>
                    </a:srgbClr>
                  </a:solidFill>
                  <a:latin typeface="+mj-lt"/>
                  <a:cs typeface="Arial" pitchFamily="34" charset="0"/>
                </a:rPr>
                <a:t>3</a:t>
              </a:r>
            </a:p>
          </p:txBody>
        </p:sp>
        <p:sp>
          <p:nvSpPr>
            <p:cNvPr id="18" name="TextBox 17"/>
            <p:cNvSpPr txBox="1"/>
            <p:nvPr/>
          </p:nvSpPr>
          <p:spPr>
            <a:xfrm>
              <a:off x="6411810" y="2674651"/>
              <a:ext cx="1931160" cy="665695"/>
            </a:xfrm>
            <a:prstGeom prst="rect">
              <a:avLst/>
            </a:prstGeom>
            <a:noFill/>
          </p:spPr>
          <p:txBody>
            <a:bodyPr wrap="square" rtlCol="0" anchor="ctr">
              <a:normAutofit/>
            </a:bodyPr>
            <a:lstStyle/>
            <a:p>
              <a:pPr algn="ctr">
                <a:lnSpc>
                  <a:spcPct val="80000"/>
                </a:lnSpc>
              </a:pPr>
              <a:r>
                <a:rPr sz="2300" b="1" spc="60" smtClean="0">
                  <a:solidFill>
                    <a:schemeClr val="bg1"/>
                  </a:solidFill>
                  <a:effectLst>
                    <a:outerShdw blurRad="50800" dist="25400" dir="5400000" algn="t" rotWithShape="0">
                      <a:prstClr val="black">
                        <a:alpha val="15000"/>
                      </a:prstClr>
                    </a:outerShdw>
                  </a:effectLst>
                </a:rPr>
                <a:t>CHAPITRE</a:t>
              </a:r>
            </a:p>
          </p:txBody>
        </p:sp>
        <p:sp>
          <p:nvSpPr>
            <p:cNvPr id="21" name="Oval 20"/>
            <p:cNvSpPr/>
            <p:nvPr/>
          </p:nvSpPr>
          <p:spPr>
            <a:xfrm>
              <a:off x="6569928" y="2005362"/>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grpSp>
      <p:sp>
        <p:nvSpPr>
          <p:cNvPr id="22" name="Rectangle 21"/>
          <p:cNvSpPr/>
          <p:nvPr/>
        </p:nvSpPr>
        <p:spPr>
          <a:xfrm>
            <a:off x="357158" y="785794"/>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FF6600"/>
                </a:solidFill>
              </a:rPr>
              <a:t>           </a:t>
            </a:r>
          </a:p>
        </p:txBody>
      </p:sp>
      <p:sp>
        <p:nvSpPr>
          <p:cNvPr id="25" name="Rectangle à coins arrondis 24"/>
          <p:cNvSpPr/>
          <p:nvPr/>
        </p:nvSpPr>
        <p:spPr>
          <a:xfrm>
            <a:off x="928662" y="642918"/>
            <a:ext cx="3429024"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400" b="1" smtClean="0">
                <a:solidFill>
                  <a:schemeClr val="tx1"/>
                </a:solidFill>
              </a:rPr>
              <a:t>INTRODUCTION</a:t>
            </a:r>
            <a:endParaRPr lang="fr-FR" sz="2400" b="1" dirty="0">
              <a:solidFill>
                <a:schemeClr val="tx1"/>
              </a:solidFill>
            </a:endParaRPr>
          </a:p>
        </p:txBody>
      </p:sp>
      <p:sp>
        <p:nvSpPr>
          <p:cNvPr id="27" name="Rectangle à coins arrondis 26"/>
          <p:cNvSpPr/>
          <p:nvPr/>
        </p:nvSpPr>
        <p:spPr>
          <a:xfrm>
            <a:off x="5072066" y="5715016"/>
            <a:ext cx="3143272"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800" b="1" smtClean="0">
                <a:solidFill>
                  <a:schemeClr val="tx1"/>
                </a:solidFill>
              </a:rPr>
              <a:t>CONCLUSION</a:t>
            </a:r>
            <a:endParaRPr lang="fr-FR" sz="2800" b="1" dirty="0">
              <a:solidFill>
                <a:schemeClr val="tx1"/>
              </a:solidFill>
            </a:endParaRPr>
          </a:p>
        </p:txBody>
      </p:sp>
      <p:sp>
        <p:nvSpPr>
          <p:cNvPr id="28" name="Espace réservé du numéro de diapositive 27"/>
          <p:cNvSpPr>
            <a:spLocks noGrp="1"/>
          </p:cNvSpPr>
          <p:nvPr>
            <p:ph type="sldNum" sz="quarter" idx="12"/>
          </p:nvPr>
        </p:nvSpPr>
        <p:spPr>
          <a:xfrm>
            <a:off x="6643702" y="6072206"/>
            <a:ext cx="2133600" cy="365125"/>
          </a:xfrm>
        </p:spPr>
        <p:txBody>
          <a:bodyPr/>
          <a:lstStyle/>
          <a:p>
            <a:fld id="{73820FCD-5F4C-4989-BE05-0A8208BCBC21}" type="slidenum">
              <a:rPr lang="fr-FR" sz="1600" smtClean="0"/>
              <a:pPr/>
              <a:t>2</a:t>
            </a:fld>
            <a:endParaRPr kumimoji="0" lang="fr-FR" sz="1600" dirty="0"/>
          </a:p>
        </p:txBody>
      </p:sp>
      <p:sp>
        <p:nvSpPr>
          <p:cNvPr id="29" name="Rectangle à coins arrondis 28"/>
          <p:cNvSpPr/>
          <p:nvPr/>
        </p:nvSpPr>
        <p:spPr>
          <a:xfrm>
            <a:off x="142844" y="3500438"/>
            <a:ext cx="2571768" cy="2000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Font typeface="Wingdings" pitchFamily="2" charset="2"/>
              <a:buChar char="ü"/>
            </a:pPr>
            <a:r>
              <a:rPr smtClean="0">
                <a:effectLst>
                  <a:outerShdw blurRad="38100" dist="38100" dir="2700000" algn="tl">
                    <a:srgbClr val="000000">
                      <a:alpha val="43137"/>
                    </a:srgbClr>
                  </a:outerShdw>
                </a:effectLst>
              </a:rPr>
              <a:t> Généralité </a:t>
            </a:r>
          </a:p>
          <a:p>
            <a:pPr lvl="0" algn="ctr">
              <a:buFont typeface="Wingdings" pitchFamily="2" charset="2"/>
              <a:buChar char="ü"/>
            </a:pPr>
            <a:r>
              <a:rPr smtClean="0">
                <a:effectLst>
                  <a:outerShdw blurRad="38100" dist="38100" dir="2700000" algn="tl">
                    <a:srgbClr val="000000">
                      <a:alpha val="43137"/>
                    </a:srgbClr>
                  </a:outerShdw>
                </a:effectLst>
              </a:rPr>
              <a:t>  Production de l’air comprimé</a:t>
            </a:r>
          </a:p>
          <a:p>
            <a:pPr lvl="0" algn="ctr">
              <a:buFont typeface="Wingdings" pitchFamily="2" charset="2"/>
              <a:buChar char="ü"/>
            </a:pPr>
            <a:r>
              <a:rPr smtClean="0">
                <a:effectLst>
                  <a:outerShdw blurRad="38100" dist="38100" dir="2700000" algn="tl">
                    <a:srgbClr val="000000">
                      <a:alpha val="43137"/>
                    </a:srgbClr>
                  </a:outerShdw>
                </a:effectLst>
              </a:rPr>
              <a:t>  Différents types de démarrage</a:t>
            </a:r>
            <a:endParaRPr lang="fr-FR" dirty="0">
              <a:effectLst>
                <a:outerShdw blurRad="38100" dist="38100" dir="2700000" algn="tl">
                  <a:srgbClr val="000000">
                    <a:alpha val="43137"/>
                  </a:srgbClr>
                </a:outerShdw>
              </a:effectLst>
            </a:endParaRPr>
          </a:p>
        </p:txBody>
      </p:sp>
      <p:sp>
        <p:nvSpPr>
          <p:cNvPr id="30" name="Rectangle à coins arrondis 29"/>
          <p:cNvSpPr/>
          <p:nvPr/>
        </p:nvSpPr>
        <p:spPr>
          <a:xfrm>
            <a:off x="3071802" y="3500438"/>
            <a:ext cx="3143272" cy="2000264"/>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buFont typeface="Wingdings" pitchFamily="2" charset="2"/>
              <a:buChar char="ü"/>
            </a:pPr>
            <a:r>
              <a:rPr smtClean="0">
                <a:effectLst>
                  <a:outerShdw blurRad="38100" dist="38100" dir="2700000" algn="tl">
                    <a:srgbClr val="000000">
                      <a:alpha val="43137"/>
                    </a:srgbClr>
                  </a:outerShdw>
                </a:effectLst>
              </a:rPr>
              <a:t> Les organes de circuit de démarrage a l’air comprimé</a:t>
            </a:r>
          </a:p>
          <a:p>
            <a:pPr lvl="0" algn="ctr">
              <a:buFont typeface="Wingdings" pitchFamily="2" charset="2"/>
              <a:buChar char="ü"/>
            </a:pPr>
            <a:r>
              <a:rPr smtClean="0">
                <a:effectLst>
                  <a:outerShdw blurRad="38100" dist="38100" dir="2700000" algn="tl">
                    <a:srgbClr val="000000">
                      <a:alpha val="43137"/>
                    </a:srgbClr>
                  </a:outerShdw>
                </a:effectLst>
              </a:rPr>
              <a:t>  Schéma de principe d'un circuit de lancement à air</a:t>
            </a:r>
          </a:p>
          <a:p>
            <a:pPr lvl="0" algn="ctr">
              <a:buFont typeface="Wingdings" pitchFamily="2" charset="2"/>
              <a:buChar char="ü"/>
            </a:pPr>
            <a:r>
              <a:rPr smtClean="0">
                <a:effectLst>
                  <a:outerShdw blurRad="38100" dist="38100" dir="2700000" algn="tl">
                    <a:srgbClr val="000000">
                      <a:alpha val="43137"/>
                    </a:srgbClr>
                  </a:outerShdw>
                </a:effectLst>
              </a:rPr>
              <a:t>  Exemple d’un moteur à deux temps SULZER</a:t>
            </a:r>
            <a:endParaRPr lang="fr-FR" dirty="0">
              <a:effectLst>
                <a:outerShdw blurRad="38100" dist="38100" dir="2700000" algn="tl">
                  <a:srgbClr val="000000">
                    <a:alpha val="43137"/>
                  </a:srgbClr>
                </a:outerShdw>
              </a:effectLst>
            </a:endParaRPr>
          </a:p>
        </p:txBody>
      </p:sp>
      <p:sp>
        <p:nvSpPr>
          <p:cNvPr id="31" name="Rectangle à coins arrondis 30"/>
          <p:cNvSpPr/>
          <p:nvPr/>
        </p:nvSpPr>
        <p:spPr>
          <a:xfrm>
            <a:off x="6643702" y="3500438"/>
            <a:ext cx="2357454" cy="20002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buFont typeface="Wingdings" pitchFamily="2" charset="2"/>
              <a:buChar char="ü"/>
            </a:pPr>
            <a:r>
              <a:rPr smtClean="0">
                <a:effectLst>
                  <a:outerShdw blurRad="38100" dist="38100" dir="2700000" algn="tl">
                    <a:srgbClr val="000000">
                      <a:alpha val="43137"/>
                    </a:srgbClr>
                  </a:outerShdw>
                </a:effectLst>
              </a:rPr>
              <a:t>  Procédure de        démarrage</a:t>
            </a:r>
          </a:p>
          <a:p>
            <a:pPr algn="ctr">
              <a:buFont typeface="Wingdings" pitchFamily="2" charset="2"/>
              <a:buChar char="ü"/>
            </a:pPr>
            <a:r>
              <a:rPr smtClean="0">
                <a:effectLst>
                  <a:outerShdw blurRad="38100" dist="38100" dir="2700000" algn="tl">
                    <a:srgbClr val="000000">
                      <a:alpha val="43137"/>
                    </a:srgbClr>
                  </a:outerShdw>
                </a:effectLst>
              </a:rPr>
              <a:t>  Inconvénients du système</a:t>
            </a:r>
            <a:endParaRPr lang="fr-FR" dirty="0">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lide(fromTop)">
                                      <p:cBhvr>
                                        <p:cTn id="12" dur="1000"/>
                                        <p:tgtEl>
                                          <p:spTgt spid="22"/>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slide(fromTop)">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 calcmode="lin" valueType="num">
                                      <p:cBhvr>
                                        <p:cTn id="22" dur="500" fill="hold"/>
                                        <p:tgtEl>
                                          <p:spTgt spid="26"/>
                                        </p:tgtEl>
                                        <p:attrNameLst>
                                          <p:attrName>style.rotation</p:attrName>
                                        </p:attrNameLst>
                                      </p:cBhvr>
                                      <p:tavLst>
                                        <p:tav tm="0">
                                          <p:val>
                                            <p:fltVal val="360"/>
                                          </p:val>
                                        </p:tav>
                                        <p:tav tm="100000">
                                          <p:val>
                                            <p:fltVal val="0"/>
                                          </p:val>
                                        </p:tav>
                                      </p:tavLst>
                                    </p:anim>
                                    <p:animEffect transition="in" filter="fade">
                                      <p:cBhvr>
                                        <p:cTn id="23" dur="500"/>
                                        <p:tgtEl>
                                          <p:spTgt spid="26"/>
                                        </p:tgtEl>
                                      </p:cBhvr>
                                    </p:animEffect>
                                  </p:childTnLst>
                                </p:cTn>
                              </p:par>
                              <p:par>
                                <p:cTn id="24" presetID="8" presetClass="emph" presetSubtype="0" fill="hold" nodeType="withEffect">
                                  <p:stCondLst>
                                    <p:cond delay="0"/>
                                  </p:stCondLst>
                                  <p:childTnLst>
                                    <p:animRot by="21600000">
                                      <p:cBhvr>
                                        <p:cTn id="25" dur="2000" fill="hold"/>
                                        <p:tgtEl>
                                          <p:spTgt spid="26"/>
                                        </p:tgtEl>
                                        <p:attrNameLst>
                                          <p:attrName>r</p:attrName>
                                        </p:attrNameLst>
                                      </p:cBhvr>
                                    </p:animRot>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 calcmode="lin" valueType="num">
                                      <p:cBhvr>
                                        <p:cTn id="37" dur="500" fill="hold"/>
                                        <p:tgtEl>
                                          <p:spTgt spid="23"/>
                                        </p:tgtEl>
                                        <p:attrNameLst>
                                          <p:attrName>style.rotation</p:attrName>
                                        </p:attrNameLst>
                                      </p:cBhvr>
                                      <p:tavLst>
                                        <p:tav tm="0">
                                          <p:val>
                                            <p:fltVal val="360"/>
                                          </p:val>
                                        </p:tav>
                                        <p:tav tm="100000">
                                          <p:val>
                                            <p:fltVal val="0"/>
                                          </p:val>
                                        </p:tav>
                                      </p:tavLst>
                                    </p:anim>
                                    <p:animEffect transition="in" filter="fade">
                                      <p:cBhvr>
                                        <p:cTn id="38" dur="500"/>
                                        <p:tgtEl>
                                          <p:spTgt spid="23"/>
                                        </p:tgtEl>
                                      </p:cBhvr>
                                    </p:animEffect>
                                  </p:childTnLst>
                                </p:cTn>
                              </p:par>
                              <p:par>
                                <p:cTn id="39" presetID="8" presetClass="emph" presetSubtype="0" fill="hold" nodeType="withEffect">
                                  <p:stCondLst>
                                    <p:cond delay="0"/>
                                  </p:stCondLst>
                                  <p:childTnLst>
                                    <p:animRot by="21600000">
                                      <p:cBhvr>
                                        <p:cTn id="40" dur="2000" fill="hold"/>
                                        <p:tgtEl>
                                          <p:spTgt spid="23"/>
                                        </p:tgtEl>
                                        <p:attrNameLst>
                                          <p:attrName>r</p:attrName>
                                        </p:attrNameLst>
                                      </p:cBhvr>
                                    </p:animRot>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 calcmode="lin" valueType="num">
                                      <p:cBhvr>
                                        <p:cTn id="52" dur="500" fill="hold"/>
                                        <p:tgtEl>
                                          <p:spTgt spid="24"/>
                                        </p:tgtEl>
                                        <p:attrNameLst>
                                          <p:attrName>style.rotation</p:attrName>
                                        </p:attrNameLst>
                                      </p:cBhvr>
                                      <p:tavLst>
                                        <p:tav tm="0">
                                          <p:val>
                                            <p:fltVal val="360"/>
                                          </p:val>
                                        </p:tav>
                                        <p:tav tm="100000">
                                          <p:val>
                                            <p:fltVal val="0"/>
                                          </p:val>
                                        </p:tav>
                                      </p:tavLst>
                                    </p:anim>
                                    <p:animEffect transition="in" filter="fade">
                                      <p:cBhvr>
                                        <p:cTn id="53" dur="500"/>
                                        <p:tgtEl>
                                          <p:spTgt spid="24"/>
                                        </p:tgtEl>
                                      </p:cBhvr>
                                    </p:animEffect>
                                  </p:childTnLst>
                                </p:cTn>
                              </p:par>
                              <p:par>
                                <p:cTn id="54" presetID="8" presetClass="emph" presetSubtype="0" fill="hold" nodeType="withEffect">
                                  <p:stCondLst>
                                    <p:cond delay="0"/>
                                  </p:stCondLst>
                                  <p:childTnLst>
                                    <p:animRot by="21600000">
                                      <p:cBhvr>
                                        <p:cTn id="55" dur="2000" fill="hold"/>
                                        <p:tgtEl>
                                          <p:spTgt spid="24"/>
                                        </p:tgtEl>
                                        <p:attrNameLst>
                                          <p:attrName>r</p:attrName>
                                        </p:attrNameLst>
                                      </p:cBhvr>
                                    </p:animRot>
                                  </p:childTnLst>
                                </p:cTn>
                              </p:par>
                              <p:par>
                                <p:cTn id="56" presetID="42"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1000"/>
                                        <p:tgtEl>
                                          <p:spTgt spid="31"/>
                                        </p:tgtEl>
                                      </p:cBhvr>
                                    </p:animEffect>
                                    <p:anim calcmode="lin" valueType="num">
                                      <p:cBhvr>
                                        <p:cTn id="59" dur="1000" fill="hold"/>
                                        <p:tgtEl>
                                          <p:spTgt spid="31"/>
                                        </p:tgtEl>
                                        <p:attrNameLst>
                                          <p:attrName>ppt_x</p:attrName>
                                        </p:attrNameLst>
                                      </p:cBhvr>
                                      <p:tavLst>
                                        <p:tav tm="0">
                                          <p:val>
                                            <p:strVal val="#ppt_x"/>
                                          </p:val>
                                        </p:tav>
                                        <p:tav tm="100000">
                                          <p:val>
                                            <p:strVal val="#ppt_x"/>
                                          </p:val>
                                        </p:tav>
                                      </p:tavLst>
                                    </p:anim>
                                    <p:anim calcmode="lin" valueType="num">
                                      <p:cBhvr>
                                        <p:cTn id="6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slide(fromBottom)">
                                      <p:cBhvr>
                                        <p:cTn id="65" dur="1000"/>
                                        <p:tgtEl>
                                          <p:spTgt spid="27"/>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slide(fromBottom)">
                                      <p:cBhvr>
                                        <p:cTn id="6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22" grpId="0" animBg="1"/>
      <p:bldP spid="25" grpId="0" animBg="1"/>
      <p:bldP spid="27" grpId="0" animBg="1"/>
      <p:bldP spid="29"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3"/>
          <p:cNvSpPr txBox="1">
            <a:spLocks/>
          </p:cNvSpPr>
          <p:nvPr/>
        </p:nvSpPr>
        <p:spPr>
          <a:xfrm>
            <a:off x="228600" y="3357562"/>
            <a:ext cx="7343796" cy="1671638"/>
          </a:xfrm>
          <a:prstGeom prst="rect">
            <a:avLst/>
          </a:prstGeom>
          <a:noFill/>
          <a:ln>
            <a:noFill/>
          </a:ln>
        </p:spPr>
        <p:txBody>
          <a:bodyPr vert="horz" lIns="91440" tIns="45720" rIns="91440" bIns="45720" rtlCol="0" anchor="ctr">
            <a:normAutofit/>
            <a:scene3d>
              <a:camera prst="orthographicFront"/>
              <a:lightRig rig="soft" dir="t">
                <a:rot lat="0" lon="0" rev="17220000"/>
              </a:lightRig>
            </a:scene3d>
            <a:sp3d prstMaterial="softEdge"/>
          </a:bodyPr>
          <a:lstStyle/>
          <a:p>
            <a:pPr>
              <a:lnSpc>
                <a:spcPct val="87000"/>
              </a:lnSpc>
              <a:spcBef>
                <a:spcPct val="0"/>
              </a:spcBef>
              <a:defRPr lang="fr-FR"/>
            </a:pPr>
            <a:r>
              <a:rPr sz="4400" smtClean="0">
                <a:solidFill>
                  <a:prstClr val="black">
                    <a:lumMod val="85000"/>
                    <a:lumOff val="15000"/>
                  </a:prstClr>
                </a:solidFill>
              </a:rPr>
              <a:t>Merci</a:t>
            </a:r>
            <a:r>
              <a:rPr sz="4400" smtClean="0">
                <a:solidFill>
                  <a:prstClr val="black"/>
                </a:solidFill>
              </a:rPr>
              <a:t> </a:t>
            </a:r>
            <a:br>
              <a:rPr sz="4400" smtClean="0">
                <a:solidFill>
                  <a:prstClr val="black"/>
                </a:solidFill>
              </a:rPr>
            </a:br>
            <a:r>
              <a:rPr sz="4400" smtClean="0">
                <a:solidFill>
                  <a:prstClr val="black">
                    <a:lumMod val="50000"/>
                    <a:lumOff val="50000"/>
                  </a:prstClr>
                </a:solidFill>
              </a:rPr>
              <a:t>pour votre attention</a:t>
            </a:r>
            <a:endParaRPr lang="fr-FR" sz="5600" b="1" dirty="0">
              <a:solidFill>
                <a:srgbClr val="92D050"/>
              </a:solidFill>
              <a:latin typeface="Arial" pitchFamily="34" charset="0"/>
              <a:cs typeface="Arial" pitchFamily="34" charset="0"/>
            </a:endParaRPr>
          </a:p>
        </p:txBody>
      </p:sp>
      <p:pic>
        <p:nvPicPr>
          <p:cNvPr id="7" name="Picture 6"/>
          <p:cNvPicPr>
            <a:picLocks noChangeAspect="1"/>
          </p:cNvPicPr>
          <p:nvPr/>
        </p:nvPicPr>
        <p:blipFill>
          <a:blip r:embed="rId4" cstate="print"/>
          <a:stretch>
            <a:fillRect/>
          </a:stretch>
        </p:blipFill>
        <p:spPr>
          <a:xfrm>
            <a:off x="20548" y="20547"/>
            <a:ext cx="3498527" cy="2825393"/>
          </a:xfrm>
          <a:prstGeom prst="rect">
            <a:avLst/>
          </a:prstGeom>
        </p:spPr>
      </p:pic>
      <p:pic>
        <p:nvPicPr>
          <p:cNvPr id="8" name="Picture 7"/>
          <p:cNvPicPr>
            <a:picLocks noChangeAspect="1"/>
          </p:cNvPicPr>
          <p:nvPr/>
        </p:nvPicPr>
        <p:blipFill>
          <a:blip r:embed="rId5" cstate="print"/>
          <a:stretch>
            <a:fillRect/>
          </a:stretch>
        </p:blipFill>
        <p:spPr>
          <a:xfrm>
            <a:off x="3503486" y="20548"/>
            <a:ext cx="5624418" cy="2825496"/>
          </a:xfrm>
          <a:prstGeom prst="rect">
            <a:avLst/>
          </a:prstGeom>
        </p:spPr>
      </p:pic>
      <p:pic>
        <p:nvPicPr>
          <p:cNvPr id="9" name="Picture 8"/>
          <p:cNvPicPr>
            <a:picLocks noChangeAspect="1"/>
          </p:cNvPicPr>
          <p:nvPr/>
        </p:nvPicPr>
        <p:blipFill>
          <a:blip r:embed="rId6" cstate="print"/>
          <a:stretch>
            <a:fillRect/>
          </a:stretch>
        </p:blipFill>
        <p:spPr>
          <a:xfrm>
            <a:off x="46278" y="2847246"/>
            <a:ext cx="7668994" cy="2296266"/>
          </a:xfrm>
          <a:prstGeom prst="rect">
            <a:avLst/>
          </a:prstGeom>
        </p:spPr>
      </p:pic>
      <p:pic>
        <p:nvPicPr>
          <p:cNvPr id="10" name="Picture 9"/>
          <p:cNvPicPr>
            <a:picLocks noChangeAspect="1"/>
          </p:cNvPicPr>
          <p:nvPr/>
        </p:nvPicPr>
        <p:blipFill>
          <a:blip r:embed="rId7" cstate="print"/>
          <a:stretch>
            <a:fillRect/>
          </a:stretch>
        </p:blipFill>
        <p:spPr>
          <a:xfrm>
            <a:off x="7662119" y="2819400"/>
            <a:ext cx="1461333" cy="2293850"/>
          </a:xfrm>
          <a:prstGeom prst="rect">
            <a:avLst/>
          </a:prstGeom>
        </p:spPr>
      </p:pic>
      <p:sp>
        <p:nvSpPr>
          <p:cNvPr id="6" name="Rectangle 5"/>
          <p:cNvSpPr/>
          <p:nvPr/>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47F28"/>
              </a:solidFill>
            </a:endParaRPr>
          </a:p>
        </p:txBody>
      </p:sp>
      <p:grpSp>
        <p:nvGrpSpPr>
          <p:cNvPr id="20" name="Group 19"/>
          <p:cNvGrpSpPr/>
          <p:nvPr/>
        </p:nvGrpSpPr>
        <p:grpSpPr>
          <a:xfrm>
            <a:off x="0" y="5089818"/>
            <a:ext cx="9144000" cy="1768182"/>
            <a:chOff x="0" y="5089818"/>
            <a:chExt cx="9144000" cy="1768182"/>
          </a:xfrm>
        </p:grpSpPr>
        <p:pic>
          <p:nvPicPr>
            <p:cNvPr id="11" name="Picture 10"/>
            <p:cNvPicPr>
              <a:picLocks/>
            </p:cNvPicPr>
            <p:nvPr/>
          </p:nvPicPr>
          <p:blipFill>
            <a:blip r:embed="rId8" cstate="print"/>
            <a:stretch>
              <a:fillRect/>
            </a:stretch>
          </p:blipFill>
          <p:spPr>
            <a:xfrm>
              <a:off x="24064" y="5089818"/>
              <a:ext cx="9098280" cy="1737360"/>
            </a:xfrm>
            <a:prstGeom prst="rect">
              <a:avLst/>
            </a:prstGeom>
          </p:spPr>
        </p:pic>
        <p:sp>
          <p:nvSpPr>
            <p:cNvPr id="16" name="Rectangle 15"/>
            <p:cNvSpPr/>
            <p:nvPr/>
          </p:nvSpPr>
          <p:spPr>
            <a:xfrm>
              <a:off x="0" y="5181600"/>
              <a:ext cx="4571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rot="5400000">
              <a:off x="4537710" y="2251710"/>
              <a:ext cx="6858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9098281" y="5158740"/>
              <a:ext cx="4571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Espace réservé du numéro de diapositive 14"/>
          <p:cNvSpPr>
            <a:spLocks noGrp="1"/>
          </p:cNvSpPr>
          <p:nvPr>
            <p:ph type="sldNum" sz="quarter" idx="12"/>
          </p:nvPr>
        </p:nvSpPr>
        <p:spPr/>
        <p:txBody>
          <a:bodyPr/>
          <a:lstStyle/>
          <a:p>
            <a:fld id="{73820FCD-5F4C-4989-BE05-0A8208BCBC21}" type="slidenum">
              <a:rPr lang="fr-FR" smtClean="0"/>
              <a:pPr/>
              <a:t>20</a:t>
            </a:fld>
            <a:endParaRPr kumimoji="0" lang="fr-F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spd="slow" p14:dur="20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
                                        <p:tgtEl>
                                          <p:spTgt spid="6"/>
                                        </p:tgtEl>
                                      </p:cBhvr>
                                    </p:animEffect>
                                    <p:set>
                                      <p:cBhvr>
                                        <p:cTn id="7" dur="1" fill="hold">
                                          <p:stCondLst>
                                            <p:cond delay="9"/>
                                          </p:stCondLst>
                                        </p:cTn>
                                        <p:tgtEl>
                                          <p:spTgt spid="6"/>
                                        </p:tgtEl>
                                        <p:attrNameLst>
                                          <p:attrName>style.visibility</p:attrName>
                                        </p:attrNameLst>
                                      </p:cBhvr>
                                      <p:to>
                                        <p:strVal val="hidden"/>
                                      </p:to>
                                    </p:set>
                                  </p:childTnLst>
                                </p:cTn>
                              </p:par>
                              <p:par>
                                <p:cTn id="8" presetID="2" presetClass="exit" presetSubtype="9" fill="hold" nodeType="withEffect">
                                  <p:stCondLst>
                                    <p:cond delay="0"/>
                                  </p:stCondLst>
                                  <p:childTnLst>
                                    <p:anim calcmode="lin" valueType="num">
                                      <p:cBhvr additive="base">
                                        <p:cTn id="9" dur="750"/>
                                        <p:tgtEl>
                                          <p:spTgt spid="7"/>
                                        </p:tgtEl>
                                        <p:attrNameLst>
                                          <p:attrName>ppt_x</p:attrName>
                                        </p:attrNameLst>
                                      </p:cBhvr>
                                      <p:tavLst>
                                        <p:tav tm="0">
                                          <p:val>
                                            <p:strVal val="ppt_x"/>
                                          </p:val>
                                        </p:tav>
                                        <p:tav tm="100000">
                                          <p:val>
                                            <p:strVal val="0-ppt_w/2"/>
                                          </p:val>
                                        </p:tav>
                                      </p:tavLst>
                                    </p:anim>
                                    <p:anim calcmode="lin" valueType="num">
                                      <p:cBhvr additive="base">
                                        <p:cTn id="10" dur="750"/>
                                        <p:tgtEl>
                                          <p:spTgt spid="7"/>
                                        </p:tgtEl>
                                        <p:attrNameLst>
                                          <p:attrName>ppt_y</p:attrName>
                                        </p:attrNameLst>
                                      </p:cBhvr>
                                      <p:tavLst>
                                        <p:tav tm="0">
                                          <p:val>
                                            <p:strVal val="ppt_y"/>
                                          </p:val>
                                        </p:tav>
                                        <p:tav tm="100000">
                                          <p:val>
                                            <p:strVal val="0-ppt_h/2"/>
                                          </p:val>
                                        </p:tav>
                                      </p:tavLst>
                                    </p:anim>
                                    <p:set>
                                      <p:cBhvr>
                                        <p:cTn id="11" dur="1" fill="hold">
                                          <p:stCondLst>
                                            <p:cond delay="749"/>
                                          </p:stCondLst>
                                        </p:cTn>
                                        <p:tgtEl>
                                          <p:spTgt spid="7"/>
                                        </p:tgtEl>
                                        <p:attrNameLst>
                                          <p:attrName>style.visibility</p:attrName>
                                        </p:attrNameLst>
                                      </p:cBhvr>
                                      <p:to>
                                        <p:strVal val="hidden"/>
                                      </p:to>
                                    </p:set>
                                  </p:childTnLst>
                                </p:cTn>
                              </p:par>
                              <p:par>
                                <p:cTn id="12" presetID="2" presetClass="exit" presetSubtype="3" fill="hold" nodeType="withEffect">
                                  <p:stCondLst>
                                    <p:cond delay="0"/>
                                  </p:stCondLst>
                                  <p:childTnLst>
                                    <p:anim calcmode="lin" valueType="num">
                                      <p:cBhvr additive="base">
                                        <p:cTn id="13" dur="750"/>
                                        <p:tgtEl>
                                          <p:spTgt spid="8"/>
                                        </p:tgtEl>
                                        <p:attrNameLst>
                                          <p:attrName>ppt_x</p:attrName>
                                        </p:attrNameLst>
                                      </p:cBhvr>
                                      <p:tavLst>
                                        <p:tav tm="0">
                                          <p:val>
                                            <p:strVal val="ppt_x"/>
                                          </p:val>
                                        </p:tav>
                                        <p:tav tm="100000">
                                          <p:val>
                                            <p:strVal val="1+ppt_w/2"/>
                                          </p:val>
                                        </p:tav>
                                      </p:tavLst>
                                    </p:anim>
                                    <p:anim calcmode="lin" valueType="num">
                                      <p:cBhvr additive="base">
                                        <p:cTn id="14" dur="750"/>
                                        <p:tgtEl>
                                          <p:spTgt spid="8"/>
                                        </p:tgtEl>
                                        <p:attrNameLst>
                                          <p:attrName>ppt_y</p:attrName>
                                        </p:attrNameLst>
                                      </p:cBhvr>
                                      <p:tavLst>
                                        <p:tav tm="0">
                                          <p:val>
                                            <p:strVal val="ppt_y"/>
                                          </p:val>
                                        </p:tav>
                                        <p:tav tm="100000">
                                          <p:val>
                                            <p:strVal val="0-ppt_h/2"/>
                                          </p:val>
                                        </p:tav>
                                      </p:tavLst>
                                    </p:anim>
                                    <p:set>
                                      <p:cBhvr>
                                        <p:cTn id="15" dur="1" fill="hold">
                                          <p:stCondLst>
                                            <p:cond delay="749"/>
                                          </p:stCondLst>
                                        </p:cTn>
                                        <p:tgtEl>
                                          <p:spTgt spid="8"/>
                                        </p:tgtEl>
                                        <p:attrNameLst>
                                          <p:attrName>style.visibility</p:attrName>
                                        </p:attrNameLst>
                                      </p:cBhvr>
                                      <p:to>
                                        <p:strVal val="hidden"/>
                                      </p:to>
                                    </p:set>
                                  </p:childTnLst>
                                </p:cTn>
                              </p:par>
                              <p:par>
                                <p:cTn id="16" presetID="2" presetClass="exit" presetSubtype="8" fill="hold" nodeType="withEffect">
                                  <p:stCondLst>
                                    <p:cond delay="0"/>
                                  </p:stCondLst>
                                  <p:childTnLst>
                                    <p:anim calcmode="lin" valueType="num">
                                      <p:cBhvr additive="base">
                                        <p:cTn id="17" dur="750"/>
                                        <p:tgtEl>
                                          <p:spTgt spid="9"/>
                                        </p:tgtEl>
                                        <p:attrNameLst>
                                          <p:attrName>ppt_x</p:attrName>
                                        </p:attrNameLst>
                                      </p:cBhvr>
                                      <p:tavLst>
                                        <p:tav tm="0">
                                          <p:val>
                                            <p:strVal val="ppt_x"/>
                                          </p:val>
                                        </p:tav>
                                        <p:tav tm="100000">
                                          <p:val>
                                            <p:strVal val="0-ppt_w/2"/>
                                          </p:val>
                                        </p:tav>
                                      </p:tavLst>
                                    </p:anim>
                                    <p:anim calcmode="lin" valueType="num">
                                      <p:cBhvr additive="base">
                                        <p:cTn id="18" dur="750"/>
                                        <p:tgtEl>
                                          <p:spTgt spid="9"/>
                                        </p:tgtEl>
                                        <p:attrNameLst>
                                          <p:attrName>ppt_y</p:attrName>
                                        </p:attrNameLst>
                                      </p:cBhvr>
                                      <p:tavLst>
                                        <p:tav tm="0">
                                          <p:val>
                                            <p:strVal val="ppt_y"/>
                                          </p:val>
                                        </p:tav>
                                        <p:tav tm="100000">
                                          <p:val>
                                            <p:strVal val="ppt_y"/>
                                          </p:val>
                                        </p:tav>
                                      </p:tavLst>
                                    </p:anim>
                                    <p:set>
                                      <p:cBhvr>
                                        <p:cTn id="19" dur="1" fill="hold">
                                          <p:stCondLst>
                                            <p:cond delay="749"/>
                                          </p:stCondLst>
                                        </p:cTn>
                                        <p:tgtEl>
                                          <p:spTgt spid="9"/>
                                        </p:tgtEl>
                                        <p:attrNameLst>
                                          <p:attrName>style.visibility</p:attrName>
                                        </p:attrNameLst>
                                      </p:cBhvr>
                                      <p:to>
                                        <p:strVal val="hidden"/>
                                      </p:to>
                                    </p:set>
                                  </p:childTnLst>
                                </p:cTn>
                              </p:par>
                              <p:par>
                                <p:cTn id="20" presetID="2" presetClass="exit" presetSubtype="2" fill="hold" nodeType="withEffect">
                                  <p:stCondLst>
                                    <p:cond delay="0"/>
                                  </p:stCondLst>
                                  <p:childTnLst>
                                    <p:anim calcmode="lin" valueType="num">
                                      <p:cBhvr additive="base">
                                        <p:cTn id="21" dur="750"/>
                                        <p:tgtEl>
                                          <p:spTgt spid="10"/>
                                        </p:tgtEl>
                                        <p:attrNameLst>
                                          <p:attrName>ppt_x</p:attrName>
                                        </p:attrNameLst>
                                      </p:cBhvr>
                                      <p:tavLst>
                                        <p:tav tm="0">
                                          <p:val>
                                            <p:strVal val="ppt_x"/>
                                          </p:val>
                                        </p:tav>
                                        <p:tav tm="100000">
                                          <p:val>
                                            <p:strVal val="1+ppt_w/2"/>
                                          </p:val>
                                        </p:tav>
                                      </p:tavLst>
                                    </p:anim>
                                    <p:anim calcmode="lin" valueType="num">
                                      <p:cBhvr additive="base">
                                        <p:cTn id="22" dur="750"/>
                                        <p:tgtEl>
                                          <p:spTgt spid="10"/>
                                        </p:tgtEl>
                                        <p:attrNameLst>
                                          <p:attrName>ppt_y</p:attrName>
                                        </p:attrNameLst>
                                      </p:cBhvr>
                                      <p:tavLst>
                                        <p:tav tm="0">
                                          <p:val>
                                            <p:strVal val="ppt_y"/>
                                          </p:val>
                                        </p:tav>
                                        <p:tav tm="100000">
                                          <p:val>
                                            <p:strVal val="ppt_y"/>
                                          </p:val>
                                        </p:tav>
                                      </p:tavLst>
                                    </p:anim>
                                    <p:set>
                                      <p:cBhvr>
                                        <p:cTn id="23" dur="1" fill="hold">
                                          <p:stCondLst>
                                            <p:cond delay="7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smtClean="0"/>
              <a:t>Introduction </a:t>
            </a:r>
            <a:endParaRPr lang="fr-FR" dirty="0"/>
          </a:p>
        </p:txBody>
      </p:sp>
      <p:sp>
        <p:nvSpPr>
          <p:cNvPr id="3" name="Espace réservé du contenu 2"/>
          <p:cNvSpPr>
            <a:spLocks noGrp="1"/>
          </p:cNvSpPr>
          <p:nvPr>
            <p:ph idx="1"/>
          </p:nvPr>
        </p:nvSpPr>
        <p:spPr>
          <a:xfrm>
            <a:off x="500034" y="1000108"/>
            <a:ext cx="8429684" cy="4857784"/>
          </a:xfrm>
        </p:spPr>
        <p:txBody>
          <a:bodyPr>
            <a:normAutofit fontScale="92500" lnSpcReduction="20000"/>
          </a:bodyPr>
          <a:lstStyle/>
          <a:p>
            <a:r>
              <a:rPr smtClean="0"/>
              <a:t>       pour démarrer un moteur, il faut le faire tourner à une vitesse de rotation suffisante.</a:t>
            </a:r>
            <a:br>
              <a:rPr smtClean="0"/>
            </a:br>
            <a:r>
              <a:rPr smtClean="0"/>
              <a:t>       Sur les moteurs de nos jours, on utilise pour cela un petit moteur électrique.</a:t>
            </a:r>
          </a:p>
          <a:p>
            <a:pPr>
              <a:buNone/>
            </a:pPr>
            <a:endParaRPr smtClean="0"/>
          </a:p>
          <a:p>
            <a:r>
              <a:rPr smtClean="0"/>
              <a:t>       Sur les moteurs qui démarrent à l'air comprimé, on utilise un ou plusieurs pistons du moteur, mais au lieu de les faire fonctionner avec la pression provoquée par la combustion rapide (ou explosion) du mélange carburant/air, on utilise de l'air comprimé un peu comme avec les machines à vapeur. </a:t>
            </a:r>
          </a:p>
          <a:p>
            <a:endParaRPr lang="fr-FR" dirty="0"/>
          </a:p>
        </p:txBody>
      </p:sp>
      <p:sp>
        <p:nvSpPr>
          <p:cNvPr id="4" name="Espace réservé du numéro de diapositive 3"/>
          <p:cNvSpPr>
            <a:spLocks noGrp="1"/>
          </p:cNvSpPr>
          <p:nvPr>
            <p:ph type="sldNum" sz="quarter" idx="12"/>
          </p:nvPr>
        </p:nvSpPr>
        <p:spPr>
          <a:xfrm>
            <a:off x="6653242" y="5929330"/>
            <a:ext cx="2133600" cy="365125"/>
          </a:xfrm>
        </p:spPr>
        <p:txBody>
          <a:bodyPr/>
          <a:lstStyle/>
          <a:p>
            <a:fld id="{240D5ECE-8B49-45CD-BE81-EF81920D1969}" type="slidenum">
              <a:rPr lang="fr-FR" sz="1600" smtClean="0"/>
              <a:pPr/>
              <a:t>3</a:t>
            </a:fld>
            <a:endParaRPr kumimoji="0" lang="fr-FR" sz="1600"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472" y="1000108"/>
            <a:ext cx="4786346" cy="1255666"/>
          </a:xfrm>
        </p:spPr>
        <p:txBody>
          <a:bodyPr>
            <a:noAutofit/>
          </a:bodyPr>
          <a:lstStyle/>
          <a:p>
            <a:pPr lvl="0">
              <a:spcBef>
                <a:spcPts val="0"/>
              </a:spcBef>
            </a:pPr>
            <a:r>
              <a:rPr lang="fr-FR" sz="4000" cap="none" dirty="0" smtClean="0">
                <a:solidFill>
                  <a:prstClr val="black">
                    <a:lumMod val="85000"/>
                    <a:lumOff val="15000"/>
                  </a:prstClr>
                </a:solidFill>
                <a:ea typeface="+mn-ea"/>
                <a:cs typeface="+mn-cs"/>
              </a:rPr>
              <a:t>CHAPITRE  </a:t>
            </a:r>
            <a:endParaRPr lang="fr-FR" sz="2800" dirty="0"/>
          </a:p>
        </p:txBody>
      </p:sp>
      <p:sp>
        <p:nvSpPr>
          <p:cNvPr id="5" name="Text Placeholder 4"/>
          <p:cNvSpPr>
            <a:spLocks noGrp="1"/>
          </p:cNvSpPr>
          <p:nvPr>
            <p:ph type="body" idx="1"/>
          </p:nvPr>
        </p:nvSpPr>
        <p:spPr>
          <a:xfrm>
            <a:off x="5715008" y="5020151"/>
            <a:ext cx="3038501" cy="694865"/>
          </a:xfrm>
        </p:spPr>
        <p:txBody>
          <a:bodyPr>
            <a:noAutofit/>
          </a:bodyPr>
          <a:lstStyle/>
          <a:p>
            <a:pPr algn="l">
              <a:spcBef>
                <a:spcPts val="0"/>
              </a:spcBef>
              <a:buFont typeface="Arial" pitchFamily="34" charset="0"/>
              <a:buChar char="•"/>
            </a:pPr>
            <a:r>
              <a:rPr sz="1600" b="1" smtClean="0">
                <a:solidFill>
                  <a:schemeClr val="tx1"/>
                </a:solidFill>
                <a:latin typeface="+mj-lt"/>
                <a:cs typeface="Times New Roman" pitchFamily="18" charset="0"/>
              </a:rPr>
              <a:t>  Généralité</a:t>
            </a:r>
          </a:p>
          <a:p>
            <a:pPr lvl="0" algn="l">
              <a:spcBef>
                <a:spcPts val="0"/>
              </a:spcBef>
              <a:buFont typeface="Arial" pitchFamily="34" charset="0"/>
              <a:buChar char="•"/>
            </a:pPr>
            <a:r>
              <a:rPr sz="1600" b="1" smtClean="0">
                <a:solidFill>
                  <a:schemeClr val="tx1"/>
                </a:solidFill>
                <a:latin typeface="+mj-lt"/>
                <a:ea typeface="Calibri"/>
                <a:cs typeface="Times New Roman" pitchFamily="18" charset="0"/>
              </a:rPr>
              <a:t>  Production de l’air comprimé</a:t>
            </a:r>
          </a:p>
          <a:p>
            <a:pPr lvl="0" algn="l">
              <a:spcBef>
                <a:spcPts val="0"/>
              </a:spcBef>
              <a:buFont typeface="Arial" pitchFamily="34" charset="0"/>
              <a:buChar char="•"/>
            </a:pPr>
            <a:r>
              <a:rPr sz="1600" b="1" smtClean="0">
                <a:solidFill>
                  <a:schemeClr val="tx1"/>
                </a:solidFill>
                <a:latin typeface="+mj-lt"/>
                <a:cs typeface="Times New Roman" pitchFamily="18" charset="0"/>
              </a:rPr>
              <a:t>  Différents types de démarrage</a:t>
            </a:r>
            <a:endParaRPr lang="fr-FR" sz="1600" b="1" dirty="0">
              <a:solidFill>
                <a:schemeClr val="tx1"/>
              </a:solidFill>
              <a:latin typeface="+mj-lt"/>
              <a:cs typeface="Times New Roman" pitchFamily="18" charset="0"/>
            </a:endParaRPr>
          </a:p>
        </p:txBody>
      </p:sp>
      <p:sp>
        <p:nvSpPr>
          <p:cNvPr id="6" name="TextBox 5"/>
          <p:cNvSpPr txBox="1"/>
          <p:nvPr/>
        </p:nvSpPr>
        <p:spPr>
          <a:xfrm>
            <a:off x="1121392" y="1557456"/>
            <a:ext cx="1219200" cy="2708434"/>
          </a:xfrm>
          <a:prstGeom prst="rect">
            <a:avLst/>
          </a:prstGeom>
          <a:noFill/>
        </p:spPr>
        <p:txBody>
          <a:bodyPr wrap="square" rtlCol="0">
            <a:spAutoFit/>
          </a:bodyPr>
          <a:lstStyle/>
          <a:p>
            <a:r>
              <a:rPr lang="fr-FR" sz="17000" dirty="0">
                <a:cs typeface="Arial" pitchFamily="34" charset="0"/>
              </a:rPr>
              <a:t>1</a:t>
            </a:r>
          </a:p>
        </p:txBody>
      </p:sp>
    </p:spTree>
  </p:cSld>
  <p:clrMapOvr>
    <a:masterClrMapping/>
  </p:clrMapOvr>
  <mc:AlternateContent xmlns:mc="http://schemas.openxmlformats.org/markup-compatibility/2006">
    <mc:Choice xmlns="" xmlns:p14="http://schemas.microsoft.com/office/powerpoint/2010/main" Requires="p14">
      <p:transition spd="slow" p14:dur="17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t">
            <a:normAutofit fontScale="90000"/>
          </a:bodyPr>
          <a:lstStyle/>
          <a:p>
            <a:pPr marL="342900" indent="-342900">
              <a:spcBef>
                <a:spcPct val="20000"/>
              </a:spcBef>
            </a:pPr>
            <a:r>
              <a:rPr sz="3300" smtClean="0">
                <a:solidFill>
                  <a:srgbClr val="262626">
                    <a:lumMod val="85000"/>
                    <a:lumOff val="15000"/>
                  </a:srgbClr>
                </a:solidFill>
                <a:ea typeface="+mn-ea"/>
                <a:cs typeface="+mn-cs"/>
              </a:rPr>
              <a:t>Généralité </a:t>
            </a:r>
            <a:br>
              <a:rPr sz="3300" smtClean="0">
                <a:solidFill>
                  <a:srgbClr val="262626">
                    <a:lumMod val="85000"/>
                    <a:lumOff val="15000"/>
                  </a:srgbClr>
                </a:solidFill>
                <a:ea typeface="+mn-ea"/>
                <a:cs typeface="+mn-cs"/>
              </a:rPr>
            </a:br>
            <a:endParaRPr lang="fr-FR" dirty="0"/>
          </a:p>
        </p:txBody>
      </p:sp>
      <p:sp>
        <p:nvSpPr>
          <p:cNvPr id="3" name="Espace réservé du contenu 2"/>
          <p:cNvSpPr>
            <a:spLocks noGrp="1"/>
          </p:cNvSpPr>
          <p:nvPr>
            <p:ph idx="1"/>
          </p:nvPr>
        </p:nvSpPr>
        <p:spPr>
          <a:xfrm>
            <a:off x="500034" y="1142984"/>
            <a:ext cx="8229600" cy="4525963"/>
          </a:xfrm>
        </p:spPr>
        <p:txBody>
          <a:bodyPr>
            <a:normAutofit fontScale="92500"/>
          </a:bodyPr>
          <a:lstStyle/>
          <a:p>
            <a:r>
              <a:rPr smtClean="0">
                <a:solidFill>
                  <a:srgbClr val="262626">
                    <a:lumMod val="85000"/>
                    <a:lumOff val="15000"/>
                  </a:srgbClr>
                </a:solidFill>
              </a:rPr>
              <a:t>Qu’est-ce que l’air comprimé ? </a:t>
            </a:r>
          </a:p>
          <a:p>
            <a:r>
              <a:rPr smtClean="0"/>
              <a:t>L’air comprimé est de l’air atmosphérique qui, au moyen d’un compresseur, a été comprimé à une pression supérieure à la pression atmosphérique. L’air sec est composé principalement d’oxygène et d’azote. Dans l’atmosphère, on trouve aussi de l’eau mélangée à l’air sec dont la quantité dépend de la température et de l’endroit où l’on se trouve sur la Terre.</a:t>
            </a:r>
          </a:p>
          <a:p>
            <a:endParaRPr lang="fr-FR" dirty="0"/>
          </a:p>
        </p:txBody>
      </p:sp>
      <p:sp>
        <p:nvSpPr>
          <p:cNvPr id="4" name="Espace réservé du numéro de diapositive 3"/>
          <p:cNvSpPr>
            <a:spLocks noGrp="1"/>
          </p:cNvSpPr>
          <p:nvPr>
            <p:ph type="sldNum" sz="quarter" idx="12"/>
          </p:nvPr>
        </p:nvSpPr>
        <p:spPr>
          <a:xfrm>
            <a:off x="6572264" y="6072206"/>
            <a:ext cx="2133600" cy="365125"/>
          </a:xfrm>
        </p:spPr>
        <p:txBody>
          <a:bodyPr/>
          <a:lstStyle/>
          <a:p>
            <a:fld id="{240D5ECE-8B49-45CD-BE81-EF81920D1969}" type="slidenum">
              <a:rPr lang="fr-FR" sz="1600" smtClean="0"/>
              <a:pPr/>
              <a:t>5</a:t>
            </a:fld>
            <a:endParaRPr kumimoji="0" lang="fr-FR" sz="1600"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3">
                                            <p:txEl>
                                              <p:pRg st="0" end="0"/>
                                            </p:txEl>
                                          </p:spTgt>
                                        </p:tgtEl>
                                      </p:cBhvr>
                                    </p:animEffect>
                                  </p:childTnLst>
                                </p:cTn>
                              </p:par>
                            </p:childTnLst>
                          </p:cTn>
                        </p:par>
                        <p:par>
                          <p:cTn id="14" fill="hold">
                            <p:stCondLst>
                              <p:cond delay="3000"/>
                            </p:stCondLst>
                            <p:childTnLst>
                              <p:par>
                                <p:cTn id="15" presetID="55"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t">
            <a:normAutofit fontScale="90000"/>
          </a:bodyPr>
          <a:lstStyle/>
          <a:p>
            <a:pPr>
              <a:lnSpc>
                <a:spcPct val="115000"/>
              </a:lnSpc>
              <a:spcAft>
                <a:spcPts val="1800"/>
              </a:spcAft>
            </a:pPr>
            <a:r>
              <a:rPr sz="3200" smtClean="0">
                <a:ea typeface="Calibri"/>
                <a:cs typeface="Arial"/>
              </a:rPr>
              <a:t>Production de l’air comprimé </a:t>
            </a:r>
            <a:br>
              <a:rPr sz="3200" smtClean="0">
                <a:ea typeface="Calibri"/>
                <a:cs typeface="Arial"/>
              </a:rPr>
            </a:br>
            <a:r>
              <a:rPr smtClean="0"/>
              <a:t/>
            </a:r>
            <a:br>
              <a:rPr smtClean="0"/>
            </a:br>
            <a:endParaRPr lang="fr-FR" dirty="0"/>
          </a:p>
        </p:txBody>
      </p:sp>
      <p:sp>
        <p:nvSpPr>
          <p:cNvPr id="3" name="Espace réservé du contenu 2"/>
          <p:cNvSpPr>
            <a:spLocks noGrp="1"/>
          </p:cNvSpPr>
          <p:nvPr>
            <p:ph idx="1"/>
          </p:nvPr>
        </p:nvSpPr>
        <p:spPr>
          <a:xfrm>
            <a:off x="428596" y="1071546"/>
            <a:ext cx="8229600" cy="4525963"/>
          </a:xfrm>
        </p:spPr>
        <p:txBody>
          <a:bodyPr>
            <a:normAutofit/>
          </a:bodyPr>
          <a:lstStyle/>
          <a:p>
            <a:r>
              <a:rPr sz="2400" smtClean="0"/>
              <a:t>Produire de l'air comprimé peut se faire par deux méthodes :</a:t>
            </a:r>
            <a:endParaRPr lang="fr-FR" sz="2400" dirty="0"/>
          </a:p>
        </p:txBody>
      </p:sp>
      <p:graphicFrame>
        <p:nvGraphicFramePr>
          <p:cNvPr id="4" name="Diagramme 3"/>
          <p:cNvGraphicFramePr/>
          <p:nvPr/>
        </p:nvGraphicFramePr>
        <p:xfrm>
          <a:off x="857224" y="1397000"/>
          <a:ext cx="7500990" cy="4460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ce réservé du numéro de diapositive 4"/>
          <p:cNvSpPr>
            <a:spLocks noGrp="1"/>
          </p:cNvSpPr>
          <p:nvPr>
            <p:ph type="sldNum" sz="quarter" idx="12"/>
          </p:nvPr>
        </p:nvSpPr>
        <p:spPr>
          <a:xfrm>
            <a:off x="6643702" y="5929330"/>
            <a:ext cx="2133600" cy="365125"/>
          </a:xfrm>
        </p:spPr>
        <p:txBody>
          <a:bodyPr/>
          <a:lstStyle/>
          <a:p>
            <a:fld id="{240D5ECE-8B49-45CD-BE81-EF81920D1969}" type="slidenum">
              <a:rPr lang="fr-FR" sz="1600" smtClean="0"/>
              <a:pPr/>
              <a:t>6</a:t>
            </a:fld>
            <a:endParaRPr kumimoji="0" lang="fr-FR" sz="1600" dirty="0"/>
          </a:p>
        </p:txBody>
      </p:sp>
      <p:sp>
        <p:nvSpPr>
          <p:cNvPr id="6" name="Rectangle 5"/>
          <p:cNvSpPr/>
          <p:nvPr/>
        </p:nvSpPr>
        <p:spPr>
          <a:xfrm>
            <a:off x="285720" y="2500306"/>
            <a:ext cx="8858280" cy="2062103"/>
          </a:xfrm>
          <a:prstGeom prst="rect">
            <a:avLst/>
          </a:prstGeom>
        </p:spPr>
        <p:txBody>
          <a:bodyPr wrap="square">
            <a:spAutoFit/>
          </a:bodyPr>
          <a:lstStyle/>
          <a:p>
            <a:pPr marL="514350" lvl="0" indent="-514350">
              <a:buAutoNum type="arabicParenR"/>
            </a:pPr>
            <a:r>
              <a:rPr sz="3200" smtClean="0"/>
              <a:t>La compression </a:t>
            </a:r>
            <a:r>
              <a:rPr sz="3200" b="1" smtClean="0"/>
              <a:t>dynamique</a:t>
            </a:r>
          </a:p>
          <a:p>
            <a:pPr marL="514350" lvl="0" indent="-514350">
              <a:buAutoNum type="arabicParenR"/>
            </a:pPr>
            <a:endParaRPr sz="3200" b="1" smtClean="0"/>
          </a:p>
          <a:p>
            <a:pPr marL="2343150" lvl="4" indent="-514350"/>
            <a:endParaRPr sz="3200" smtClean="0"/>
          </a:p>
          <a:p>
            <a:pPr marL="2343150" lvl="4" indent="-514350"/>
            <a:r>
              <a:rPr sz="3200" smtClean="0"/>
              <a:t>         2)   La compression </a:t>
            </a:r>
            <a:r>
              <a:rPr sz="3200" b="1" smtClean="0"/>
              <a:t>volumétrique</a:t>
            </a:r>
            <a:r>
              <a:rPr sz="3200" smtClean="0"/>
              <a:t>    </a:t>
            </a:r>
            <a:endParaRPr sz="3200" dirty="0"/>
          </a:p>
        </p:txBody>
      </p:sp>
      <p:sp>
        <p:nvSpPr>
          <p:cNvPr id="8" name="Rectangle 7"/>
          <p:cNvSpPr/>
          <p:nvPr/>
        </p:nvSpPr>
        <p:spPr>
          <a:xfrm>
            <a:off x="2714614" y="3714753"/>
            <a:ext cx="4579758" cy="5592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9"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
                                            <p:txEl>
                                              <p:pRg st="0" end="0"/>
                                            </p:txEl>
                                          </p:spTgt>
                                        </p:tgtEl>
                                      </p:cBhvr>
                                    </p:animEffect>
                                  </p:childTnLst>
                                </p:cTn>
                              </p:par>
                            </p:childTnLst>
                          </p:cTn>
                        </p:par>
                        <p:par>
                          <p:cTn id="14" fill="hold">
                            <p:stCondLst>
                              <p:cond delay="3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6"/>
                                        </p:tgtEl>
                                        <p:attrNameLst>
                                          <p:attrName>ppt_y</p:attrName>
                                        </p:attrNameLst>
                                      </p:cBhvr>
                                      <p:tavLst>
                                        <p:tav tm="0">
                                          <p:val>
                                            <p:strVal val="#ppt_y"/>
                                          </p:val>
                                        </p:tav>
                                        <p:tav tm="100000">
                                          <p:val>
                                            <p:strVal val="#ppt_y"/>
                                          </p:val>
                                        </p:tav>
                                      </p:tavLst>
                                    </p:anim>
                                    <p:anim calcmode="lin" valueType="num">
                                      <p:cBhvr>
                                        <p:cTn id="1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6"/>
                                        </p:tgtEl>
                                      </p:cBhvr>
                                    </p:animEffect>
                                  </p:childTnLst>
                                </p:cTn>
                              </p:par>
                            </p:childTnLst>
                          </p:cTn>
                        </p:par>
                        <p:par>
                          <p:cTn id="22" fill="hold">
                            <p:stCondLst>
                              <p:cond delay="5900"/>
                            </p:stCondLst>
                            <p:childTnLst>
                              <p:par>
                                <p:cTn id="23" presetID="50" presetClass="exit" presetSubtype="0" accel="100000" fill="hold" grpId="1" nodeType="afterEffect">
                                  <p:stCondLst>
                                    <p:cond delay="0"/>
                                  </p:stCondLst>
                                  <p:iterate type="lt">
                                    <p:tmPct val="0"/>
                                  </p:iterate>
                                  <p:childTnLst>
                                    <p:anim calcmode="lin" valueType="num">
                                      <p:cBhvr>
                                        <p:cTn id="24" dur="1000"/>
                                        <p:tgtEl>
                                          <p:spTgt spid="6"/>
                                        </p:tgtEl>
                                        <p:attrNameLst>
                                          <p:attrName>ppt_w</p:attrName>
                                        </p:attrNameLst>
                                      </p:cBhvr>
                                      <p:tavLst>
                                        <p:tav tm="0">
                                          <p:val>
                                            <p:strVal val="ppt_w"/>
                                          </p:val>
                                        </p:tav>
                                        <p:tav tm="100000">
                                          <p:val>
                                            <p:strVal val="ppt_w+.3"/>
                                          </p:val>
                                        </p:tav>
                                      </p:tavLst>
                                    </p:anim>
                                    <p:anim calcmode="lin" valueType="num">
                                      <p:cBhvr>
                                        <p:cTn id="25" dur="1000"/>
                                        <p:tgtEl>
                                          <p:spTgt spid="6"/>
                                        </p:tgtEl>
                                        <p:attrNameLst>
                                          <p:attrName>ppt_h</p:attrName>
                                        </p:attrNameLst>
                                      </p:cBhvr>
                                      <p:tavLst>
                                        <p:tav tm="0">
                                          <p:val>
                                            <p:strVal val="ppt_h"/>
                                          </p:val>
                                        </p:tav>
                                        <p:tav tm="100000">
                                          <p:val>
                                            <p:strVal val="ppt_h"/>
                                          </p:val>
                                        </p:tav>
                                      </p:tavLst>
                                    </p:anim>
                                    <p:animEffect transition="out" filter="fade">
                                      <p:cBhvr>
                                        <p:cTn id="26" dur="1000"/>
                                        <p:tgtEl>
                                          <p:spTgt spid="6"/>
                                        </p:tgtEl>
                                      </p:cBhvr>
                                    </p:animEffect>
                                    <p:set>
                                      <p:cBhvr>
                                        <p:cTn id="27" dur="1" fill="hold">
                                          <p:stCondLst>
                                            <p:cond delay="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ppt_x</p:attrName>
                                        </p:attrNameLst>
                                      </p:cBhvr>
                                      <p:tavLst>
                                        <p:tav tm="0">
                                          <p:val>
                                            <p:strVal val="#ppt_x-.2"/>
                                          </p:val>
                                        </p:tav>
                                        <p:tav tm="100000">
                                          <p:val>
                                            <p:strVal val="#ppt_x"/>
                                          </p:val>
                                        </p:tav>
                                      </p:tavLst>
                                    </p:anim>
                                    <p:anim calcmode="lin" valueType="num">
                                      <p:cBhvr>
                                        <p:cTn id="3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oupe 14"/>
          <p:cNvGrpSpPr/>
          <p:nvPr/>
        </p:nvGrpSpPr>
        <p:grpSpPr>
          <a:xfrm>
            <a:off x="6929454" y="1071546"/>
            <a:ext cx="1765125" cy="1765125"/>
            <a:chOff x="4182689" y="429966"/>
            <a:chExt cx="1765125" cy="1765125"/>
          </a:xfrm>
        </p:grpSpPr>
        <p:sp>
          <p:nvSpPr>
            <p:cNvPr id="16" name="Rectangle à coins arrondis 15"/>
            <p:cNvSpPr/>
            <p:nvPr/>
          </p:nvSpPr>
          <p:spPr>
            <a:xfrm>
              <a:off x="4182689" y="429966"/>
              <a:ext cx="1765125" cy="1765125"/>
            </a:xfrm>
            <a:prstGeom prst="roundRect">
              <a:avLst/>
            </a:prstGeom>
          </p:spPr>
          <p:style>
            <a:lnRef idx="2">
              <a:schemeClr val="lt1">
                <a:hueOff val="0"/>
                <a:satOff val="0"/>
                <a:lumOff val="0"/>
                <a:alphaOff val="0"/>
              </a:schemeClr>
            </a:lnRef>
            <a:fillRef idx="1">
              <a:schemeClr val="accent1">
                <a:shade val="50000"/>
                <a:hueOff val="-340728"/>
                <a:satOff val="2176"/>
                <a:lumOff val="22640"/>
                <a:alphaOff val="0"/>
              </a:schemeClr>
            </a:fillRef>
            <a:effectRef idx="0">
              <a:schemeClr val="accent1">
                <a:shade val="50000"/>
                <a:hueOff val="-340728"/>
                <a:satOff val="2176"/>
                <a:lumOff val="22640"/>
                <a:alphaOff val="0"/>
              </a:schemeClr>
            </a:effectRef>
            <a:fontRef idx="minor">
              <a:schemeClr val="lt1"/>
            </a:fontRef>
          </p:style>
        </p:sp>
        <p:sp>
          <p:nvSpPr>
            <p:cNvPr id="17" name="Rectangle 16"/>
            <p:cNvSpPr/>
            <p:nvPr/>
          </p:nvSpPr>
          <p:spPr>
            <a:xfrm>
              <a:off x="4268855" y="516132"/>
              <a:ext cx="1592793" cy="1592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Démarrage hydraulique</a:t>
              </a:r>
              <a:endParaRPr lang="fr-FR" sz="2300" kern="1200" dirty="0"/>
            </a:p>
          </p:txBody>
        </p:sp>
      </p:grpSp>
      <p:pic>
        <p:nvPicPr>
          <p:cNvPr id="20" name="Image 19" descr="Sans titre.png"/>
          <p:cNvPicPr>
            <a:picLocks noChangeAspect="1"/>
          </p:cNvPicPr>
          <p:nvPr/>
        </p:nvPicPr>
        <p:blipFill>
          <a:blip r:embed="rId7" cstate="print"/>
          <a:stretch>
            <a:fillRect/>
          </a:stretch>
        </p:blipFill>
        <p:spPr>
          <a:xfrm>
            <a:off x="1142976" y="1714488"/>
            <a:ext cx="5643602" cy="4292237"/>
          </a:xfrm>
          <a:prstGeom prst="rect">
            <a:avLst/>
          </a:prstGeom>
        </p:spPr>
      </p:pic>
      <p:sp>
        <p:nvSpPr>
          <p:cNvPr id="14" name="Rectangle à coins arrondis 13"/>
          <p:cNvSpPr/>
          <p:nvPr/>
        </p:nvSpPr>
        <p:spPr>
          <a:xfrm>
            <a:off x="2571736" y="2071678"/>
            <a:ext cx="3929090" cy="3714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000" smtClean="0">
                <a:latin typeface="Times New Roman"/>
                <a:ea typeface="Calibri"/>
                <a:cs typeface="Arial"/>
              </a:rPr>
              <a:t> </a:t>
            </a:r>
            <a:r>
              <a:rPr sz="2400" smtClean="0">
                <a:latin typeface="Times New Roman"/>
                <a:ea typeface="Calibri"/>
                <a:cs typeface="Arial"/>
              </a:rPr>
              <a:t>On utilise un volant d’inertie, que l’on embraye sur le moteur, lorsqu’il a atteint une vitesse suffisante. Ce procédé est évidemment réservé aux petits moteurs.</a:t>
            </a:r>
            <a:endParaRPr lang="fr-FR" dirty="0"/>
          </a:p>
        </p:txBody>
      </p:sp>
      <p:sp>
        <p:nvSpPr>
          <p:cNvPr id="2" name="Titre 1"/>
          <p:cNvSpPr>
            <a:spLocks noGrp="1"/>
          </p:cNvSpPr>
          <p:nvPr>
            <p:ph type="title"/>
          </p:nvPr>
        </p:nvSpPr>
        <p:spPr/>
        <p:txBody>
          <a:bodyPr anchor="t">
            <a:noAutofit/>
          </a:bodyPr>
          <a:lstStyle/>
          <a:p>
            <a:r>
              <a:rPr sz="3200" smtClean="0"/>
              <a:t>Différents types de démarrage  </a:t>
            </a:r>
            <a:br>
              <a:rPr sz="3200" smtClean="0"/>
            </a:br>
            <a:endParaRPr lang="fr-FR" sz="3200" dirty="0"/>
          </a:p>
        </p:txBody>
      </p:sp>
      <p:grpSp>
        <p:nvGrpSpPr>
          <p:cNvPr id="11" name="Groupe 10"/>
          <p:cNvGrpSpPr/>
          <p:nvPr/>
        </p:nvGrpSpPr>
        <p:grpSpPr>
          <a:xfrm>
            <a:off x="642910" y="1000108"/>
            <a:ext cx="1765125" cy="1765125"/>
            <a:chOff x="2281784" y="429966"/>
            <a:chExt cx="1765125" cy="1765125"/>
          </a:xfrm>
        </p:grpSpPr>
        <p:sp>
          <p:nvSpPr>
            <p:cNvPr id="12" name="Rectangle à coins arrondis 11"/>
            <p:cNvSpPr/>
            <p:nvPr/>
          </p:nvSpPr>
          <p:spPr>
            <a:xfrm>
              <a:off x="2281784" y="429966"/>
              <a:ext cx="1765125" cy="1765125"/>
            </a:xfrm>
            <a:prstGeom prst="roundRect">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13" name="Rectangle 12"/>
            <p:cNvSpPr/>
            <p:nvPr/>
          </p:nvSpPr>
          <p:spPr>
            <a:xfrm>
              <a:off x="2367950" y="516132"/>
              <a:ext cx="1592793" cy="1592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Démarrage à main</a:t>
              </a:r>
              <a:endParaRPr lang="fr-FR" sz="2300" kern="1200" dirty="0"/>
            </a:p>
          </p:txBody>
        </p:sp>
      </p:grpSp>
      <p:grpSp>
        <p:nvGrpSpPr>
          <p:cNvPr id="26" name="Groupe 25"/>
          <p:cNvGrpSpPr/>
          <p:nvPr/>
        </p:nvGrpSpPr>
        <p:grpSpPr>
          <a:xfrm>
            <a:off x="642910" y="4143380"/>
            <a:ext cx="1765125" cy="1765125"/>
            <a:chOff x="2281784" y="2330870"/>
            <a:chExt cx="1765125" cy="1765125"/>
          </a:xfrm>
        </p:grpSpPr>
        <p:sp>
          <p:nvSpPr>
            <p:cNvPr id="27" name="Rectangle à coins arrondis 26"/>
            <p:cNvSpPr/>
            <p:nvPr/>
          </p:nvSpPr>
          <p:spPr>
            <a:xfrm>
              <a:off x="2281784" y="2330870"/>
              <a:ext cx="1765125" cy="1765125"/>
            </a:xfrm>
            <a:prstGeom prst="roundRect">
              <a:avLst/>
            </a:prstGeom>
          </p:spPr>
          <p:style>
            <a:lnRef idx="3">
              <a:schemeClr val="lt1"/>
            </a:lnRef>
            <a:fillRef idx="1">
              <a:schemeClr val="accent1"/>
            </a:fillRef>
            <a:effectRef idx="1">
              <a:schemeClr val="accent1"/>
            </a:effectRef>
            <a:fontRef idx="minor">
              <a:schemeClr val="lt1"/>
            </a:fontRef>
          </p:style>
        </p:sp>
        <p:sp>
          <p:nvSpPr>
            <p:cNvPr id="28" name="Rectangle 27"/>
            <p:cNvSpPr/>
            <p:nvPr/>
          </p:nvSpPr>
          <p:spPr>
            <a:xfrm>
              <a:off x="2367950" y="2417036"/>
              <a:ext cx="1592793" cy="1592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Utilisation d’un moteur auxiliaire</a:t>
              </a:r>
              <a:endParaRPr lang="fr-FR" sz="2300" kern="1200" dirty="0"/>
            </a:p>
          </p:txBody>
        </p:sp>
      </p:grpSp>
      <p:sp>
        <p:nvSpPr>
          <p:cNvPr id="29" name="Rectangle à coins arrondis 28"/>
          <p:cNvSpPr/>
          <p:nvPr/>
        </p:nvSpPr>
        <p:spPr>
          <a:xfrm>
            <a:off x="2571736" y="2071678"/>
            <a:ext cx="3857652" cy="3857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800" smtClean="0">
                <a:latin typeface="Times New Roman"/>
                <a:ea typeface="Calibri"/>
              </a:rPr>
              <a:t>Ce moteur auxiliaire, que l’on embraye sur une couronne dentée généralement portée par le volant d’inertie peut être électrique, pneumatique ou hydraulique</a:t>
            </a:r>
            <a:endParaRPr lang="fr-FR" sz="2800" dirty="0"/>
          </a:p>
        </p:txBody>
      </p:sp>
      <p:grpSp>
        <p:nvGrpSpPr>
          <p:cNvPr id="30" name="Groupe 29"/>
          <p:cNvGrpSpPr/>
          <p:nvPr/>
        </p:nvGrpSpPr>
        <p:grpSpPr>
          <a:xfrm>
            <a:off x="7000892" y="4214818"/>
            <a:ext cx="1765125" cy="1765125"/>
            <a:chOff x="4182689" y="2330870"/>
            <a:chExt cx="1765125" cy="1765125"/>
          </a:xfrm>
        </p:grpSpPr>
        <p:sp>
          <p:nvSpPr>
            <p:cNvPr id="31" name="Rectangle à coins arrondis 30"/>
            <p:cNvSpPr/>
            <p:nvPr/>
          </p:nvSpPr>
          <p:spPr>
            <a:xfrm>
              <a:off x="4182689" y="2330870"/>
              <a:ext cx="1765125" cy="1765125"/>
            </a:xfrm>
            <a:prstGeom prst="roundRect">
              <a:avLst/>
            </a:prstGeom>
          </p:spPr>
          <p:style>
            <a:lnRef idx="2">
              <a:schemeClr val="lt1">
                <a:hueOff val="0"/>
                <a:satOff val="0"/>
                <a:lumOff val="0"/>
                <a:alphaOff val="0"/>
              </a:schemeClr>
            </a:lnRef>
            <a:fillRef idx="1">
              <a:schemeClr val="accent1">
                <a:shade val="50000"/>
                <a:hueOff val="-340728"/>
                <a:satOff val="2176"/>
                <a:lumOff val="22640"/>
                <a:alphaOff val="0"/>
              </a:schemeClr>
            </a:fillRef>
            <a:effectRef idx="0">
              <a:schemeClr val="accent1">
                <a:shade val="50000"/>
                <a:hueOff val="-340728"/>
                <a:satOff val="2176"/>
                <a:lumOff val="22640"/>
                <a:alphaOff val="0"/>
              </a:schemeClr>
            </a:effectRef>
            <a:fontRef idx="minor">
              <a:schemeClr val="lt1"/>
            </a:fontRef>
          </p:style>
        </p:sp>
        <p:sp>
          <p:nvSpPr>
            <p:cNvPr id="32" name="Rectangle 31"/>
            <p:cNvSpPr/>
            <p:nvPr/>
          </p:nvSpPr>
          <p:spPr>
            <a:xfrm>
              <a:off x="4268855" y="2417036"/>
              <a:ext cx="1592793" cy="1592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smtClean="0"/>
                <a:t>Démarrage à l’air comprimé</a:t>
              </a:r>
              <a:endParaRPr lang="fr-FR" sz="2300" kern="1200" dirty="0"/>
            </a:p>
          </p:txBody>
        </p:sp>
      </p:grpSp>
      <p:sp>
        <p:nvSpPr>
          <p:cNvPr id="33" name="Rectangle à coins arrondis 32"/>
          <p:cNvSpPr/>
          <p:nvPr/>
        </p:nvSpPr>
        <p:spPr>
          <a:xfrm>
            <a:off x="2571736" y="2071678"/>
            <a:ext cx="3929090" cy="3786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sz="2000" smtClean="0">
                <a:latin typeface="Times New Roman"/>
                <a:ea typeface="Calibri"/>
                <a:cs typeface="Arial"/>
              </a:rPr>
              <a:t>       C’est le procédé utilisé sur les moteurs de propulsion et sur la plupart des diesel-alternateurs.</a:t>
            </a:r>
            <a:endParaRPr smtClean="0">
              <a:ea typeface="Calibri"/>
              <a:cs typeface="Arial"/>
            </a:endParaRPr>
          </a:p>
          <a:p>
            <a:pPr>
              <a:lnSpc>
                <a:spcPct val="115000"/>
              </a:lnSpc>
              <a:spcAft>
                <a:spcPts val="1000"/>
              </a:spcAft>
            </a:pPr>
            <a:r>
              <a:rPr sz="2000" smtClean="0">
                <a:latin typeface="Times New Roman"/>
                <a:ea typeface="Calibri"/>
                <a:cs typeface="Arial"/>
              </a:rPr>
              <a:t>       On admet de l’air comprimé dans les cylindres à la pression d’environ 30 bars,  pendant la phase de détente. La force exercée sur les pistons permet la rotation et le démarrage du moteur.</a:t>
            </a:r>
            <a:endParaRPr lang="fr-FR" sz="2000" dirty="0"/>
          </a:p>
        </p:txBody>
      </p:sp>
      <p:sp>
        <p:nvSpPr>
          <p:cNvPr id="34" name="Espace réservé du numéro de diapositive 33"/>
          <p:cNvSpPr>
            <a:spLocks noGrp="1"/>
          </p:cNvSpPr>
          <p:nvPr>
            <p:ph type="sldNum" sz="quarter" idx="12"/>
          </p:nvPr>
        </p:nvSpPr>
        <p:spPr>
          <a:xfrm>
            <a:off x="6643702" y="6143644"/>
            <a:ext cx="2133600" cy="365125"/>
          </a:xfrm>
        </p:spPr>
        <p:txBody>
          <a:bodyPr/>
          <a:lstStyle/>
          <a:p>
            <a:fld id="{240D5ECE-8B49-45CD-BE81-EF81920D1969}" type="slidenum">
              <a:rPr lang="fr-FR" sz="1600" smtClean="0"/>
              <a:pPr/>
              <a:t>7</a:t>
            </a:fld>
            <a:endParaRPr kumimoji="0" lang="fr-FR" sz="1600"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11"/>
                                        </p:tgtEl>
                                      </p:cBhvr>
                                    </p:animEffect>
                                    <p:set>
                                      <p:cBhvr>
                                        <p:cTn id="22" dur="1" fill="hold">
                                          <p:stCondLst>
                                            <p:cond delay="19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000"/>
                                        <p:tgtEl>
                                          <p:spTgt spid="15"/>
                                        </p:tgtEl>
                                      </p:cBhvr>
                                    </p:animEffect>
                                    <p:set>
                                      <p:cBhvr>
                                        <p:cTn id="36" dur="1" fill="hold">
                                          <p:stCondLst>
                                            <p:cond delay="1999"/>
                                          </p:stCondLst>
                                        </p:cTn>
                                        <p:tgtEl>
                                          <p:spTgt spid="1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20"/>
                                        </p:tgtEl>
                                      </p:cBhvr>
                                    </p:animEffect>
                                    <p:set>
                                      <p:cBhvr>
                                        <p:cTn id="39" dur="1" fill="hold">
                                          <p:stCondLst>
                                            <p:cond delay="1999"/>
                                          </p:stCondLst>
                                        </p:cTn>
                                        <p:tgtEl>
                                          <p:spTgt spid="20"/>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2000"/>
                            </p:stCondLst>
                            <p:childTnLst>
                              <p:par>
                                <p:cTn id="44" presetID="1" presetClass="entr" presetSubtype="0"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2000"/>
                                        <p:tgtEl>
                                          <p:spTgt spid="29"/>
                                        </p:tgtEl>
                                      </p:cBhvr>
                                    </p:animEffect>
                                    <p:set>
                                      <p:cBhvr>
                                        <p:cTn id="50" dur="1" fill="hold">
                                          <p:stCondLst>
                                            <p:cond delay="1999"/>
                                          </p:stCondLst>
                                        </p:cTn>
                                        <p:tgtEl>
                                          <p:spTgt spid="2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000"/>
                                        <p:tgtEl>
                                          <p:spTgt spid="26"/>
                                        </p:tgtEl>
                                      </p:cBhvr>
                                    </p:animEffect>
                                    <p:set>
                                      <p:cBhvr>
                                        <p:cTn id="53" dur="1" fill="hold">
                                          <p:stCondLst>
                                            <p:cond delay="1999"/>
                                          </p:stCondLst>
                                        </p:cTn>
                                        <p:tgtEl>
                                          <p:spTgt spid="26"/>
                                        </p:tgtEl>
                                        <p:attrNameLst>
                                          <p:attrName>style.visibility</p:attrName>
                                        </p:attrNameLst>
                                      </p:cBhvr>
                                      <p:to>
                                        <p:strVal val="hidden"/>
                                      </p:to>
                                    </p:set>
                                  </p:childTnLst>
                                </p:cTn>
                              </p:par>
                            </p:childTnLst>
                          </p:cTn>
                        </p:par>
                        <p:par>
                          <p:cTn id="54" fill="hold">
                            <p:stCondLst>
                              <p:cond delay="2000"/>
                            </p:stCondLst>
                            <p:childTnLst>
                              <p:par>
                                <p:cTn id="55" presetID="1" presetClass="entr" presetSubtype="0"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2000"/>
                                        <p:tgtEl>
                                          <p:spTgt spid="33"/>
                                        </p:tgtEl>
                                      </p:cBhvr>
                                    </p:animEffect>
                                    <p:set>
                                      <p:cBhvr>
                                        <p:cTn id="64" dur="1" fill="hold">
                                          <p:stCondLst>
                                            <p:cond delay="1999"/>
                                          </p:stCondLst>
                                        </p:cTn>
                                        <p:tgtEl>
                                          <p:spTgt spid="3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2000"/>
                                        <p:tgtEl>
                                          <p:spTgt spid="30"/>
                                        </p:tgtEl>
                                      </p:cBhvr>
                                    </p:animEffect>
                                    <p:set>
                                      <p:cBhvr>
                                        <p:cTn id="67"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p:bldP spid="29" grpId="0" animBg="1"/>
      <p:bldP spid="29" grpId="1" animBg="1"/>
      <p:bldP spid="33" grpId="0" animBg="1"/>
      <p:bldP spid="33"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00100" y="5214950"/>
            <a:ext cx="7572428" cy="1214446"/>
          </a:xfrm>
          <a:prstGeom prst="rect">
            <a:avLst/>
          </a:prstGeom>
          <a:noFill/>
        </p:spPr>
        <p:txBody>
          <a:bodyPr wrap="square" rtlCol="0">
            <a:normAutofit fontScale="92500" lnSpcReduction="10000"/>
          </a:bodyPr>
          <a:lstStyle/>
          <a:p>
            <a:pPr>
              <a:lnSpc>
                <a:spcPct val="114000"/>
              </a:lnSpc>
            </a:pPr>
            <a:r>
              <a:rPr sz="2000" smtClean="0">
                <a:solidFill>
                  <a:prstClr val="black">
                    <a:lumMod val="85000"/>
                    <a:lumOff val="15000"/>
                  </a:prstClr>
                </a:solidFill>
                <a:latin typeface="Times New Roman" pitchFamily="18" charset="0"/>
                <a:cs typeface="Times New Roman" pitchFamily="18" charset="0"/>
              </a:rPr>
              <a:t>1- Bouteille d'air 30 bars                              4- Soupape de prédistribution</a:t>
            </a:r>
          </a:p>
          <a:p>
            <a:r>
              <a:rPr sz="2000" smtClean="0">
                <a:solidFill>
                  <a:prstClr val="black">
                    <a:lumMod val="85000"/>
                    <a:lumOff val="15000"/>
                  </a:prstClr>
                </a:solidFill>
                <a:latin typeface="Times New Roman" pitchFamily="18" charset="0"/>
                <a:cs typeface="Times New Roman" pitchFamily="18" charset="0"/>
              </a:rPr>
              <a:t>2- Soupape automatique de lancement         5- Distributeur</a:t>
            </a:r>
          </a:p>
          <a:p>
            <a:r>
              <a:rPr sz="2000" smtClean="0">
                <a:solidFill>
                  <a:prstClr val="black">
                    <a:lumMod val="85000"/>
                    <a:lumOff val="15000"/>
                  </a:prstClr>
                </a:solidFill>
                <a:latin typeface="Times New Roman" pitchFamily="18" charset="0"/>
                <a:cs typeface="Times New Roman" pitchFamily="18" charset="0"/>
              </a:rPr>
              <a:t>3- Collecteur de d'air de lancement              6- Soupape de distribution</a:t>
            </a:r>
          </a:p>
          <a:p>
            <a:r>
              <a:rPr sz="2000" smtClean="0">
                <a:solidFill>
                  <a:prstClr val="black">
                    <a:lumMod val="85000"/>
                    <a:lumOff val="15000"/>
                  </a:prstClr>
                </a:solidFill>
                <a:latin typeface="Times New Roman" pitchFamily="18" charset="0"/>
                <a:cs typeface="Times New Roman" pitchFamily="18" charset="0"/>
              </a:rPr>
              <a:t>                                       7- soupapes de lancement</a:t>
            </a:r>
          </a:p>
          <a:p>
            <a:endParaRPr sz="2000" smtClean="0">
              <a:solidFill>
                <a:prstClr val="black">
                  <a:lumMod val="85000"/>
                  <a:lumOff val="15000"/>
                </a:prstClr>
              </a:solidFill>
              <a:latin typeface="Times New Roman" pitchFamily="18" charset="0"/>
              <a:cs typeface="Times New Roman" pitchFamily="18" charset="0"/>
            </a:endParaRPr>
          </a:p>
          <a:p>
            <a:endParaRPr sz="2000" smtClean="0">
              <a:solidFill>
                <a:prstClr val="black">
                  <a:lumMod val="85000"/>
                  <a:lumOff val="15000"/>
                </a:prstClr>
              </a:solidFill>
              <a:latin typeface="Times New Roman" pitchFamily="18" charset="0"/>
              <a:cs typeface="Times New Roman" pitchFamily="18" charset="0"/>
            </a:endParaRPr>
          </a:p>
          <a:p>
            <a:endParaRPr lang="fr-FR" dirty="0">
              <a:solidFill>
                <a:prstClr val="black">
                  <a:lumMod val="85000"/>
                  <a:lumOff val="15000"/>
                </a:prstClr>
              </a:solidFill>
            </a:endParaRPr>
          </a:p>
        </p:txBody>
      </p:sp>
      <p:sp>
        <p:nvSpPr>
          <p:cNvPr id="9" name="Title 8"/>
          <p:cNvSpPr>
            <a:spLocks noGrp="1"/>
          </p:cNvSpPr>
          <p:nvPr>
            <p:ph type="title"/>
          </p:nvPr>
        </p:nvSpPr>
        <p:spPr/>
        <p:txBody>
          <a:bodyPr/>
          <a:lstStyle/>
          <a:p>
            <a:pPr>
              <a:spcBef>
                <a:spcPts val="0"/>
              </a:spcBef>
            </a:pPr>
            <a:r>
              <a:rPr sz="2800" b="1" smtClean="0">
                <a:solidFill>
                  <a:prstClr val="black">
                    <a:lumMod val="85000"/>
                    <a:lumOff val="15000"/>
                  </a:prstClr>
                </a:solidFill>
                <a:latin typeface="+mn-lt"/>
                <a:ea typeface="+mn-ea"/>
                <a:cs typeface="+mn-cs"/>
              </a:rPr>
              <a:t>Démarrage </a:t>
            </a:r>
            <a:r>
              <a:rPr sz="2800" smtClean="0">
                <a:solidFill>
                  <a:prstClr val="black">
                    <a:lumMod val="85000"/>
                    <a:lumOff val="15000"/>
                  </a:prstClr>
                </a:solidFill>
                <a:latin typeface="+mn-lt"/>
                <a:ea typeface="+mn-ea"/>
                <a:cs typeface="+mn-cs"/>
              </a:rPr>
              <a:t>à</a:t>
            </a:r>
            <a:r>
              <a:rPr sz="2800" b="1" smtClean="0">
                <a:solidFill>
                  <a:prstClr val="black">
                    <a:lumMod val="85000"/>
                    <a:lumOff val="15000"/>
                  </a:prstClr>
                </a:solidFill>
                <a:latin typeface="+mn-lt"/>
                <a:ea typeface="+mn-ea"/>
                <a:cs typeface="+mn-cs"/>
              </a:rPr>
              <a:t> </a:t>
            </a:r>
            <a:r>
              <a:rPr sz="2800" smtClean="0">
                <a:solidFill>
                  <a:prstClr val="black">
                    <a:lumMod val="50000"/>
                    <a:lumOff val="50000"/>
                  </a:prstClr>
                </a:solidFill>
                <a:cs typeface="Times New Roman" pitchFamily="18" charset="0"/>
              </a:rPr>
              <a:t>air comprimé</a:t>
            </a:r>
            <a:endParaRPr lang="fr-FR" sz="2800" dirty="0">
              <a:cs typeface="Times New Roman" pitchFamily="18" charset="0"/>
            </a:endParaRPr>
          </a:p>
        </p:txBody>
      </p:sp>
      <p:pic>
        <p:nvPicPr>
          <p:cNvPr id="4" name="Picture 3"/>
          <p:cNvPicPr>
            <a:picLocks noChangeAspect="1"/>
          </p:cNvPicPr>
          <p:nvPr/>
        </p:nvPicPr>
        <p:blipFill>
          <a:blip r:embed="rId4" cstate="print"/>
          <a:stretch>
            <a:fillRect/>
          </a:stretch>
        </p:blipFill>
        <p:spPr>
          <a:xfrm>
            <a:off x="1214414" y="1142984"/>
            <a:ext cx="7143800" cy="3953372"/>
          </a:xfrm>
          <a:prstGeom prst="rect">
            <a:avLst/>
          </a:prstGeom>
          <a:ln>
            <a:noFill/>
          </a:ln>
          <a:effectLst>
            <a:outerShdw blurRad="292100" dist="139700" dir="2700000" algn="tl" rotWithShape="0">
              <a:srgbClr val="333333">
                <a:alpha val="65000"/>
              </a:srgbClr>
            </a:outerShdw>
          </a:effectLst>
        </p:spPr>
      </p:pic>
      <p:sp>
        <p:nvSpPr>
          <p:cNvPr id="7" name="Espace réservé du numéro de diapositive 6"/>
          <p:cNvSpPr>
            <a:spLocks noGrp="1"/>
          </p:cNvSpPr>
          <p:nvPr>
            <p:ph type="sldNum" sz="quarter" idx="12"/>
          </p:nvPr>
        </p:nvSpPr>
        <p:spPr/>
        <p:txBody>
          <a:bodyPr/>
          <a:lstStyle/>
          <a:p>
            <a:fld id="{240D5ECE-8B49-45CD-BE81-EF81920D1969}" type="slidenum">
              <a:rPr lang="fr-FR" sz="1600" smtClean="0"/>
              <a:pPr/>
              <a:t>8</a:t>
            </a:fld>
            <a:endParaRPr kumimoji="0" lang="fr-FR" sz="1600" dirty="0"/>
          </a:p>
        </p:txBody>
      </p:sp>
    </p:spTree>
  </p:cSld>
  <p:clrMapOvr>
    <a:masterClrMapping/>
  </p:clrMapOvr>
  <mc:AlternateContent xmlns:mc="http://schemas.openxmlformats.org/markup-compatibility/2006">
    <mc:Choice xmlns="" xmlns:p14="http://schemas.microsoft.com/office/powerpoint/2010/main" Requires="p14">
      <p:transition spd="slow" p14:dur="1399">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 calcmode="lin" valueType="num">
                                      <p:cBhvr additive="base">
                                        <p:cTn id="11"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bg/>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1" nodeType="clickEffect">
                                  <p:stCondLst>
                                    <p:cond delay="0"/>
                                  </p:stCondLst>
                                  <p:iterate type="lt">
                                    <p:tmPct val="0"/>
                                  </p:iterate>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7620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prstClr val="white"/>
                </a:solidFill>
              </a:rPr>
              <a:t>             </a:t>
            </a:r>
          </a:p>
        </p:txBody>
      </p:sp>
      <p:sp>
        <p:nvSpPr>
          <p:cNvPr id="8" name="Oval 7"/>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prstClr val="white"/>
                </a:solidFill>
              </a:rPr>
              <a:t>       </a:t>
            </a:r>
          </a:p>
        </p:txBody>
      </p:sp>
      <p:sp>
        <p:nvSpPr>
          <p:cNvPr id="17" name="TextBox 16"/>
          <p:cNvSpPr txBox="1"/>
          <p:nvPr/>
        </p:nvSpPr>
        <p:spPr>
          <a:xfrm>
            <a:off x="1159728" y="1531434"/>
            <a:ext cx="1219200" cy="2708434"/>
          </a:xfrm>
          <a:prstGeom prst="rect">
            <a:avLst/>
          </a:prstGeom>
          <a:noFill/>
        </p:spPr>
        <p:txBody>
          <a:bodyPr wrap="square" rtlCol="0">
            <a:spAutoFit/>
          </a:bodyPr>
          <a:lstStyle/>
          <a:p>
            <a:r>
              <a:rPr lang="fr-FR" sz="17000" b="1" dirty="0">
                <a:cs typeface="Arial" pitchFamily="34" charset="0"/>
              </a:rPr>
              <a:t>2</a:t>
            </a:r>
          </a:p>
        </p:txBody>
      </p:sp>
      <p:sp>
        <p:nvSpPr>
          <p:cNvPr id="9" name="Title 8"/>
          <p:cNvSpPr>
            <a:spLocks noGrp="1"/>
          </p:cNvSpPr>
          <p:nvPr>
            <p:ph type="title"/>
          </p:nvPr>
        </p:nvSpPr>
        <p:spPr>
          <a:xfrm>
            <a:off x="428596" y="681022"/>
            <a:ext cx="2814646" cy="1604970"/>
          </a:xfrm>
        </p:spPr>
        <p:txBody>
          <a:bodyPr>
            <a:noAutofit/>
          </a:bodyPr>
          <a:lstStyle/>
          <a:p>
            <a:pPr lvl="0" algn="ctr">
              <a:spcBef>
                <a:spcPts val="0"/>
              </a:spcBef>
            </a:pPr>
            <a:r>
              <a:rPr lang="fr-FR" sz="4000" cap="none" dirty="0" smtClean="0">
                <a:solidFill>
                  <a:prstClr val="black">
                    <a:lumMod val="85000"/>
                    <a:lumOff val="15000"/>
                  </a:prstClr>
                </a:solidFill>
                <a:ea typeface="+mn-ea"/>
                <a:cs typeface="+mn-cs"/>
              </a:rPr>
              <a:t>CHAPITRE</a:t>
            </a:r>
            <a:endParaRPr lang="fr-FR" sz="4000" b="0" cap="none" dirty="0">
              <a:solidFill>
                <a:prstClr val="black">
                  <a:lumMod val="50000"/>
                  <a:lumOff val="50000"/>
                </a:prstClr>
              </a:solidFill>
              <a:ea typeface="+mn-ea"/>
              <a:cs typeface="+mn-cs"/>
            </a:endParaRPr>
          </a:p>
        </p:txBody>
      </p:sp>
      <p:sp>
        <p:nvSpPr>
          <p:cNvPr id="10" name="Text Placeholder 9"/>
          <p:cNvSpPr>
            <a:spLocks noGrp="1"/>
          </p:cNvSpPr>
          <p:nvPr>
            <p:ph type="body" idx="1"/>
          </p:nvPr>
        </p:nvSpPr>
        <p:spPr>
          <a:xfrm>
            <a:off x="3786182" y="4857760"/>
            <a:ext cx="4824419" cy="837741"/>
          </a:xfrm>
        </p:spPr>
        <p:txBody>
          <a:bodyPr>
            <a:noAutofit/>
          </a:bodyPr>
          <a:lstStyle/>
          <a:p>
            <a:pPr lvl="0" algn="l">
              <a:spcBef>
                <a:spcPts val="0"/>
              </a:spcBef>
              <a:buFont typeface="Arial" pitchFamily="34" charset="0"/>
              <a:buChar char="•"/>
            </a:pPr>
            <a:r>
              <a:rPr sz="1600" b="1" smtClean="0">
                <a:solidFill>
                  <a:schemeClr val="tx1"/>
                </a:solidFill>
                <a:latin typeface="+mj-lt"/>
              </a:rPr>
              <a:t>  Les organes de circuit de démarrage a l’air comprimé</a:t>
            </a:r>
          </a:p>
          <a:p>
            <a:pPr lvl="0" algn="l">
              <a:spcBef>
                <a:spcPts val="0"/>
              </a:spcBef>
              <a:buFont typeface="Arial" pitchFamily="34" charset="0"/>
              <a:buChar char="•"/>
            </a:pPr>
            <a:r>
              <a:rPr sz="1600" b="1" smtClean="0">
                <a:solidFill>
                  <a:schemeClr val="tx1"/>
                </a:solidFill>
                <a:latin typeface="+mj-lt"/>
              </a:rPr>
              <a:t>  Schéma de principe d'un circuit de lancement à air</a:t>
            </a:r>
          </a:p>
          <a:p>
            <a:pPr lvl="0" algn="l">
              <a:spcBef>
                <a:spcPts val="0"/>
              </a:spcBef>
              <a:buFont typeface="Arial" pitchFamily="34" charset="0"/>
              <a:buChar char="•"/>
            </a:pPr>
            <a:r>
              <a:rPr sz="1600" b="1" smtClean="0">
                <a:solidFill>
                  <a:schemeClr val="tx1"/>
                </a:solidFill>
                <a:latin typeface="+mj-lt"/>
              </a:rPr>
              <a:t>  Exemple d’un moteur à deux temps SULZER</a:t>
            </a:r>
            <a:endParaRPr lang="fr-FR" sz="1600" b="1" dirty="0">
              <a:solidFill>
                <a:schemeClr val="tx1"/>
              </a:solidFill>
              <a:latin typeface="+mj-lt"/>
            </a:endParaRPr>
          </a:p>
        </p:txBody>
      </p:sp>
    </p:spTree>
  </p:cSld>
  <p:clrMapOvr>
    <a:masterClrMapping/>
  </p:clrMapOvr>
  <mc:AlternateContent xmlns:mc="http://schemas.openxmlformats.org/markup-compatibility/2006">
    <mc:Choice xmlns="" xmlns:p14="http://schemas.microsoft.com/office/powerpoint/2010/main" Requires="p14">
      <p:transition spd="slow" p14:dur="1700">
        <p14:gallery dir="l"/>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EVENTTIMING" val="|m0;0;26;0|m0;8.2;28;0|m1;8.4;26;0|m1;14.9;28;0|m1;15.9;26;0|m1;15.9;28;0"/>
</p:tagLst>
</file>

<file path=ppt/tags/tag3.xml><?xml version="1.0" encoding="utf-8"?>
<p:tagLst xmlns:a="http://schemas.openxmlformats.org/drawingml/2006/main" xmlns:r="http://schemas.openxmlformats.org/officeDocument/2006/relationships" xmlns:p="http://schemas.openxmlformats.org/presentationml/2006/main">
  <p:tag name="EVENTTIMING" val="|m0;0;26;0|m0;8.2;28;0|m1;8.4;26;0|m1;14.9;28;0|m1;15.9;26;0|m1;15.9;28;0"/>
</p:tagLst>
</file>

<file path=ppt/tags/tag4.xml><?xml version="1.0" encoding="utf-8"?>
<p:tagLst xmlns:a="http://schemas.openxmlformats.org/drawingml/2006/main" xmlns:r="http://schemas.openxmlformats.org/officeDocument/2006/relationships" xmlns:p="http://schemas.openxmlformats.org/presentationml/2006/main">
  <p:tag name="EVENTTIMING" val="|m0;0;26;0|m0;8.2;28;0|m1;8.4;26;0|m1;14.9;28;0|m1;15.9;26;0|m1;15.9;28;0"/>
</p:tagLst>
</file>

<file path=ppt/tags/tag5.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TS10167455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A1BC80C-8824-4F03-9E47-5773CF0876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TS101674551</Template>
  <TotalTime>0</TotalTime>
  <Words>1069</Words>
  <Application>Microsoft Office PowerPoint</Application>
  <PresentationFormat>Affichage à l'écran (4:3)</PresentationFormat>
  <Paragraphs>163</Paragraphs>
  <Slides>20</Slides>
  <Notes>13</Notes>
  <HiddenSlides>0</HiddenSlides>
  <MMClips>6</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TS101674551</vt:lpstr>
      <vt:lpstr>Thème :   CIRCUIT DE LANCEMENT D’AIR                               COMPRIME D’UN MOTEUR DIESEL</vt:lpstr>
      <vt:lpstr>Diapositive 2</vt:lpstr>
      <vt:lpstr>Introduction </vt:lpstr>
      <vt:lpstr>CHAPITRE  </vt:lpstr>
      <vt:lpstr>Généralité  </vt:lpstr>
      <vt:lpstr>Production de l’air comprimé   </vt:lpstr>
      <vt:lpstr>Différents types de démarrage   </vt:lpstr>
      <vt:lpstr>Démarrage à air comprimé</vt:lpstr>
      <vt:lpstr>CHAPITRE</vt:lpstr>
      <vt:lpstr>les organes de circuit de démarrage a l’air comprimé</vt:lpstr>
      <vt:lpstr>les organes de circuit de démarrage a l’air comprimé</vt:lpstr>
      <vt:lpstr>les organes de circuit de démarrage a l’air comprimé</vt:lpstr>
      <vt:lpstr>Principe de fonctionnement d'un circuit de lancement a l'air</vt:lpstr>
      <vt:lpstr>Exemple d’un moteur à deux temps SULZER</vt:lpstr>
      <vt:lpstr>CHAPITRE</vt:lpstr>
      <vt:lpstr>Procédure de démarrage  </vt:lpstr>
      <vt:lpstr>Inconvénients du système</vt:lpstr>
      <vt:lpstr>CONCLUSION</vt:lpstr>
      <vt:lpstr>Les règlements : Les règlements relatifs à l’entretien des bouteilles d’air de lancement prescrivent de faire effectuer : Tous les 3 ans : Une visite par un organisme privé (de préférence l’Association des Propriétaires d’Appareils à Vapeur) délivrant un certificat de visite. Tous les 5 ans : Une épreuve par le Service des Mines. Il est bon de profiter de cette occasion pour faire une visite très complète des têtes de bouteilles</vt:lpstr>
      <vt:lpstr>Diapositive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2014-06-02T23:22:46Z</dcterms:created>
  <dcterms:modified xsi:type="dcterms:W3CDTF">2014-06-04T03:54:31Z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TC016745519991</vt:lpwstr>
  </property>
</Properties>
</file>