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20E50851-C0DD-43E7-A3BD-AA1068C4D266}">
          <p14:sldIdLst>
            <p14:sldId id="256"/>
            <p14:sldId id="257"/>
            <p14:sldId id="258"/>
          </p14:sldIdLst>
        </p14:section>
        <p14:section name="Section sans titre" id="{85D2DFDD-A22F-42A5-9DEA-B97CABA5B6F4}">
          <p14:sldIdLst>
            <p14:sldId id="260"/>
            <p14:sldId id="259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21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39572" y="-141158"/>
            <a:ext cx="8825658" cy="3329581"/>
          </a:xfrm>
        </p:spPr>
        <p:txBody>
          <a:bodyPr/>
          <a:lstStyle/>
          <a:p>
            <a:pPr algn="ctr"/>
            <a:r>
              <a:rPr lang="fr-FR" b="1" dirty="0" smtClean="0">
                <a:ln w="22225">
                  <a:gradFill flip="none" rotWithShape="1">
                    <a:gsLst>
                      <a:gs pos="0">
                        <a:schemeClr val="accent5">
                          <a:lumMod val="89000"/>
                        </a:schemeClr>
                      </a:gs>
                      <a:gs pos="23000">
                        <a:schemeClr val="accent5">
                          <a:lumMod val="89000"/>
                        </a:schemeClr>
                      </a:gs>
                      <a:gs pos="69000">
                        <a:schemeClr val="accent5">
                          <a:lumMod val="75000"/>
                        </a:schemeClr>
                      </a:gs>
                      <a:gs pos="97000">
                        <a:schemeClr val="accent5">
                          <a:lumMod val="70000"/>
                        </a:scheme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</a:rPr>
              <a:t>L’énergie Eolienne</a:t>
            </a:r>
            <a:endParaRPr lang="fr-FR" dirty="0">
              <a:ln w="22225">
                <a:gradFill flip="none" rotWithShape="1">
                  <a:gsLst>
                    <a:gs pos="0">
                      <a:schemeClr val="accent5">
                        <a:lumMod val="89000"/>
                      </a:schemeClr>
                    </a:gs>
                    <a:gs pos="23000">
                      <a:schemeClr val="accent5">
                        <a:lumMod val="89000"/>
                      </a:schemeClr>
                    </a:gs>
                    <a:gs pos="69000">
                      <a:schemeClr val="accent5">
                        <a:lumMod val="75000"/>
                      </a:schemeClr>
                    </a:gs>
                    <a:gs pos="97000">
                      <a:schemeClr val="accent5">
                        <a:lumMod val="7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39572" y="4012881"/>
            <a:ext cx="8825658" cy="861420"/>
          </a:xfrm>
        </p:spPr>
        <p:txBody>
          <a:bodyPr>
            <a:noAutofit/>
          </a:bodyPr>
          <a:lstStyle/>
          <a:p>
            <a:pPr algn="ctr"/>
            <a:r>
              <a:rPr lang="fr-FR" dirty="0" smtClean="0"/>
              <a:t>Exposé sur l’énergie éolienne</a:t>
            </a:r>
          </a:p>
          <a:p>
            <a:pPr algn="ctr"/>
            <a:r>
              <a:rPr lang="fr-FR" dirty="0" smtClean="0"/>
              <a:t>Par </a:t>
            </a:r>
            <a:r>
              <a:rPr lang="fr-FR" dirty="0" err="1" smtClean="0"/>
              <a:t>nicolas</a:t>
            </a:r>
            <a:r>
              <a:rPr lang="fr-FR" smtClean="0"/>
              <a:t> </a:t>
            </a:r>
          </a:p>
          <a:p>
            <a:pPr algn="ctr"/>
            <a:r>
              <a:rPr lang="fr-FR" smtClean="0"/>
              <a:t>2de </a:t>
            </a:r>
            <a:r>
              <a:rPr lang="fr-FR" dirty="0" smtClean="0"/>
              <a:t>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332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Ethyomologie</a:t>
            </a:r>
            <a:r>
              <a:rPr lang="fr-FR" dirty="0" smtClean="0"/>
              <a:t>:                      </a:t>
            </a:r>
            <a:r>
              <a:rPr lang="fr-FR" sz="36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EOL</a:t>
            </a: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IENNE</a:t>
            </a:r>
          </a:p>
          <a:p>
            <a:endParaRPr lang="fr-FR" sz="36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fr-FR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</a:t>
            </a:r>
            <a:r>
              <a:rPr lang="fr-FR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Préfixe       </a:t>
            </a:r>
            <a:r>
              <a:rPr lang="fr-FR" sz="2400" dirty="0" smtClean="0">
                <a:solidFill>
                  <a:srgbClr val="C00000"/>
                </a:solidFill>
              </a:rPr>
              <a:t>Suffixe</a:t>
            </a:r>
          </a:p>
          <a:p>
            <a:pPr marL="0" indent="0">
              <a:buNone/>
            </a:pPr>
            <a:r>
              <a:rPr lang="fr-FR" sz="1800" dirty="0" smtClean="0"/>
              <a:t>Le préfixe « EOL » vient du grecque. Dans la mythologie grecque, Eole était le dieu du vent. Le suffixe « IENNE » vient du latin et marque l’origine/l’appartenance. </a:t>
            </a:r>
            <a:endParaRPr lang="fr-FR" sz="1800" dirty="0"/>
          </a:p>
          <a:p>
            <a:pPr marL="0" indent="0">
              <a:buNone/>
            </a:pPr>
            <a:r>
              <a:rPr lang="fr-FR" sz="1800" dirty="0" smtClean="0"/>
              <a:t>L’énergie éolienne est donc l’énergie du vent.</a:t>
            </a:r>
            <a:endParaRPr lang="fr-FR" sz="1800" dirty="0"/>
          </a:p>
        </p:txBody>
      </p:sp>
      <p:sp>
        <p:nvSpPr>
          <p:cNvPr id="4" name="Flèche vers le bas 3"/>
          <p:cNvSpPr/>
          <p:nvPr/>
        </p:nvSpPr>
        <p:spPr>
          <a:xfrm>
            <a:off x="4863840" y="2788170"/>
            <a:ext cx="484632" cy="978408"/>
          </a:xfrm>
          <a:prstGeom prst="downArrow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vers le bas 4"/>
          <p:cNvSpPr/>
          <p:nvPr/>
        </p:nvSpPr>
        <p:spPr>
          <a:xfrm>
            <a:off x="6205928" y="278817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853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vent &amp; L’homme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Depuis plusieurs siècles, l’Homme a appris à dompter les forces de la nature, notamment le vent. Le vent était utilisé, Jadis, pour moudre les grains et irriguer les champs.</a:t>
            </a:r>
          </a:p>
          <a:p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-200 avant JC: les premiers moulins construits par l’homme découverts chez les Perses.</a:t>
            </a:r>
          </a:p>
          <a:p>
            <a:pPr>
              <a:buFontTx/>
              <a:buChar char="-"/>
            </a:pPr>
            <a:r>
              <a:rPr lang="fr-FR" dirty="0" smtClean="0"/>
              <a:t>12</a:t>
            </a:r>
            <a:r>
              <a:rPr lang="fr-FR" baseline="30000" dirty="0" smtClean="0"/>
              <a:t>ème</a:t>
            </a:r>
            <a:r>
              <a:rPr lang="fr-FR" dirty="0" smtClean="0"/>
              <a:t> siècle: Les moulins s’installent en Europe.</a:t>
            </a:r>
          </a:p>
          <a:p>
            <a:pPr>
              <a:buFontTx/>
              <a:buChar char="-"/>
            </a:pPr>
            <a:r>
              <a:rPr lang="fr-FR" dirty="0" smtClean="0"/>
              <a:t>1887: Première éolienne automatique, construire par </a:t>
            </a:r>
            <a:r>
              <a:rPr lang="fr-FR" dirty="0" err="1" smtClean="0"/>
              <a:t>Charles.F</a:t>
            </a:r>
            <a:r>
              <a:rPr lang="fr-FR" dirty="0" smtClean="0"/>
              <a:t> Brush.</a:t>
            </a:r>
          </a:p>
          <a:p>
            <a:pPr>
              <a:buFontTx/>
              <a:buChar char="-"/>
            </a:pPr>
            <a:r>
              <a:rPr lang="fr-FR" dirty="0" smtClean="0"/>
              <a:t>1891: Paul la Cour mena de nombreuses recherches et fabriqua une éolienne plus performante que la </a:t>
            </a:r>
            <a:r>
              <a:rPr lang="fr-FR" dirty="0" err="1" smtClean="0"/>
              <a:t>précedente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156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Les premiers moulins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                                                Ailes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                                   </a:t>
            </a:r>
            <a:r>
              <a:rPr lang="fr-FR" sz="3600" dirty="0" smtClean="0"/>
              <a:t>Actionnement de la moue des grains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7120" y="2067628"/>
            <a:ext cx="8120829" cy="4195762"/>
          </a:xfrm>
        </p:spPr>
      </p:pic>
      <p:sp>
        <p:nvSpPr>
          <p:cNvPr id="5" name="Flèche gauche 4"/>
          <p:cNvSpPr/>
          <p:nvPr/>
        </p:nvSpPr>
        <p:spPr>
          <a:xfrm>
            <a:off x="6700601" y="3859002"/>
            <a:ext cx="978408" cy="306507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Virage 5"/>
          <p:cNvSpPr/>
          <p:nvPr/>
        </p:nvSpPr>
        <p:spPr>
          <a:xfrm rot="10800000">
            <a:off x="2023672" y="4976734"/>
            <a:ext cx="3557016" cy="883670"/>
          </a:xfrm>
          <a:prstGeom prst="ben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07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Moulins à vent « Chandelier ».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                                   Moulin à vent</a:t>
            </a:r>
            <a:br>
              <a:rPr lang="fr-FR" dirty="0" smtClean="0"/>
            </a:br>
            <a:r>
              <a:rPr lang="fr-FR" dirty="0"/>
              <a:t> </a:t>
            </a:r>
            <a:r>
              <a:rPr lang="fr-FR" dirty="0" smtClean="0"/>
              <a:t>                                    « chandelier »</a:t>
            </a:r>
            <a:br>
              <a:rPr lang="fr-FR" dirty="0" smtClean="0"/>
            </a:br>
            <a:r>
              <a:rPr lang="fr-FR" dirty="0"/>
              <a:t> </a:t>
            </a:r>
            <a:r>
              <a:rPr lang="fr-FR" dirty="0" smtClean="0"/>
              <a:t>                  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                                          1750</a:t>
            </a:r>
            <a:br>
              <a:rPr lang="fr-FR" dirty="0" smtClean="0"/>
            </a:br>
            <a:r>
              <a:rPr lang="fr-FR" dirty="0"/>
              <a:t> </a:t>
            </a:r>
            <a:r>
              <a:rPr lang="fr-FR" dirty="0" smtClean="0"/>
              <a:t>                                    </a:t>
            </a:r>
            <a:br>
              <a:rPr lang="fr-FR" dirty="0" smtClean="0"/>
            </a:br>
            <a:r>
              <a:rPr lang="fr-FR" dirty="0"/>
              <a:t> </a:t>
            </a:r>
            <a:r>
              <a:rPr lang="fr-FR" dirty="0" smtClean="0"/>
              <a:t>                            </a:t>
            </a:r>
            <a:br>
              <a:rPr lang="fr-FR" dirty="0" smtClean="0"/>
            </a:br>
            <a:r>
              <a:rPr lang="fr-FR" dirty="0"/>
              <a:t> </a:t>
            </a:r>
            <a:r>
              <a:rPr lang="fr-FR" dirty="0" smtClean="0"/>
              <a:t>                               </a:t>
            </a:r>
            <a:br>
              <a:rPr lang="fr-FR" dirty="0" smtClean="0"/>
            </a:br>
            <a:r>
              <a:rPr lang="fr-FR" dirty="0"/>
              <a:t> </a:t>
            </a:r>
            <a:r>
              <a:rPr lang="fr-FR" dirty="0" smtClean="0"/>
              <a:t>                                            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                                     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                         </a:t>
            </a:r>
            <a:br>
              <a:rPr lang="fr-FR" dirty="0" smtClean="0"/>
            </a:b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16" y="1460532"/>
            <a:ext cx="3335514" cy="5397468"/>
          </a:xfrm>
        </p:spPr>
      </p:pic>
      <p:sp>
        <p:nvSpPr>
          <p:cNvPr id="6" name="Flèche gauche 5"/>
          <p:cNvSpPr/>
          <p:nvPr/>
        </p:nvSpPr>
        <p:spPr>
          <a:xfrm>
            <a:off x="4017364" y="3870992"/>
            <a:ext cx="1667955" cy="484632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>
            <a:off x="5999644" y="6373368"/>
            <a:ext cx="763106" cy="4846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861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 l’éolienne aujourd’hui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Aujourd’hui, l’éolienne a beaucoup évoluée. Elle produit beaucoup plus d’énergies que les premières.</a:t>
            </a:r>
          </a:p>
          <a:p>
            <a:r>
              <a:rPr lang="fr-FR" dirty="0" smtClean="0"/>
              <a:t>Les éoliennes de nos jours mesurent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903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131</TotalTime>
  <Words>148</Words>
  <Application>Microsoft Office PowerPoint</Application>
  <PresentationFormat>Grand écran</PresentationFormat>
  <Paragraphs>25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L’énergie Eolienne</vt:lpstr>
      <vt:lpstr>Introduction:</vt:lpstr>
      <vt:lpstr>Le vent &amp; L’homme</vt:lpstr>
      <vt:lpstr>Les premiers moulins                                                      Ailes                                     Actionnement de la moue des grains </vt:lpstr>
      <vt:lpstr>Moulins à vent « Chandelier ».                                         Moulin à vent                                      « chandelier »                                                                1750                                                                                                                                                                                                                           </vt:lpstr>
      <vt:lpstr>Et l’éolienne aujourd’hui 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L’énergie Eolienne</dc:title>
  <dc:creator>Nico</dc:creator>
  <cp:lastModifiedBy>Nico</cp:lastModifiedBy>
  <cp:revision>11</cp:revision>
  <dcterms:created xsi:type="dcterms:W3CDTF">2015-03-11T15:15:28Z</dcterms:created>
  <dcterms:modified xsi:type="dcterms:W3CDTF">2015-03-11T17:27:22Z</dcterms:modified>
</cp:coreProperties>
</file>