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B4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B13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B14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B15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B16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B17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B5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B6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B7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B8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B9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B10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B11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6859"/>
            <a:ext cx="8676222" cy="430306"/>
          </a:xfrm>
        </p:spPr>
        <p:txBody>
          <a:bodyPr>
            <a:noAutofit/>
          </a:bodyPr>
          <a:lstStyle/>
          <a:p>
            <a:r>
              <a:rPr lang="fr-FR" sz="4000" dirty="0" smtClean="0"/>
              <a:t>B12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166"/>
            <a:ext cx="12192000" cy="1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10</TotalTime>
  <Words>14</Words>
  <Application>Microsoft Office PowerPoint</Application>
  <PresentationFormat>Grand écran</PresentationFormat>
  <Paragraphs>14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Maillage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legtaJD</dc:creator>
  <cp:lastModifiedBy>legtaJD</cp:lastModifiedBy>
  <cp:revision>2</cp:revision>
  <dcterms:created xsi:type="dcterms:W3CDTF">2015-01-24T08:09:51Z</dcterms:created>
  <dcterms:modified xsi:type="dcterms:W3CDTF">2015-01-24T08:20:15Z</dcterms:modified>
</cp:coreProperties>
</file>