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666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314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972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85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689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634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254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604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697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115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257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37CC-A6C6-428D-81DF-3C1A548D8368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3279-FEA9-4F63-8793-ACDBCA55AA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081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  <a:solidFill>
            <a:srgbClr val="000000">
              <a:alpha val="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quoi la NBA montre-elle la puissance américaine ?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7472" y="332656"/>
            <a:ext cx="7772400" cy="1470025"/>
          </a:xfrm>
          <a:solidFill>
            <a:srgbClr val="000000">
              <a:alpha val="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I) Le monopole du basket dans le monde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2492896"/>
            <a:ext cx="7776864" cy="203132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 La NBA est la licence de Basket la plus populaire au monde, si bien que quand    </a:t>
            </a:r>
          </a:p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on pense Basket, on pense automatiquement à la NBA  et donc aux USA.</a:t>
            </a:r>
          </a:p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-Les audiences planétaires  sont gigantesques, par exemple les français étaient 6   </a:t>
            </a:r>
          </a:p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millions à regarder la finale américaine « </a:t>
            </a:r>
            <a:r>
              <a:rPr lang="fr-FR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Plays-off</a:t>
            </a: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».</a:t>
            </a:r>
          </a:p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-La NBA est le rêve de tous joueurs de Basket souhaitant devenir professionnel.</a:t>
            </a:r>
          </a:p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-Les équipes américaines, qui concernent chaque état sont connus partout dans  </a:t>
            </a:r>
          </a:p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le monde.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6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paris-soiree.fr/upload/eventos/evento_1_23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320480" cy="46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a.melty.fr/tony-parker-meneur-des-spurs-image-484654-article-ajust_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575" y="545046"/>
            <a:ext cx="4166624" cy="46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48064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Tony Parker, joueur français jouant pour San Antonio.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69336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(Soirée à Paris NBA)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  <a:solidFill>
            <a:srgbClr val="000000">
              <a:alpha val="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II) La diffusion de la culture américaine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3284984"/>
            <a:ext cx="6912768" cy="2031325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Les matchs de la NBA sont l’occasion de diffuser une manière    </a:t>
            </a: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d’organiser un événement, avec le show à l’ américaine (Mascotte,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Pom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Pom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girls, musiques de stars américaines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etc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…)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-Diffuser un match de NBA, c’est avant tout mettre en avant des Stars qui seront connus dans le mond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e entier, c’est alors que de nombreux fans de Basket vont s’identifier à ces stars américaines.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41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  <a:solidFill>
            <a:srgbClr val="000000">
              <a:alpha val="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mage 3" descr="michael-jordan_69569_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86306" cy="4392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501317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Michael Jordan est une véritable star internationale, si bien que ce basketteur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américain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est devenu une icône du basket.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 5" descr="P1000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968" y="260648"/>
            <a:ext cx="5151032" cy="42484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3928" y="479715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Les matchs de NBA sont l’occasion de nous montrer l’envergure d’un show américain, les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pom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pom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girls, mascottes….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  <a:solidFill>
            <a:srgbClr val="000000">
              <a:alpha val="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III) </a:t>
            </a: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NBA, un impact sur   l’économique </a:t>
            </a:r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américaine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7664" y="3789040"/>
            <a:ext cx="5904656" cy="2031325"/>
          </a:xfrm>
          <a:prstGeom prst="rect">
            <a:avLst/>
          </a:prstGeom>
          <a:solidFill>
            <a:schemeClr val="tx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-Les Sponsors de grandes marques américaines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lors de la diffusion des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matchs. </a:t>
            </a: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-Droits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diffusion sur différentes chaînes internationales. </a:t>
            </a: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-Déplacement de nombreux fans de basket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aux Etats-Unis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pour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voir les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matchs</a:t>
            </a: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-Achat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de produits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dérivées liés à la NBA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( Jeux-Vidéo, Maillots…)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  <a:solidFill>
            <a:srgbClr val="000000">
              <a:alpha val="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mage 3" descr="NBA-2K15-FOB-PS4-S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3556803" cy="4437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479715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La NBA a son jeu vidéo officiel, 240 000 exemplaires vendus en France.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 5" descr="nba-all-star-weekend-brand-sponsorship-v-3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0"/>
            <a:ext cx="5456380" cy="43651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51920" y="4869160"/>
            <a:ext cx="4824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La diffusion d’un match de NBA permet de mettre en avant une marque à l’internationale, un match de Basket américain peut donc être un véritable  « outil » économique.</a:t>
            </a: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Les sponsors sont très nombreux (KIA,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Sprite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…)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asket-pronostics.com/wp-content/uploads/2014/10/N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  <a:solidFill>
            <a:srgbClr val="000000">
              <a:alpha val="0"/>
            </a:srgb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327</Words>
  <Application>Microsoft Office PowerPoint</Application>
  <PresentationFormat>Affichage à l'écran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En quoi la NBA montre-elle la puissance américaine ?</vt:lpstr>
      <vt:lpstr>I) Le monopole du basket dans le monde</vt:lpstr>
      <vt:lpstr>Diapositive 3</vt:lpstr>
      <vt:lpstr>II) La diffusion de la culture américaine</vt:lpstr>
      <vt:lpstr>Diapositive 5</vt:lpstr>
      <vt:lpstr>III) NBA, un impact sur   l’économique américaine</vt:lpstr>
      <vt:lpstr>Diapositive 7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quoi la NBA montre-elle la puissance américaine ?</dc:title>
  <dc:creator>admin profil</dc:creator>
  <cp:lastModifiedBy>PROPRIETAIRE</cp:lastModifiedBy>
  <cp:revision>9</cp:revision>
  <dcterms:created xsi:type="dcterms:W3CDTF">2014-11-28T07:12:36Z</dcterms:created>
  <dcterms:modified xsi:type="dcterms:W3CDTF">2014-12-08T00:35:47Z</dcterms:modified>
</cp:coreProperties>
</file>