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7" r:id="rId4"/>
    <p:sldId id="258" r:id="rId5"/>
    <p:sldId id="260" r:id="rId6"/>
    <p:sldId id="262" r:id="rId7"/>
    <p:sldId id="264" r:id="rId8"/>
    <p:sldId id="266" r:id="rId9"/>
    <p:sldId id="259" r:id="rId10"/>
    <p:sldId id="261" r:id="rId11"/>
    <p:sldId id="263" r:id="rId12"/>
    <p:sldId id="265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99"/>
    <a:srgbClr val="72CF63"/>
    <a:srgbClr val="37E4FB"/>
    <a:srgbClr val="FF3386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A069-136F-4D15-87D4-C20DDC624751}" type="datetimeFigureOut">
              <a:rPr lang="fr-FR" smtClean="0"/>
              <a:pPr/>
              <a:t>02/04/2014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B8ACD-B46B-461C-9FFA-814879A6BED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A069-136F-4D15-87D4-C20DDC624751}" type="datetimeFigureOut">
              <a:rPr lang="fr-FR" smtClean="0"/>
              <a:pPr/>
              <a:t>02/04/2014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B8ACD-B46B-461C-9FFA-814879A6BE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A069-136F-4D15-87D4-C20DDC624751}" type="datetimeFigureOut">
              <a:rPr lang="fr-FR" smtClean="0"/>
              <a:pPr/>
              <a:t>02/04/2014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B8ACD-B46B-461C-9FFA-814879A6BE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A069-136F-4D15-87D4-C20DDC624751}" type="datetimeFigureOut">
              <a:rPr lang="fr-FR" smtClean="0"/>
              <a:pPr/>
              <a:t>02/04/2014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B8ACD-B46B-461C-9FFA-814879A6BE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A069-136F-4D15-87D4-C20DDC624751}" type="datetimeFigureOut">
              <a:rPr lang="fr-FR" smtClean="0"/>
              <a:pPr/>
              <a:t>02/04/2014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84B8ACD-B46B-461C-9FFA-814879A6BE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A069-136F-4D15-87D4-C20DDC624751}" type="datetimeFigureOut">
              <a:rPr lang="fr-FR" smtClean="0"/>
              <a:pPr/>
              <a:t>02/04/2014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B8ACD-B46B-461C-9FFA-814879A6BE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A069-136F-4D15-87D4-C20DDC624751}" type="datetimeFigureOut">
              <a:rPr lang="fr-FR" smtClean="0"/>
              <a:pPr/>
              <a:t>02/04/2014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B8ACD-B46B-461C-9FFA-814879A6BE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A069-136F-4D15-87D4-C20DDC624751}" type="datetimeFigureOut">
              <a:rPr lang="fr-FR" smtClean="0"/>
              <a:pPr/>
              <a:t>02/04/2014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B8ACD-B46B-461C-9FFA-814879A6BE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A069-136F-4D15-87D4-C20DDC624751}" type="datetimeFigureOut">
              <a:rPr lang="fr-FR" smtClean="0"/>
              <a:pPr/>
              <a:t>02/04/2014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B8ACD-B46B-461C-9FFA-814879A6BE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A069-136F-4D15-87D4-C20DDC624751}" type="datetimeFigureOut">
              <a:rPr lang="fr-FR" smtClean="0"/>
              <a:pPr/>
              <a:t>02/04/2014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B8ACD-B46B-461C-9FFA-814879A6BE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A069-136F-4D15-87D4-C20DDC624751}" type="datetimeFigureOut">
              <a:rPr lang="fr-FR" smtClean="0"/>
              <a:pPr/>
              <a:t>02/04/2014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B8ACD-B46B-461C-9FFA-814879A6BE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AACA069-136F-4D15-87D4-C20DDC624751}" type="datetimeFigureOut">
              <a:rPr lang="fr-FR" smtClean="0"/>
              <a:pPr/>
              <a:t>02/04/2014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84B8ACD-B46B-461C-9FFA-814879A6BE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5536" y="1772816"/>
            <a:ext cx="8229600" cy="1828800"/>
          </a:xfrm>
        </p:spPr>
        <p:txBody>
          <a:bodyPr>
            <a:normAutofit/>
          </a:bodyPr>
          <a:lstStyle/>
          <a:p>
            <a:r>
              <a:rPr lang="fr-FR" sz="8000" dirty="0" err="1" smtClean="0">
                <a:solidFill>
                  <a:srgbClr val="666699"/>
                </a:solidFill>
              </a:rPr>
              <a:t>Chichen</a:t>
            </a:r>
            <a:r>
              <a:rPr lang="fr-FR" sz="8000" dirty="0" smtClean="0">
                <a:solidFill>
                  <a:srgbClr val="666699"/>
                </a:solidFill>
              </a:rPr>
              <a:t> </a:t>
            </a:r>
            <a:r>
              <a:rPr lang="fr-FR" sz="8000" dirty="0" err="1" smtClean="0">
                <a:solidFill>
                  <a:srgbClr val="666699"/>
                </a:solidFill>
              </a:rPr>
              <a:t>Itza</a:t>
            </a:r>
            <a:r>
              <a:rPr lang="fr-FR" sz="8000" dirty="0" smtClean="0">
                <a:solidFill>
                  <a:srgbClr val="666699"/>
                </a:solidFill>
              </a:rPr>
              <a:t> </a:t>
            </a:r>
            <a:endParaRPr lang="fr-FR" sz="8000" dirty="0">
              <a:solidFill>
                <a:srgbClr val="666699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4005064"/>
            <a:ext cx="6400800" cy="1752600"/>
          </a:xfrm>
        </p:spPr>
        <p:txBody>
          <a:bodyPr/>
          <a:lstStyle/>
          <a:p>
            <a:r>
              <a:rPr lang="fr-FR" sz="2400" dirty="0" smtClean="0">
                <a:solidFill>
                  <a:schemeClr val="tx1"/>
                </a:solidFill>
              </a:rPr>
              <a:t>Charlotte RONDOT</a:t>
            </a:r>
            <a:br>
              <a:rPr lang="fr-FR" sz="2400" dirty="0" smtClean="0">
                <a:solidFill>
                  <a:schemeClr val="tx1"/>
                </a:solidFill>
              </a:rPr>
            </a:br>
            <a:r>
              <a:rPr lang="fr-FR" sz="2400" dirty="0" smtClean="0">
                <a:solidFill>
                  <a:schemeClr val="tx1"/>
                </a:solidFill>
              </a:rPr>
              <a:t>Diane LEFEVRE</a:t>
            </a:r>
            <a:br>
              <a:rPr lang="fr-FR" sz="2400" dirty="0" smtClean="0">
                <a:solidFill>
                  <a:schemeClr val="tx1"/>
                </a:solidFill>
              </a:rPr>
            </a:br>
            <a:r>
              <a:rPr lang="fr-FR" sz="2400" dirty="0" smtClean="0">
                <a:solidFill>
                  <a:schemeClr val="tx1"/>
                </a:solidFill>
              </a:rPr>
              <a:t>Camille JACQUOT</a:t>
            </a:r>
          </a:p>
          <a:p>
            <a:endParaRPr lang="fr-FR" dirty="0" smtClean="0"/>
          </a:p>
        </p:txBody>
      </p:sp>
      <p:pic>
        <p:nvPicPr>
          <p:cNvPr id="60418" name="Picture 2" descr="http://upload.wikimedia.org/wikipedia/commons/5/51/Chichen_Itza_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332656"/>
            <a:ext cx="3600400" cy="19149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/>
          </a:bodyPr>
          <a:lstStyle/>
          <a:p>
            <a:r>
              <a:rPr lang="fr-FR" sz="4800" dirty="0" err="1" smtClean="0">
                <a:solidFill>
                  <a:srgbClr val="666699"/>
                </a:solidFill>
              </a:rPr>
              <a:t>Answer</a:t>
            </a:r>
            <a:r>
              <a:rPr lang="fr-FR" sz="4800" dirty="0" smtClean="0">
                <a:solidFill>
                  <a:srgbClr val="666699"/>
                </a:solidFill>
              </a:rPr>
              <a:t> </a:t>
            </a:r>
            <a:r>
              <a:rPr lang="fr-FR" sz="4800" dirty="0" err="1" smtClean="0">
                <a:solidFill>
                  <a:srgbClr val="666699"/>
                </a:solidFill>
              </a:rPr>
              <a:t>two</a:t>
            </a:r>
            <a:r>
              <a:rPr lang="fr-FR" sz="4800" dirty="0" smtClean="0">
                <a:solidFill>
                  <a:srgbClr val="666699"/>
                </a:solidFill>
              </a:rPr>
              <a:t> !</a:t>
            </a:r>
            <a:endParaRPr lang="fr-FR" sz="4800" dirty="0">
              <a:solidFill>
                <a:srgbClr val="666699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1612776"/>
          </a:xfrm>
        </p:spPr>
        <p:txBody>
          <a:bodyPr/>
          <a:lstStyle/>
          <a:p>
            <a:pPr>
              <a:buNone/>
            </a:pPr>
            <a:r>
              <a:rPr lang="fr-FR" dirty="0" err="1" smtClean="0"/>
              <a:t>It’s</a:t>
            </a:r>
            <a:r>
              <a:rPr lang="fr-FR" dirty="0" smtClean="0"/>
              <a:t> </a:t>
            </a:r>
            <a:r>
              <a:rPr lang="fr-FR" dirty="0" err="1" smtClean="0"/>
              <a:t>answer</a:t>
            </a:r>
            <a:r>
              <a:rPr lang="fr-FR" dirty="0" smtClean="0"/>
              <a:t> </a:t>
            </a:r>
            <a:r>
              <a:rPr lang="fr-FR" dirty="0" err="1" smtClean="0"/>
              <a:t>number</a:t>
            </a:r>
            <a:r>
              <a:rPr lang="fr-FR" dirty="0" smtClean="0"/>
              <a:t> 1 : The </a:t>
            </a:r>
            <a:r>
              <a:rPr lang="fr-FR" dirty="0" smtClean="0"/>
              <a:t>Maya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The Mayas </a:t>
            </a:r>
            <a:r>
              <a:rPr lang="fr-FR" dirty="0" err="1" smtClean="0"/>
              <a:t>built</a:t>
            </a:r>
            <a:r>
              <a:rPr lang="fr-FR" dirty="0" smtClean="0"/>
              <a:t> </a:t>
            </a:r>
            <a:r>
              <a:rPr lang="fr-FR" dirty="0" err="1" smtClean="0"/>
              <a:t>this</a:t>
            </a:r>
            <a:r>
              <a:rPr lang="fr-FR" dirty="0" smtClean="0"/>
              <a:t> temple to </a:t>
            </a:r>
            <a:r>
              <a:rPr lang="fr-FR" dirty="0" err="1" smtClean="0"/>
              <a:t>make</a:t>
            </a:r>
            <a:r>
              <a:rPr lang="fr-FR" dirty="0" smtClean="0"/>
              <a:t> sacrifices in </a:t>
            </a:r>
            <a:r>
              <a:rPr lang="fr-FR" dirty="0" err="1" smtClean="0"/>
              <a:t>honnor</a:t>
            </a:r>
            <a:r>
              <a:rPr lang="fr-FR" dirty="0" smtClean="0"/>
              <a:t> of </a:t>
            </a:r>
            <a:r>
              <a:rPr lang="fr-FR" dirty="0" err="1" smtClean="0"/>
              <a:t>their</a:t>
            </a:r>
            <a:r>
              <a:rPr lang="fr-FR" dirty="0" smtClean="0"/>
              <a:t> </a:t>
            </a:r>
            <a:r>
              <a:rPr lang="fr-FR" dirty="0" err="1" smtClean="0"/>
              <a:t>god</a:t>
            </a:r>
            <a:r>
              <a:rPr lang="fr-FR" dirty="0" smtClean="0"/>
              <a:t>.</a:t>
            </a:r>
          </a:p>
        </p:txBody>
      </p:sp>
      <p:pic>
        <p:nvPicPr>
          <p:cNvPr id="4" name="Image 3" descr="sacrifi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4149080"/>
            <a:ext cx="2667000" cy="1676400"/>
          </a:xfrm>
          <a:prstGeom prst="rect">
            <a:avLst/>
          </a:prstGeom>
        </p:spPr>
      </p:pic>
      <p:pic>
        <p:nvPicPr>
          <p:cNvPr id="5" name="Image 4" descr="statu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76056" y="4077072"/>
            <a:ext cx="2466975" cy="184785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800" dirty="0" err="1" smtClean="0">
                <a:solidFill>
                  <a:srgbClr val="666699"/>
                </a:solidFill>
              </a:rPr>
              <a:t>Answer</a:t>
            </a:r>
            <a:r>
              <a:rPr lang="fr-FR" sz="4800" dirty="0" smtClean="0">
                <a:solidFill>
                  <a:srgbClr val="666699"/>
                </a:solidFill>
              </a:rPr>
              <a:t> </a:t>
            </a:r>
            <a:r>
              <a:rPr lang="fr-FR" sz="4800" dirty="0" err="1" smtClean="0">
                <a:solidFill>
                  <a:srgbClr val="666699"/>
                </a:solidFill>
              </a:rPr>
              <a:t>three</a:t>
            </a:r>
            <a:r>
              <a:rPr lang="fr-FR" sz="4800" dirty="0" smtClean="0">
                <a:solidFill>
                  <a:srgbClr val="666699"/>
                </a:solidFill>
              </a:rPr>
              <a:t> !</a:t>
            </a:r>
            <a:endParaRPr lang="fr-FR" sz="4800" dirty="0">
              <a:solidFill>
                <a:srgbClr val="666699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2548880"/>
          </a:xfrm>
        </p:spPr>
        <p:txBody>
          <a:bodyPr/>
          <a:lstStyle/>
          <a:p>
            <a:pPr>
              <a:buNone/>
            </a:pPr>
            <a:r>
              <a:rPr lang="fr-FR" dirty="0" err="1" smtClean="0"/>
              <a:t>It’s</a:t>
            </a:r>
            <a:r>
              <a:rPr lang="fr-FR" dirty="0" smtClean="0"/>
              <a:t> </a:t>
            </a:r>
            <a:r>
              <a:rPr lang="fr-FR" dirty="0" err="1" smtClean="0"/>
              <a:t>answer</a:t>
            </a:r>
            <a:r>
              <a:rPr lang="fr-FR" dirty="0" smtClean="0"/>
              <a:t> </a:t>
            </a:r>
            <a:r>
              <a:rPr lang="fr-FR" dirty="0" err="1" smtClean="0"/>
              <a:t>number</a:t>
            </a:r>
            <a:r>
              <a:rPr lang="fr-FR" dirty="0" smtClean="0"/>
              <a:t> 1 : 415-435</a:t>
            </a:r>
          </a:p>
          <a:p>
            <a:pPr>
              <a:buNone/>
            </a:pPr>
            <a:r>
              <a:rPr lang="fr-FR" dirty="0" smtClean="0"/>
              <a:t>The </a:t>
            </a:r>
            <a:r>
              <a:rPr lang="fr-FR" dirty="0" smtClean="0"/>
              <a:t>Maya </a:t>
            </a:r>
            <a:r>
              <a:rPr lang="fr-FR" dirty="0" err="1" smtClean="0"/>
              <a:t>lived</a:t>
            </a:r>
            <a:r>
              <a:rPr lang="fr-FR" dirty="0" smtClean="0"/>
              <a:t> in Latin </a:t>
            </a:r>
            <a:r>
              <a:rPr lang="fr-FR" dirty="0" err="1" smtClean="0"/>
              <a:t>America</a:t>
            </a:r>
            <a:r>
              <a:rPr lang="fr-FR" dirty="0" smtClean="0"/>
              <a:t> more </a:t>
            </a:r>
            <a:r>
              <a:rPr lang="fr-FR" dirty="0" err="1" smtClean="0"/>
              <a:t>precisely</a:t>
            </a:r>
            <a:r>
              <a:rPr lang="fr-FR" dirty="0" smtClean="0"/>
              <a:t> in Mexico in Yucatan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one of the </a:t>
            </a:r>
            <a:r>
              <a:rPr lang="fr-FR" dirty="0" err="1" smtClean="0"/>
              <a:t>cities</a:t>
            </a:r>
            <a:r>
              <a:rPr lang="fr-FR" dirty="0" smtClean="0"/>
              <a:t> </a:t>
            </a:r>
            <a:r>
              <a:rPr lang="fr-FR" dirty="0" err="1" smtClean="0"/>
              <a:t>they</a:t>
            </a:r>
            <a:r>
              <a:rPr lang="fr-FR" dirty="0" smtClean="0"/>
              <a:t> </a:t>
            </a:r>
            <a:r>
              <a:rPr lang="fr-FR" dirty="0" err="1" smtClean="0"/>
              <a:t>built</a:t>
            </a:r>
            <a:r>
              <a:rPr lang="fr-FR" dirty="0" smtClean="0"/>
              <a:t>.</a:t>
            </a:r>
          </a:p>
          <a:p>
            <a:pPr>
              <a:buNone/>
            </a:pPr>
            <a:r>
              <a:rPr lang="fr-FR" dirty="0" err="1" smtClean="0"/>
              <a:t>Their</a:t>
            </a:r>
            <a:r>
              <a:rPr lang="fr-FR" dirty="0" smtClean="0"/>
              <a:t> </a:t>
            </a:r>
            <a:r>
              <a:rPr lang="fr-FR" dirty="0" err="1" smtClean="0"/>
              <a:t>language</a:t>
            </a:r>
            <a:r>
              <a:rPr lang="fr-FR" dirty="0" smtClean="0"/>
              <a:t> </a:t>
            </a:r>
            <a:r>
              <a:rPr lang="fr-FR" dirty="0" err="1" smtClean="0"/>
              <a:t>was</a:t>
            </a:r>
            <a:r>
              <a:rPr lang="fr-FR" dirty="0" smtClean="0"/>
              <a:t> Maya and </a:t>
            </a:r>
            <a:r>
              <a:rPr lang="fr-FR" dirty="0" err="1" smtClean="0"/>
              <a:t>Spanish</a:t>
            </a:r>
            <a:r>
              <a:rPr lang="fr-FR" dirty="0" smtClean="0"/>
              <a:t>.</a:t>
            </a:r>
          </a:p>
          <a:p>
            <a:pPr>
              <a:buNone/>
            </a:pPr>
            <a:endParaRPr lang="fr-FR" dirty="0"/>
          </a:p>
        </p:txBody>
      </p:sp>
      <p:pic>
        <p:nvPicPr>
          <p:cNvPr id="4" name="Image 3" descr="espag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4509120"/>
            <a:ext cx="2571750" cy="1781175"/>
          </a:xfrm>
          <a:prstGeom prst="rect">
            <a:avLst/>
          </a:prstGeom>
        </p:spPr>
      </p:pic>
      <p:pic>
        <p:nvPicPr>
          <p:cNvPr id="5" name="Image 4" descr="ameriqsu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24128" y="4221088"/>
            <a:ext cx="1962150" cy="23241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800" dirty="0" err="1" smtClean="0">
                <a:solidFill>
                  <a:srgbClr val="666699"/>
                </a:solidFill>
              </a:rPr>
              <a:t>Answer</a:t>
            </a:r>
            <a:r>
              <a:rPr lang="fr-FR" sz="4800" dirty="0" smtClean="0">
                <a:solidFill>
                  <a:srgbClr val="666699"/>
                </a:solidFill>
              </a:rPr>
              <a:t> four !</a:t>
            </a:r>
            <a:endParaRPr lang="fr-FR" sz="4800" dirty="0">
              <a:solidFill>
                <a:srgbClr val="666699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2689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dirty="0" err="1" smtClean="0"/>
              <a:t>It’s</a:t>
            </a:r>
            <a:r>
              <a:rPr lang="fr-FR" dirty="0" smtClean="0"/>
              <a:t> </a:t>
            </a:r>
            <a:r>
              <a:rPr lang="fr-FR" dirty="0" err="1" smtClean="0"/>
              <a:t>answer</a:t>
            </a:r>
            <a:r>
              <a:rPr lang="fr-FR" dirty="0" smtClean="0"/>
              <a:t> </a:t>
            </a:r>
            <a:r>
              <a:rPr lang="fr-FR" dirty="0" err="1" smtClean="0"/>
              <a:t>number</a:t>
            </a:r>
            <a:r>
              <a:rPr lang="fr-FR" dirty="0" smtClean="0"/>
              <a:t> 3 : 91 </a:t>
            </a:r>
            <a:r>
              <a:rPr lang="fr-FR" dirty="0" err="1" smtClean="0"/>
              <a:t>steps</a:t>
            </a:r>
            <a:endParaRPr lang="fr-FR" dirty="0" smtClean="0"/>
          </a:p>
          <a:p>
            <a:pPr>
              <a:buNone/>
            </a:pPr>
            <a:r>
              <a:rPr lang="fr-FR" dirty="0" err="1" smtClean="0"/>
              <a:t>Why</a:t>
            </a:r>
            <a:r>
              <a:rPr lang="fr-FR" dirty="0" smtClean="0"/>
              <a:t> ? </a:t>
            </a:r>
            <a:r>
              <a:rPr lang="fr-FR" dirty="0" err="1" smtClean="0"/>
              <a:t>Because</a:t>
            </a:r>
            <a:r>
              <a:rPr lang="fr-FR" dirty="0" smtClean="0"/>
              <a:t> </a:t>
            </a:r>
            <a:r>
              <a:rPr lang="fr-FR" dirty="0" err="1" smtClean="0"/>
              <a:t>there</a:t>
            </a:r>
            <a:r>
              <a:rPr lang="fr-FR" dirty="0" smtClean="0"/>
              <a:t> are 4 </a:t>
            </a:r>
            <a:r>
              <a:rPr lang="fr-FR" dirty="0" err="1" smtClean="0"/>
              <a:t>sides</a:t>
            </a:r>
            <a:r>
              <a:rPr lang="fr-FR" dirty="0" smtClean="0"/>
              <a:t> and 91 </a:t>
            </a:r>
            <a:r>
              <a:rPr lang="fr-FR" dirty="0" err="1" smtClean="0"/>
              <a:t>steps</a:t>
            </a:r>
            <a:r>
              <a:rPr lang="fr-FR" dirty="0" smtClean="0"/>
              <a:t> by </a:t>
            </a:r>
            <a:r>
              <a:rPr lang="fr-FR" dirty="0" err="1" smtClean="0"/>
              <a:t>side</a:t>
            </a:r>
            <a:r>
              <a:rPr lang="fr-FR" dirty="0" smtClean="0"/>
              <a:t> and one plateau </a:t>
            </a:r>
            <a:r>
              <a:rPr lang="fr-FR" dirty="0" err="1" smtClean="0"/>
              <a:t>so</a:t>
            </a:r>
            <a:r>
              <a:rPr lang="fr-FR" dirty="0" smtClean="0"/>
              <a:t> … 4x91+1=365</a:t>
            </a:r>
          </a:p>
          <a:p>
            <a:pPr>
              <a:buNone/>
            </a:pPr>
            <a:r>
              <a:rPr lang="fr-FR" dirty="0" smtClean="0"/>
              <a:t>It </a:t>
            </a:r>
            <a:r>
              <a:rPr lang="fr-FR" dirty="0" err="1" smtClean="0"/>
              <a:t>represents</a:t>
            </a:r>
            <a:r>
              <a:rPr lang="fr-FR" dirty="0" smtClean="0"/>
              <a:t> one </a:t>
            </a:r>
            <a:r>
              <a:rPr lang="fr-FR" dirty="0" err="1" smtClean="0"/>
              <a:t>year</a:t>
            </a:r>
            <a:r>
              <a:rPr lang="fr-FR" dirty="0" smtClean="0"/>
              <a:t> !</a:t>
            </a:r>
          </a:p>
          <a:p>
            <a:pPr>
              <a:buNone/>
            </a:pPr>
            <a:endParaRPr lang="fr-FR" dirty="0" smtClean="0"/>
          </a:p>
        </p:txBody>
      </p:sp>
      <p:pic>
        <p:nvPicPr>
          <p:cNvPr id="4" name="Image 3" descr="calendri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3933056"/>
            <a:ext cx="2143125" cy="2143125"/>
          </a:xfrm>
          <a:prstGeom prst="rect">
            <a:avLst/>
          </a:prstGeom>
        </p:spPr>
      </p:pic>
      <p:pic>
        <p:nvPicPr>
          <p:cNvPr id="6" name="Image 5" descr="cc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92080" y="4293096"/>
            <a:ext cx="2705100" cy="16859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/>
          </a:bodyPr>
          <a:lstStyle/>
          <a:p>
            <a:r>
              <a:rPr lang="fr-FR" sz="4800" dirty="0" smtClean="0">
                <a:solidFill>
                  <a:srgbClr val="666699"/>
                </a:solidFill>
              </a:rPr>
              <a:t>The </a:t>
            </a:r>
            <a:r>
              <a:rPr lang="fr-FR" sz="4800" dirty="0" err="1" smtClean="0">
                <a:solidFill>
                  <a:srgbClr val="666699"/>
                </a:solidFill>
              </a:rPr>
              <a:t>Rules</a:t>
            </a:r>
            <a:r>
              <a:rPr lang="fr-FR" sz="4800" dirty="0" smtClean="0">
                <a:solidFill>
                  <a:srgbClr val="666699"/>
                </a:solidFill>
              </a:rPr>
              <a:t> of the </a:t>
            </a:r>
            <a:r>
              <a:rPr lang="fr-FR" sz="4800" dirty="0" err="1" smtClean="0">
                <a:solidFill>
                  <a:srgbClr val="666699"/>
                </a:solidFill>
              </a:rPr>
              <a:t>game</a:t>
            </a:r>
            <a:r>
              <a:rPr lang="fr-FR" sz="4800" dirty="0" smtClean="0">
                <a:solidFill>
                  <a:srgbClr val="666699"/>
                </a:solidFill>
              </a:rPr>
              <a:t> :</a:t>
            </a:r>
            <a:endParaRPr lang="fr-FR" sz="4800" dirty="0">
              <a:solidFill>
                <a:srgbClr val="666699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2952328"/>
          </a:xfrm>
        </p:spPr>
        <p:txBody>
          <a:bodyPr>
            <a:normAutofit fontScale="92500" lnSpcReduction="20000"/>
          </a:bodyPr>
          <a:lstStyle/>
          <a:p>
            <a:pPr marL="651510" indent="-514350">
              <a:buAutoNum type="arabicPeriod"/>
            </a:pPr>
            <a:r>
              <a:rPr lang="fr-FR" sz="4000" dirty="0" smtClean="0"/>
              <a:t>Read the question !</a:t>
            </a:r>
          </a:p>
          <a:p>
            <a:pPr marL="651510" indent="-514350">
              <a:buAutoNum type="arabicPeriod"/>
            </a:pPr>
            <a:r>
              <a:rPr lang="fr-FR" sz="4000" dirty="0" err="1" smtClean="0"/>
              <a:t>Choose</a:t>
            </a:r>
            <a:r>
              <a:rPr lang="fr-FR" sz="4000" dirty="0" smtClean="0"/>
              <a:t> one </a:t>
            </a:r>
            <a:r>
              <a:rPr lang="fr-FR" sz="4000" dirty="0" err="1" smtClean="0"/>
              <a:t>answer</a:t>
            </a:r>
            <a:r>
              <a:rPr lang="fr-FR" sz="4000" dirty="0" smtClean="0"/>
              <a:t> </a:t>
            </a:r>
          </a:p>
          <a:p>
            <a:pPr marL="651510" indent="-514350">
              <a:buAutoNum type="arabicPeriod"/>
            </a:pPr>
            <a:r>
              <a:rPr lang="fr-FR" sz="4000" dirty="0" smtClean="0"/>
              <a:t>Look </a:t>
            </a:r>
            <a:r>
              <a:rPr lang="fr-FR" sz="4000" dirty="0" err="1" smtClean="0"/>
              <a:t>at</a:t>
            </a:r>
            <a:r>
              <a:rPr lang="fr-FR" sz="4000" dirty="0" smtClean="0"/>
              <a:t> the </a:t>
            </a:r>
            <a:r>
              <a:rPr lang="fr-FR" sz="4000" dirty="0" err="1" smtClean="0"/>
              <a:t>next</a:t>
            </a:r>
            <a:r>
              <a:rPr lang="fr-FR" sz="4000" dirty="0" smtClean="0"/>
              <a:t> </a:t>
            </a:r>
            <a:r>
              <a:rPr lang="fr-FR" sz="4000" dirty="0" err="1" smtClean="0"/>
              <a:t>slide</a:t>
            </a:r>
            <a:endParaRPr lang="fr-FR" sz="4000" dirty="0" smtClean="0"/>
          </a:p>
          <a:p>
            <a:pPr marL="651510" indent="-514350">
              <a:buAutoNum type="arabicPeriod"/>
            </a:pPr>
            <a:r>
              <a:rPr lang="fr-FR" sz="4000" dirty="0" smtClean="0"/>
              <a:t>Do the </a:t>
            </a:r>
            <a:r>
              <a:rPr lang="fr-FR" sz="4000" dirty="0" err="1" smtClean="0"/>
              <a:t>same</a:t>
            </a:r>
            <a:r>
              <a:rPr lang="fr-FR" sz="4000" dirty="0" smtClean="0"/>
              <a:t> </a:t>
            </a:r>
            <a:r>
              <a:rPr lang="fr-FR" sz="4000" dirty="0" err="1" smtClean="0"/>
              <a:t>thing</a:t>
            </a:r>
            <a:r>
              <a:rPr lang="fr-FR" sz="4000" dirty="0" smtClean="0"/>
              <a:t> </a:t>
            </a:r>
            <a:r>
              <a:rPr lang="fr-FR" sz="4000" dirty="0" err="1" smtClean="0"/>
              <a:t>again</a:t>
            </a:r>
            <a:endParaRPr lang="fr-FR" sz="4000" dirty="0" smtClean="0"/>
          </a:p>
          <a:p>
            <a:pPr marL="651510" indent="-514350">
              <a:buAutoNum type="arabicPeriod"/>
            </a:pPr>
            <a:r>
              <a:rPr lang="fr-FR" sz="4000" dirty="0" smtClean="0"/>
              <a:t>And </a:t>
            </a:r>
            <a:r>
              <a:rPr lang="fr-FR" sz="4000" dirty="0" err="1" smtClean="0"/>
              <a:t>at</a:t>
            </a:r>
            <a:r>
              <a:rPr lang="fr-FR" sz="4000" dirty="0" smtClean="0"/>
              <a:t> the end, </a:t>
            </a:r>
            <a:r>
              <a:rPr lang="fr-FR" sz="4000" dirty="0" err="1" smtClean="0"/>
              <a:t>read</a:t>
            </a:r>
            <a:r>
              <a:rPr lang="fr-FR" sz="4000" dirty="0" smtClean="0"/>
              <a:t> the </a:t>
            </a:r>
            <a:r>
              <a:rPr lang="fr-FR" sz="4000" dirty="0" err="1" smtClean="0"/>
              <a:t>answer</a:t>
            </a:r>
            <a:r>
              <a:rPr lang="fr-FR" sz="4000" dirty="0" smtClean="0"/>
              <a:t> !</a:t>
            </a:r>
            <a:endParaRPr lang="fr-FR" sz="4000" dirty="0"/>
          </a:p>
        </p:txBody>
      </p:sp>
      <p:pic>
        <p:nvPicPr>
          <p:cNvPr id="4" name="Image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28184" y="1988840"/>
            <a:ext cx="2543175" cy="180022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852936"/>
            <a:ext cx="8229600" cy="132474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6600" dirty="0" smtClean="0">
                <a:solidFill>
                  <a:srgbClr val="666699"/>
                </a:solidFill>
              </a:rPr>
              <a:t>LET’S GO !!!</a:t>
            </a:r>
            <a:endParaRPr lang="fr-FR" sz="6600" dirty="0">
              <a:solidFill>
                <a:srgbClr val="666699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/>
          </a:bodyPr>
          <a:lstStyle/>
          <a:p>
            <a:r>
              <a:rPr lang="fr-FR" sz="4800" dirty="0" smtClean="0">
                <a:solidFill>
                  <a:srgbClr val="666699"/>
                </a:solidFill>
              </a:rPr>
              <a:t>Question one !</a:t>
            </a:r>
            <a:endParaRPr lang="fr-FR" sz="4800" dirty="0">
              <a:solidFill>
                <a:srgbClr val="666699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283691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3600" dirty="0" err="1" smtClean="0"/>
              <a:t>Where</a:t>
            </a:r>
            <a:r>
              <a:rPr lang="fr-FR" sz="3600" dirty="0" smtClean="0"/>
              <a:t> </a:t>
            </a:r>
            <a:r>
              <a:rPr lang="fr-FR" sz="3600" dirty="0" err="1" smtClean="0"/>
              <a:t>is</a:t>
            </a:r>
            <a:r>
              <a:rPr lang="fr-FR" sz="3600" dirty="0" smtClean="0"/>
              <a:t> </a:t>
            </a:r>
            <a:r>
              <a:rPr lang="fr-FR" sz="3600" dirty="0" err="1" smtClean="0"/>
              <a:t>Chichen</a:t>
            </a:r>
            <a:r>
              <a:rPr lang="fr-FR" sz="3600" dirty="0" smtClean="0"/>
              <a:t> </a:t>
            </a:r>
            <a:r>
              <a:rPr lang="fr-FR" sz="3600" dirty="0" err="1" smtClean="0"/>
              <a:t>Itza</a:t>
            </a:r>
            <a:r>
              <a:rPr lang="fr-FR" sz="3600" dirty="0" smtClean="0"/>
              <a:t> ?</a:t>
            </a:r>
          </a:p>
          <a:p>
            <a:pPr>
              <a:buNone/>
            </a:pPr>
            <a:endParaRPr lang="fr-FR" sz="3200" dirty="0" smtClean="0"/>
          </a:p>
          <a:p>
            <a:pPr marL="651510" indent="-514350">
              <a:buAutoNum type="arabicPeriod"/>
            </a:pPr>
            <a:r>
              <a:rPr lang="fr-FR" sz="3200" dirty="0" smtClean="0"/>
              <a:t>In </a:t>
            </a:r>
            <a:r>
              <a:rPr lang="fr-FR" sz="3200" dirty="0" err="1" smtClean="0"/>
              <a:t>Peru</a:t>
            </a:r>
            <a:endParaRPr lang="fr-FR" sz="3200" dirty="0" smtClean="0"/>
          </a:p>
          <a:p>
            <a:pPr marL="651510" indent="-514350">
              <a:buAutoNum type="arabicPeriod"/>
            </a:pPr>
            <a:r>
              <a:rPr lang="fr-FR" sz="3200" dirty="0" smtClean="0"/>
              <a:t>In Mexico</a:t>
            </a:r>
          </a:p>
          <a:p>
            <a:pPr marL="651510" indent="-514350">
              <a:buAutoNum type="arabicPeriod"/>
            </a:pPr>
            <a:r>
              <a:rPr lang="fr-FR" sz="3200" dirty="0" smtClean="0"/>
              <a:t>In </a:t>
            </a:r>
            <a:r>
              <a:rPr lang="fr-FR" sz="3200" dirty="0" err="1" smtClean="0"/>
              <a:t>Brazil</a:t>
            </a:r>
            <a:r>
              <a:rPr lang="fr-FR" sz="3200" dirty="0" smtClean="0"/>
              <a:t> </a:t>
            </a:r>
            <a:endParaRPr lang="fr-FR" sz="3200" dirty="0"/>
          </a:p>
        </p:txBody>
      </p:sp>
      <p:pic>
        <p:nvPicPr>
          <p:cNvPr id="4" name="Image 3" descr="téléchargement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3968" y="3284984"/>
            <a:ext cx="2466975" cy="1847850"/>
          </a:xfrm>
          <a:prstGeom prst="rect">
            <a:avLst/>
          </a:prstGeom>
        </p:spPr>
      </p:pic>
      <p:pic>
        <p:nvPicPr>
          <p:cNvPr id="5" name="Image 4" descr="images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24328" y="3429000"/>
            <a:ext cx="1072222" cy="161126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fr-FR" sz="4800" dirty="0" smtClean="0">
                <a:solidFill>
                  <a:srgbClr val="666699"/>
                </a:solidFill>
              </a:rPr>
              <a:t>Question </a:t>
            </a:r>
            <a:r>
              <a:rPr lang="fr-FR" sz="4800" dirty="0" err="1" smtClean="0">
                <a:solidFill>
                  <a:srgbClr val="666699"/>
                </a:solidFill>
              </a:rPr>
              <a:t>two</a:t>
            </a:r>
            <a:r>
              <a:rPr lang="fr-FR" sz="4800" dirty="0" smtClean="0">
                <a:solidFill>
                  <a:srgbClr val="666699"/>
                </a:solidFill>
              </a:rPr>
              <a:t> !</a:t>
            </a:r>
            <a:endParaRPr lang="fr-FR" sz="4800" dirty="0">
              <a:solidFill>
                <a:srgbClr val="666699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31969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3200" dirty="0" err="1" smtClean="0"/>
              <a:t>Who</a:t>
            </a:r>
            <a:r>
              <a:rPr lang="fr-FR" sz="3200" dirty="0" smtClean="0"/>
              <a:t> </a:t>
            </a:r>
            <a:r>
              <a:rPr lang="fr-FR" sz="3200" dirty="0" err="1" smtClean="0"/>
              <a:t>built</a:t>
            </a:r>
            <a:r>
              <a:rPr lang="fr-FR" sz="3200" dirty="0" smtClean="0"/>
              <a:t> </a:t>
            </a:r>
            <a:r>
              <a:rPr lang="fr-FR" sz="3200" dirty="0" err="1" smtClean="0"/>
              <a:t>Chichen</a:t>
            </a:r>
            <a:r>
              <a:rPr lang="fr-FR" sz="3200" dirty="0" smtClean="0"/>
              <a:t> </a:t>
            </a:r>
            <a:r>
              <a:rPr lang="fr-FR" sz="3200" dirty="0" err="1" smtClean="0"/>
              <a:t>Itza</a:t>
            </a:r>
            <a:r>
              <a:rPr lang="fr-FR" sz="3200" dirty="0" smtClean="0"/>
              <a:t> ?</a:t>
            </a:r>
          </a:p>
          <a:p>
            <a:pPr>
              <a:buNone/>
            </a:pPr>
            <a:endParaRPr lang="fr-FR" sz="3200" dirty="0" smtClean="0"/>
          </a:p>
          <a:p>
            <a:pPr marL="651510" indent="-514350">
              <a:buAutoNum type="arabicPeriod"/>
            </a:pPr>
            <a:r>
              <a:rPr lang="fr-FR" sz="3200" dirty="0" smtClean="0"/>
              <a:t>The </a:t>
            </a:r>
            <a:r>
              <a:rPr lang="fr-FR" sz="3200" dirty="0" smtClean="0"/>
              <a:t>Maya</a:t>
            </a:r>
            <a:endParaRPr lang="fr-FR" sz="3200" dirty="0" smtClean="0"/>
          </a:p>
          <a:p>
            <a:pPr marL="651510" indent="-514350">
              <a:buAutoNum type="arabicPeriod"/>
            </a:pPr>
            <a:r>
              <a:rPr lang="fr-FR" sz="3200" dirty="0" smtClean="0"/>
              <a:t>The </a:t>
            </a:r>
            <a:r>
              <a:rPr lang="fr-FR" sz="3200" dirty="0" err="1" smtClean="0"/>
              <a:t>Aztecs</a:t>
            </a:r>
            <a:endParaRPr lang="fr-FR" sz="3200" dirty="0" smtClean="0"/>
          </a:p>
          <a:p>
            <a:pPr marL="651510" indent="-514350">
              <a:buAutoNum type="arabicPeriod"/>
            </a:pPr>
            <a:r>
              <a:rPr lang="fr-FR" sz="3200" dirty="0" smtClean="0"/>
              <a:t>The </a:t>
            </a:r>
            <a:r>
              <a:rPr lang="fr-FR" sz="3200" dirty="0" err="1" smtClean="0"/>
              <a:t>Indians</a:t>
            </a:r>
            <a:endParaRPr lang="fr-FR" sz="3200" dirty="0"/>
          </a:p>
        </p:txBody>
      </p:sp>
      <p:pic>
        <p:nvPicPr>
          <p:cNvPr id="5" name="Image 4" descr="téléchargement (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3968" y="2636912"/>
            <a:ext cx="1351037" cy="1351037"/>
          </a:xfrm>
          <a:prstGeom prst="rect">
            <a:avLst/>
          </a:prstGeom>
        </p:spPr>
      </p:pic>
      <p:pic>
        <p:nvPicPr>
          <p:cNvPr id="6" name="Image 5" descr="téléchargement (5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5976" y="4653136"/>
            <a:ext cx="1512168" cy="1712835"/>
          </a:xfrm>
          <a:prstGeom prst="rect">
            <a:avLst/>
          </a:prstGeom>
        </p:spPr>
      </p:pic>
      <p:pic>
        <p:nvPicPr>
          <p:cNvPr id="13" name="Image 12" descr="téléchargement (2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20272" y="3284984"/>
            <a:ext cx="1728192" cy="178293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fr-FR" sz="4800" dirty="0" smtClean="0">
                <a:solidFill>
                  <a:srgbClr val="666699"/>
                </a:solidFill>
              </a:rPr>
              <a:t>Question </a:t>
            </a:r>
            <a:r>
              <a:rPr lang="fr-FR" sz="4800" dirty="0" err="1" smtClean="0">
                <a:solidFill>
                  <a:srgbClr val="666699"/>
                </a:solidFill>
              </a:rPr>
              <a:t>three</a:t>
            </a:r>
            <a:r>
              <a:rPr lang="fr-FR" sz="4800" dirty="0" smtClean="0">
                <a:solidFill>
                  <a:srgbClr val="666699"/>
                </a:solidFill>
              </a:rPr>
              <a:t> !</a:t>
            </a:r>
            <a:endParaRPr lang="fr-FR" sz="4800" dirty="0">
              <a:solidFill>
                <a:srgbClr val="666699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2980928"/>
          </a:xfrm>
        </p:spPr>
        <p:txBody>
          <a:bodyPr/>
          <a:lstStyle/>
          <a:p>
            <a:pPr>
              <a:buNone/>
            </a:pPr>
            <a:r>
              <a:rPr lang="fr-FR" sz="3200" dirty="0" err="1" smtClean="0"/>
              <a:t>When</a:t>
            </a:r>
            <a:r>
              <a:rPr lang="fr-FR" sz="3200" dirty="0" smtClean="0"/>
              <a:t> </a:t>
            </a:r>
            <a:r>
              <a:rPr lang="fr-FR" sz="3200" dirty="0" err="1" smtClean="0"/>
              <a:t>was</a:t>
            </a:r>
            <a:r>
              <a:rPr lang="fr-FR" sz="3200" dirty="0" smtClean="0"/>
              <a:t> </a:t>
            </a:r>
            <a:r>
              <a:rPr lang="fr-FR" sz="3200" dirty="0" err="1" smtClean="0"/>
              <a:t>Chichen</a:t>
            </a:r>
            <a:r>
              <a:rPr lang="fr-FR" sz="3200" dirty="0" smtClean="0"/>
              <a:t> </a:t>
            </a:r>
            <a:r>
              <a:rPr lang="fr-FR" sz="3200" dirty="0" err="1" smtClean="0"/>
              <a:t>Itza</a:t>
            </a:r>
            <a:r>
              <a:rPr lang="fr-FR" sz="3200" dirty="0" smtClean="0"/>
              <a:t> </a:t>
            </a:r>
            <a:r>
              <a:rPr lang="fr-FR" sz="3200" dirty="0" err="1" smtClean="0"/>
              <a:t>built</a:t>
            </a:r>
            <a:r>
              <a:rPr lang="fr-FR" sz="3200" dirty="0" smtClean="0"/>
              <a:t> ?</a:t>
            </a:r>
          </a:p>
          <a:p>
            <a:pPr>
              <a:buNone/>
            </a:pPr>
            <a:endParaRPr lang="fr-FR" sz="3200" dirty="0" smtClean="0"/>
          </a:p>
          <a:p>
            <a:pPr marL="651510" indent="-514350">
              <a:buAutoNum type="arabicPeriod"/>
            </a:pPr>
            <a:r>
              <a:rPr lang="fr-FR" sz="3200" dirty="0" smtClean="0"/>
              <a:t>415-435</a:t>
            </a:r>
          </a:p>
          <a:p>
            <a:pPr marL="651510" indent="-514350">
              <a:buAutoNum type="arabicPeriod"/>
            </a:pPr>
            <a:r>
              <a:rPr lang="fr-FR" sz="3200" dirty="0" smtClean="0"/>
              <a:t>793-800</a:t>
            </a:r>
          </a:p>
          <a:p>
            <a:pPr marL="651510" indent="-514350">
              <a:buAutoNum type="arabicPeriod"/>
            </a:pPr>
            <a:r>
              <a:rPr lang="fr-FR" sz="3200" dirty="0" smtClean="0"/>
              <a:t>455-500</a:t>
            </a:r>
          </a:p>
          <a:p>
            <a:pPr marL="651510" indent="-514350">
              <a:buAutoNum type="arabicPeriod"/>
            </a:pPr>
            <a:endParaRPr lang="fr-FR" dirty="0" smtClean="0"/>
          </a:p>
        </p:txBody>
      </p:sp>
      <p:pic>
        <p:nvPicPr>
          <p:cNvPr id="4" name="Image 3" descr="manu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3212976"/>
            <a:ext cx="2857500" cy="16002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800" dirty="0" smtClean="0">
                <a:solidFill>
                  <a:srgbClr val="666699"/>
                </a:solidFill>
              </a:rPr>
              <a:t>Question four !</a:t>
            </a:r>
            <a:endParaRPr lang="fr-FR" sz="4800" dirty="0">
              <a:solidFill>
                <a:srgbClr val="666699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124944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How </a:t>
            </a:r>
            <a:r>
              <a:rPr lang="fr-FR" dirty="0" err="1" smtClean="0"/>
              <a:t>many</a:t>
            </a:r>
            <a:r>
              <a:rPr lang="fr-FR" dirty="0" smtClean="0"/>
              <a:t> </a:t>
            </a:r>
            <a:r>
              <a:rPr lang="fr-FR" dirty="0" err="1" smtClean="0"/>
              <a:t>steps</a:t>
            </a:r>
            <a:r>
              <a:rPr lang="fr-FR" dirty="0" smtClean="0"/>
              <a:t> are </a:t>
            </a:r>
            <a:r>
              <a:rPr lang="fr-FR" dirty="0" err="1" smtClean="0"/>
              <a:t>there</a:t>
            </a:r>
            <a:r>
              <a:rPr lang="fr-FR" dirty="0" smtClean="0"/>
              <a:t> to go to the top of </a:t>
            </a:r>
            <a:r>
              <a:rPr lang="fr-FR" dirty="0" err="1" smtClean="0"/>
              <a:t>Chichen</a:t>
            </a:r>
            <a:r>
              <a:rPr lang="fr-FR" dirty="0" smtClean="0"/>
              <a:t> </a:t>
            </a:r>
            <a:r>
              <a:rPr lang="fr-FR" dirty="0" err="1" smtClean="0"/>
              <a:t>Itza</a:t>
            </a:r>
            <a:r>
              <a:rPr lang="fr-FR" dirty="0" smtClean="0"/>
              <a:t> ?</a:t>
            </a:r>
          </a:p>
          <a:p>
            <a:pPr>
              <a:buNone/>
            </a:pPr>
            <a:endParaRPr lang="fr-FR" dirty="0" smtClean="0"/>
          </a:p>
          <a:p>
            <a:pPr marL="651510" indent="-514350">
              <a:buAutoNum type="arabicPeriod"/>
            </a:pPr>
            <a:r>
              <a:rPr lang="fr-FR" dirty="0" smtClean="0"/>
              <a:t>150 </a:t>
            </a:r>
            <a:r>
              <a:rPr lang="fr-FR" dirty="0" err="1" smtClean="0"/>
              <a:t>steps</a:t>
            </a:r>
            <a:endParaRPr lang="fr-FR" dirty="0" smtClean="0"/>
          </a:p>
          <a:p>
            <a:pPr marL="651510" indent="-514350">
              <a:buAutoNum type="arabicPeriod"/>
            </a:pPr>
            <a:r>
              <a:rPr lang="fr-FR" dirty="0" smtClean="0"/>
              <a:t>813 </a:t>
            </a:r>
            <a:r>
              <a:rPr lang="fr-FR" dirty="0" err="1" smtClean="0"/>
              <a:t>steps</a:t>
            </a:r>
            <a:endParaRPr lang="fr-FR" dirty="0" smtClean="0"/>
          </a:p>
          <a:p>
            <a:pPr marL="651510" indent="-514350">
              <a:buAutoNum type="arabicPeriod"/>
            </a:pPr>
            <a:r>
              <a:rPr lang="fr-FR" dirty="0" smtClean="0"/>
              <a:t>91 </a:t>
            </a:r>
            <a:r>
              <a:rPr lang="fr-FR" dirty="0" err="1" smtClean="0"/>
              <a:t>steps</a:t>
            </a:r>
            <a:endParaRPr lang="fr-FR" dirty="0" smtClean="0"/>
          </a:p>
        </p:txBody>
      </p:sp>
      <p:pic>
        <p:nvPicPr>
          <p:cNvPr id="5" name="Image 4" descr="téléchargement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9992" y="3068960"/>
            <a:ext cx="2609850" cy="17526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H="1">
            <a:off x="251520" y="274638"/>
            <a:ext cx="8496944" cy="490066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2708920"/>
            <a:ext cx="8229600" cy="132474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6600" dirty="0" smtClean="0">
                <a:solidFill>
                  <a:srgbClr val="666699"/>
                </a:solidFill>
              </a:rPr>
              <a:t>ANSWERS NOW !!!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/>
          </a:bodyPr>
          <a:lstStyle/>
          <a:p>
            <a:r>
              <a:rPr lang="fr-FR" sz="4800" dirty="0" err="1" smtClean="0">
                <a:solidFill>
                  <a:srgbClr val="666699"/>
                </a:solidFill>
              </a:rPr>
              <a:t>Answer</a:t>
            </a:r>
            <a:r>
              <a:rPr lang="fr-FR" sz="4800" dirty="0" smtClean="0">
                <a:solidFill>
                  <a:srgbClr val="666699"/>
                </a:solidFill>
              </a:rPr>
              <a:t> one !</a:t>
            </a:r>
            <a:endParaRPr lang="fr-FR" sz="4800" dirty="0">
              <a:solidFill>
                <a:srgbClr val="666699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27649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dirty="0" err="1" smtClean="0"/>
              <a:t>It’s</a:t>
            </a:r>
            <a:r>
              <a:rPr lang="fr-FR" dirty="0" smtClean="0"/>
              <a:t> </a:t>
            </a:r>
            <a:r>
              <a:rPr lang="fr-FR" dirty="0" err="1" smtClean="0"/>
              <a:t>answer</a:t>
            </a:r>
            <a:r>
              <a:rPr lang="fr-FR" dirty="0" smtClean="0"/>
              <a:t> </a:t>
            </a:r>
            <a:r>
              <a:rPr lang="fr-FR" dirty="0" err="1" smtClean="0"/>
              <a:t>number</a:t>
            </a:r>
            <a:r>
              <a:rPr lang="fr-FR" dirty="0" smtClean="0"/>
              <a:t> 2 : Mexico</a:t>
            </a:r>
          </a:p>
          <a:p>
            <a:pPr>
              <a:buNone/>
            </a:pPr>
            <a:r>
              <a:rPr lang="fr-FR" dirty="0" err="1" smtClean="0"/>
              <a:t>It’s</a:t>
            </a:r>
            <a:r>
              <a:rPr lang="fr-FR" dirty="0" smtClean="0"/>
              <a:t> a large </a:t>
            </a:r>
            <a:r>
              <a:rPr lang="fr-FR" dirty="0" err="1" smtClean="0"/>
              <a:t>pre</a:t>
            </a:r>
            <a:r>
              <a:rPr lang="fr-FR" dirty="0" smtClean="0"/>
              <a:t>-</a:t>
            </a:r>
            <a:r>
              <a:rPr lang="fr-FR" dirty="0" err="1" smtClean="0"/>
              <a:t>Columbian</a:t>
            </a:r>
            <a:r>
              <a:rPr lang="fr-FR" dirty="0" smtClean="0"/>
              <a:t> city.</a:t>
            </a:r>
          </a:p>
          <a:p>
            <a:pPr>
              <a:buNone/>
            </a:pPr>
            <a:r>
              <a:rPr lang="fr-FR" dirty="0" smtClean="0"/>
              <a:t>The </a:t>
            </a:r>
            <a:r>
              <a:rPr lang="fr-FR" dirty="0" err="1" smtClean="0"/>
              <a:t>archeological</a:t>
            </a:r>
            <a:r>
              <a:rPr lang="fr-FR" dirty="0" smtClean="0"/>
              <a:t> site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located</a:t>
            </a:r>
            <a:r>
              <a:rPr lang="fr-FR" dirty="0" smtClean="0"/>
              <a:t> in the </a:t>
            </a:r>
            <a:r>
              <a:rPr lang="fr-FR" dirty="0" err="1" smtClean="0"/>
              <a:t>municipality</a:t>
            </a:r>
            <a:r>
              <a:rPr lang="fr-FR" dirty="0" smtClean="0"/>
              <a:t> of </a:t>
            </a:r>
            <a:r>
              <a:rPr lang="fr-FR" dirty="0" err="1" smtClean="0"/>
              <a:t>Tinum</a:t>
            </a:r>
            <a:r>
              <a:rPr lang="fr-FR" dirty="0" smtClean="0"/>
              <a:t>, in the </a:t>
            </a:r>
            <a:r>
              <a:rPr lang="fr-FR" dirty="0" err="1" smtClean="0"/>
              <a:t>Mexican</a:t>
            </a:r>
            <a:r>
              <a:rPr lang="fr-FR" dirty="0" smtClean="0"/>
              <a:t> state of Yucatan.</a:t>
            </a:r>
            <a:endParaRPr lang="fr-FR" dirty="0"/>
          </a:p>
        </p:txBody>
      </p:sp>
      <p:sp>
        <p:nvSpPr>
          <p:cNvPr id="1026" name="AutoShape 2" descr="data:image/jpeg;base64,/9j/4AAQSkZJRgABAQAAAQABAAD/2wCEAAkGBhQSERQUExQWFRUWFRgXFxgYGBgYFxgWHBgXGBcYGBwcHSYfGRsjGhcUHy8gIycpLCwsFx4xNTAqNSYrLCkBCQoKDgwOGg8PGikkHyQvLSwqKS0sKiwsLCksLCwpLCopLSwpLCwsLCwsKSwsLCksLCwsLCwpLCwsLCwsLCwsLP/AABEIALcBFAMBIgACEQEDEQH/xAAbAAACAwEBAQAAAAAAAAAAAAAABAEDBQYCB//EAEIQAAIBAgQDBAUJBwMEAwAAAAECEQADBBIhMQVBUQYTImEycYGRoRQVI0JSscHR8DNicpKT0uFDsvEHFoKiF1Oz/8QAGgEAAQUBAAAAAAAAAAAAAAAAAAECAwQFBv/EADIRAAICAQMCBAMIAgMBAAAAAAABAgMRBBIhMUEFE1FhIjJxFCNSgZGh4fCx0RVCwQb/2gAMAwEAAhEDEQA/APpdm8GEj9Gou3CsaSJgxuOlJYC6ZygDXb19NSB8a0LmHuCdtttBP+6oroxqsafQipm7a0+5LUUg+JYHn8CfaIUciI9s1faxM9fZ+UZvcI86rxnGfyslUkxg1GaoQg6iPZFeqcOIzfqDUg0URQAUCoy1NABzoqBU0MAqBU1AoAmiiigUijWlMZjyjKoy6hjJzciojwqftfCoTiiyFIIJZlA03DFevMj2c4pcCDs1FJYbi6OBPhOUMcxAAkA7z5jXb26UNxPKqsRoXddNdFzwR1nIPfRgB6ikLnFFXcMORHMEEiDrl5dddN5Ap5TQ0BNRFTUGkAmsq9eGYgnXMYHkAk/hWrWPcU5yZ8MtI55otwfYM3vqvqV90wYFQeVZnEezNi9Ga2AQR4lhTpyMbitSisau2dbzBtDMZM+3wCwEyd2uX1dDI133Apa72eW2TcwwFu5lCxIFthI0YFWjQbrB8+dbNFSLU2p53P39GJhGLdt4tw4m0jADKBmKEEa+KAwYEbj3Upwbs29tQlzJlKXBcy5iLhYjLmk7gFtY8q6WleJ8RWxba45gL7yeQHmanr1Vr+6rS59PUTC6nJY7g64TD4rx5SWTuhnhoEaiNZYltD9n20z2O41mTunOZQo8RBAVmYhbRJ9ImZHtFc7j+OpiEYPaAuFpQhoyiFVVWdxOpmBqSIrX4BxN8IqtdsLbsOqAXEG7ZZVngsTMn1a6cq6C/T2fZmrVmbft2Xb1Ik+eBDiXYvEd4xtxdViWDAgbk6ETvRSvGOPMl0jDXGS3vlDDKGJJbKZ1UmTPnsNqKv1fbtixJdO6ExE+nTXQ2buZVaZ0+POuerS4Lf8ASTadQfPT9e+q/ilG6KsXbqVPD7tlm19GHFcHl8YPpHb10rhsUAfEJB3ESPXWhxC4WsnMIKsJ6esVj1R0ejq1EX1TT6kmrnKi3g2Usq2qk/E/k3smPKpuWXXfxDy/wJ/9fbWdw64Q4E6Hl+vZXQo4MA71Xnvpm65c4LmnsVkcszVvA9fdPxWR8anvR5/yt+VO3cKH1IBI01Ak0ucKo3QfyikdyXYuKvPcq70ef8rflVYdiTA94jTUTqR0PKrhZSYyrI8h+VWJbA2AHqEUx3rHCHKnnkXKv0H6/wDKot350Oh/WnkfLnyJpuq7tkMNf1/jy2ojqPxIJUrseaDVSsVMN7D8PdJG+omDOha2rPuQNETU0VFAhXewqsQTMgESGZdDBPokTsPdVfzegMwZnN6Tbglgd4PiJPtPU0zRRkBazgUUiF2EAEkgaRoCSNoHqqW4fbJJy7zzMSdSQJgE8yKYIqAaUCh8AjEyNTM6kTMzseetXgRAG23uH+Kk0GgAoqJqaQCCK5PtDxp7DpCrkZ37xmkBFAt9NyZMDnGgrra+Zf8AU7ez/Fd+6zU+nqjdPZJcMZPhGNx7tQ912NtyEbKdoZcuyzvv4tOZ3MA1bwjtxfRx3r94h0OYCRtrIE6dK5qit/8A4/T+X5bisfTkrZeT7Tg8ULiK67MJq6uA7C8dCO1pyArAEE/bAAgesCY6jTeu+VpEjUGuC12klpbXB9OxPF5RNYvazgrYmxlQ+JWDKNAGO0EnbQk1tUVWptlTNWR6oc1k+L4vAvafJcUq3Q/hyI8xX1DhNpb2AtrqFazk1MkaZTrGu2h9VX8f4T8osPbBAJgqTsCDInyp5BlUTAga8hoPgK2dd4n9qqg8YkmRxhhnL/8Ax7ayqC7SFhiNMxkmY5bgeoCitW92pw6khnII6qwnzEjUeY0oqDzte+fiFxE0qlGhgehH6901FFdrOCnFxfc55PDyjoii3UbKZzD3GueuIVMEQa9WL5RsymD9/rrWxSi/bzqPEOX4VgxVmgnzzF/39TUnJauOf+yMbNGvSt3A4kka7jf1dawdqYtX9NzmB0PVYj4U3xP41G6Ppz/fzI9LJwbR0zPOx514cSADv8KVw1zwAazuSZ/GmAYQ9fz2rKT3I2Y2i9+wVbN+7EdTvS9nFggydo/UU8tvTzO3npWZi8MZMDWNaZKOOS3VPcuR0GppO4w1+qSgPtFM2SconeKaPawecSsqZ/Q5/wDrmrxaPhE7xB9Y0PtmaYVtfVVJwa7glT8PVpB95IFWqbIxW2RXsg28oKofFL8PKPXqdvOvb4ZzoRp13EefIjY7CdssGRoYYQIjQn3nz5k+ZqaU4x9yFRbElaf18D0NTUYrDZSSmkcvL8vL3Qd4tvIn9A9KcmpLKGpnqgiiilFIoH+amvMa0o3oQ9wAgTqTpXpmjfSs3HXczCOXMUtFaFei3xTbwZ9mt2SaSybYYHYg+qvmX/U1hmteT3fus12YMbVwfb9p7snfPd/22as6fSeVapZCGr834cHIUUUVtEhbhfTTWPEuvTUa19lxFolGVdDBA5Ry6aV8VBr6PwLttbuKi3SVuQAzEeEnaZG077QK5j/6CiyUYWRXC6k9EZTltiss1zgro9Fgo6STy/hA3J5DlVlnD3QoBYMQwOpOoGwLR119HWnAZ1G1TXI+Y/YkawZ3yK8BAue/rJ8jpBH5869cZ4mmHsl31iIWQCxkaCd+pp27dCqWYhQBJJ0AHU18q7V8XGIxBZSSgEJIj1wPMz8K0/DdG9ZbiXEV1/0MlLCLeJ8ds3rhuPhyWI1i5lHq2M6RrpOugqKw6K7ZaKuKwm8fVkG4+10UUUphnkHrTXDcRluDpzpdWgyNDTKBW5hW5g6D2H8KxPE3bGrao5Xr3Rc023dnPI3xjCiM69RPqP4zWXWrgrwZDbbWdv8AFZ2IsFGKn2eY5GmeGWwsrdM+/b/wk1cHlWR/rGbGPyqdfFpE7RTN7FsAAD6ZGvTqP11rINWIw/xVHxDRvTfFDO3/AASUahz4fU6JpKiOU1k33ZSQTuBPmKcwF2IBEKxka6SRt99e8fgZPhHLeqHzLKN3TWJrDMy3aLGtRRApeyjKYMRsKvLcpH40hYk8npfxqa8ga/fXqhjUFX2z4dN6oq20TrHTenRfIyxcFdJXFyN+6fh/wNf4QfsinXwxMHUZTt19flSmMu+kpgaAqepEGpozUGmzOy49SyiqcJclR+tIBHuBj2V7usQNBPlVxLLwS54yLY3Ex4Y9fT4ajUUhmPMn31LEE6aCTUVvaeiMImDffKcgoooq0VSK4Tt7/pfx3f8AbZru64Tt7/pfx3f9tmhfMixpvnOQoqRqdetdd814GXyujSzMga7oEkKqH6RJIK3DOYSGU67VNZaodUzTSychXuzdyma6KxgMGQmdlUkHvIuk5TmATJqc2ZSxaC+UgDyPi5wzD5ULNaVvSuKl8OoSLuiHMSzStuVBJ6aHSKVsJpxaeB8W4SUl1RXw7j121+zuGB9XdfcdB+dXcU7Z4liuV+7gScg3MnUzPTbak+PWrdq4O4KFCD6LZ510n6V+UfZ56Urh79tnXvJVZ1YDNA5kDSfVWDHw9U3+dGG6GHxxlP6M6CzV0azTbLMRsT+bHVfVdxzA8YvOLiXDduo9tgVktDEZkYA9GUGBymsZ1gkHcaGtrjvCEVFv27y3EdyqiDmECdZ5jSdBvSSYi44aU7zwhczKzlQNoPI/rlWzppR2+ZBJJ9V0w19Tn7ElJpPK7CNFBYUVc3xGH2uiiiq5iBRRRQ1nqB7w97IwbetS/hRfVWRoyg6fH76yKYwGKKNI16jr5VheI0RpSvhx2/kv6a3P3cujF6imcdaAaV2bxD20tWpVKN9KbWclScfLm0N4XEGIgnUEesHf3VtC8WVSvt61ziXipH3j4VpcMxfi1Mz7uc1yNtc6bGprGf0NnS3pY7luNPiEkgxv6uRpC1jUuXWQMDcRFZ0nxQdFMcp++tu5hwwmc0V8541wzErjL9/DozOy27KkCAQ9tlLjr3V0WmPQZqSMMvk2lNY4O4wPErd5A9pw6lisrqJGhHsIIpm44UFjoACxPQDUn4V81PBL9kC0qXRZV8XkRVuscxvfQPFu7bOtsEq5OUEyYkGtDE4TFG6Wy32t9zleCQWxvyZgLwQai1MKYOXvIb6pJk8lZ6jN79DtMIumbNmDQQddiJB9opjvsukxNcHi7dxDba6uIz99w8W3DP3a2s2GW6jw2WTd77MGEtnXcAxRjLWLa2lpLd9btq1iwXMhWZr1tkyMWGcm0HymRBIEg7HlejDfnqj6gp0FI8QweYaDbUflWB2NF1O+zZ1tlk7tHW4n1TnKi7de4AfBvAkEiZmule9IJB0NNmk/hK1kcxyzCw2JyyPz6k8gdRryiI2jV23eDDTn6vbHq94pK9qSwBAn3HpVRaNduv4f8iD570lWq5UWipGzHDKykEjoaKiZJPUz1+NTXaVvMEzBnjc8BRRRTxpFcH2+b9l/Hd+6zXe0pisDn5x+v+PdScp5RLTNQllnx7OOtGcda+r/ADL+8aPmX940/wA2X4f3/gt/aYHyjOOtGcda+r/Mv7xo+Zf3jS+bL8P7/wAB9pgfKM460Zh1r6v8y/vGgcG/eNHmy9P3/gPtMD5hhMay+FSGDH0SA4LbAgGfF0I1+6vrPB8ELdi2pRUYLLAbByPHt1k0sODcwxny0NWfN7//AG3P52/OsjxHSWatJQxH19x8dXBGh3K9B7hU0imCcf6j/wA7fnRWT/wl/wCP/I/7bD0HaKKK6oyQooooAKi2SPMa1NFV9RpoaiO2Y+E3B5Q9jb4uWwQIZen2fymKQBr0jkGRTrYdblsOghl0bzAH31l1SnopqufyvuW5L7Qty6rsI1CCD66KmtTUUR1FbhLuVITcHlGzwvFR4ZJ8o+41GNsKDOsnUevrWXavFdjE6VrYS/3iFTqR8f1+FchdTOiXlT/L3Oh0WpUuBfvA7Ae0eR6Ve+IyzIG8CDy60uoKsPCNdYH60oxNyRqBmnXqPzqE18FuIVLmhghSrQQCJVgykeYYAjzFWPazLoZ5gmkrN2PKSJPl0phmIBKgAbz5afGTRkMYLkQRKgSBA6T0qcCYBU77/iPxFV4W8I6SdPXzmi6XBkAbx6xy/GlTGSjlNDPco+h3H3Vh45GB1+sT9/8AzWnfwv0gIJDPv0iNfVSPEsOVYA7CQD5RVrSqL1EPqYWpTUHx0Faoxl0rbZl3AJHP2+cb+yr6K7IxDIXiMsV72FDGbhFv7IKiRKGfEdgYWN9ai1xN2t7gXDcRcoyhgrd3MBpj0m1O3sqm9x9wIAXMHuBt4ygP3ZAnc5ev1H25N3ce6sFMaqWkrlIgN4SAxEtGmv1W6ClJsex64fiWZ3Vm1ViIJtTsu4UBuZ12pbDcTb6Mm4GDKhuHwwhYHQkAAAnrqMu+tS/F3CZ/BJzgJrmlVY5vS1GgMRsw1633Me5ulFiNdQuY6LaPN1H+ofhQGPYbwV0sgY883uzNlP8ALFX0UUhCFFFFABRRRQAUUUUAFFFFABRRRQAUUUUAFFFFABXtb7BSoOh3HWvFFMnXGaxJZHRk49Aooop40KYwN8K6kzAPL7qWJomqerohfBxfVcolqsdcso6R0B8Y57Hy3rNuYYkk8pb4VZgL7wDEpGgkfCnrsTpXIY4Osou3ow6us3dRMkREV7xceoztHIdPLevGJWG6aD7vzphc6jtjDgDbnI6+31V7VjmgjTkf1zpfCscpiCZnz/UU9aYMojQnqPhTlyRS4EuKXGDCDAG3rGlK8RxmfL1G/rp7i6TqTEfH9RWPeMfD9e6pNM3HUR9MowtRnEl6nmiiiu4TMQrNhTuqn2Dz/NveetCYdQICqAdYCgCfdVlFAZK/k6zOVZHOBPTfeq79q2qyyLlHLIGgkgaKAdSSNhTFK8R/Z/8Ana//AFt0j6Do8sn5evS5/Rvf2UfOC9Lv9G9/ZTFUY+0zWnW22VyjBT0YgwfLXnSci/D/AFkfOC9Ln9G9/ZR84L0uf0b39lY1/BYsEdzFtPFKm53hEqQDLgmQ2VoEjfzn02GxozQ4Yy4WSgGUqwtn9nOYMVYmYPTlUTtw8Ml8qL6P9/4Nb5wXpd/o3v7Kn5wXpc/o3v7KV4a7q7JeuqzN4lWVzDV5AAAOXLkiZ561p1JGW5cMZOGx4af9/IWXHrIEOJMDNbuqJ6SyAcjzp6zhmbYadTt/mksYB9FJj6ZRtPJta0nxx0C6ADpz/KobJ2Z2wXPqS1wrxun09D2OGH7Q9x/OillUtJkb82iioNt3exfoS7qu1b/UrooorQKAUUUUAFFFFAFOLxS20LtMCJjzIUfEilbfHbBTP3gA10O4IKgiP/Jdp9IbzTeIw6uuVhIJBj1EMPiBSeL7P2bpJdSSR9pgB6AkAGAYtoJjZaa93Ykjsx8WSRx6xmK96srAJ5SSwidifA09Ir3d4xaVirNlKkgyDpCoxJ8ouIAerAVWez9k/UOxEBmGhLkjQ7HvLgI6NFWYvg9q4zs6yzoqsZIlVbOOcelHrgDYUnx+wv3fuV2+0FgkjvAIIEnQEmYynmDG/mOor1heN2LhAS4CWJCjUZiFDHLI1Eazz16Ut/2ph4HgOkEeN+URz5QKZt8CtLcS4FOdDKnMxAOXLsTG0+80yXmJZWB2Kvc1Ozvaiw904dC2cSZIhWI9IKZnSDuBsa6C4+p235VjcI4Lh+8a9bthbpnMdY19KATCk+Va4t7+XKuOk55e7qdZFUYTpzjC6+pTctLrpM/htXP8Z7TWbN0WrgYO2UzEhQdBOu0ztNbrYQEyCwPkTFY3EMJgr19Tcym8uylvFAkiVnUbnWmTUezLOmacn5iePYhuO2kuPaYMCpZc/hgsFVyoGbMSFKmQpGsTVmH7W2ELIbhkHYJcY7wdlM69K9twW1cbO9tWmZYswMlTbLEAhc2Q5c0THPQRziYrBLiu6S04uZ8kySuYwCZL84WTE6VK1XHqMrhZbnaunU6xO1eFuMEF3MZKk5WiQUEaiTPeLBGh11pLFdqsMQFttnzHIIRzByyumWZOwganSuaS/wAP8BRT9JazKqC7qpuKA0bowa3EAiAG0rTw1/hqAo9vu8uVjpeGTQlG38A8bERzBjVdJNsfRlOynKyOWXDKCplSAynqDqD7Qa91ViMfYRBkzqFQkqbVxSiJlGZhl8NsAqJ236GLa6LQ3u2vD6o5vUUuqXIUUtxHP3T916ceGIncTE6TExOkxNZDYjFh1W2jd2frXcjOAWOpykbKBoZOus8rrlgijDd3Ogrm+0uIxSswtIWtsLMGB4HF7Mx85XKscjl6moXHY6SO7BYWww8ICklGJBbPoQ4CgCZ57zVPEMRjWtCVykPbPoqQVFxcsnODJMSoHTUbVHOWV3Jq69suxYvEMdlJ7nUNMZTsSPCNRoviHMtA11pnA8UxKl++tMUVLr5sjISVaUESQMyE6bjLr1NNziGMFh2a0FfOoAUZoUg5iBrmjwifM9K2+DX7j2Ua6MrmZERpJgkcpEGKwfFNXKtqEWzSp02KvPkotZxjPPqKdnON/KVclApUgaEsDM9eenxFa164FUs2ygseegEmotBQPDlA/diPhWT2n4rcsIptqDmJDEgsBoIEDrr7q5+UpzfLeS2q4ajUbaY7U+iz/wCmDau2bt58VLqLRV2QhdfqqQ2YACRqD74NblvtTYI8RZNSACJkgScpTMCI2M6yImvHydLeEZ1sqpZFZkhoBkatHihZLQOQO1ZuJ4nba8s21u3WIy3UZkUtnCIQGBkDIDPjXw867DR0vT1pPq+Sr4jfHVW4intj8KXHCX8mpiOO2WKhbgJR8x0IGVcwZpIggHmJr2O01iYzHNmy5SrK3p5NiBGzGDBgExXNNjrNtUIwsQFUeMmbfdW/CwygAlTaWYMkQeRrc4RhLF0s3cZGUgglmYkF3gmfrZlY6zGbcyRVxTbeDOlXGMctP9jfDEcyPUSKKiip8IqphRRRSjQooooAKKKKACiiigBHjOBa9aKK2RiyENrpldXnT+GsW1wPGAk9+ozszvDOBmdTmyjLsGy5ToQF84rqKKY4KTySxtcVg5y5wrGSct4DxDKTdueiM0ZgVIzElJ5EJ1JJ84js/iGKTenKZMs5MkJMabSGMba+7paKTy0O8+XsY5wuJXDOouk3SRBDGYhQwDEAgkhyPs5oBgTW12Rxl23ZW3iCWfMYJOYhTEKWnXWeu/lXmiqOo8Pha9y4kW6vErK6vKwsZznHP0ya/F+PW8IA1wEKxYaAE+FS7bsJ0U6CSdgCTXG4+1gfl5vNiGWCzsAjFVa3kBlgJC+JOWuusCuhXFHMjMM+QkrM6EgqSI8idwaQtdnsI12WtsoJB0u3dGlWkww5qvl4RWRPQygvvIvHsadPie15rlhvh/Q0beOsEwLysAfENRrKpO2ozMokaSd96wbtjAfKBeW7NxmzjV4BzFdRGgzI0zEZTNdBf7HYY7Bl3j6S4UIJDRGaMsgEDYHaK84fspZQZTY0mZFy4QfSJBlpyks0rsZ1BgVS21+5ehqra/bPp3Ml+wlhR+zYbbMTtl6yI8M7bsx3JqbnZiy0llZpgNLNDADKoaNCABAHLM0ekZ7FmJ5aeZpbECFMH29aRzku46E4z7GdZ7NWjblu8JghybrE3EMStzXxKci+H1/aMruutbWHRSjCYB5DWKUOCdG05azyp1eqtpmpw/MzdbTveGZ1FO4zErcUeGHHMbEVgcd4yMMEJUuWJgA5RAAmTB6ituHjFWzM+vojNh4fZbaq6uW+ho0rxO4BaJ6NbJ9QuoT8AazsR2kylctuQy27ikk/snIRif3hcZFjo4NLYXtoHyAWpuMQAA8DW6iETyIVw3v9o/E3L5Y8f3t/I1aOUXz1RtpxWzv3qfzCrF4pZOneJr+8Kx8P24Vx4LV06TuF08XXnIjnuDO8M4ftyiMS9q4Cs6ZlncL4ZIzGTqNIGp6Vh3Rtvs3zT/b/AEXIVbVhIzsRw+3kKW8RatqxuZwNAQ11nGikAkKchnkPZVd7CZ5LY0bZVyvcXpqYfU7++tzg/aUYm/3YUqSjPqwMEMqspBG4zyN9RrEVo3GIYgExJ5+yr+k007Hz2/x+g26bqjliCcVtAD6VCQBrmFB45Z53k5T4xz0HPntV5x6hspcZumbbkP8AikMdgbdwlzdgHKphhEqZXXqCZHSumwzKWO+T3f4gjm0EcMe9UwDJ0DSa0aycKbVkz3oJykbzABWY1JGpWR11p9cahE51jzIG+2+1CiEvRF9FFFKRhVGNulbbFdxHKYEgExzgSfZV9FAIyDjjmI72LYBy3IQ5mhTk2ymJY6CTEcjVYxznPDEuWKKvgMeKM3dxmELLGTrGvKtuaJpcj9y9DGTidwmYhS1lYjVGLKHB8jLrPIgdaMRir0tknW4UGiEDQEFR6RIGcmdNPVWzNFGQ3L0Mf5zZlZs2RgPDbygz9HJJ0nR8wnYZINC4y6FzamXdQPDByi6VAAXMNUXWfvrYmijIbl6GRY4n9IB3oe2IzsQohirnKSAABKg9QTBJqeF41naHbWF8MoN7SMfDGfdid491a00TRkNyx0CiiikGBVGNdhbc2xmfKco5Fvqz5TBPlNX0UME8M5o4nHKhXJmdfCDCkPERczZl1bXTIOulerXEcYyE91uWAGUAq2crzfVQgnNzJ22ro6Kj8t+rJvNX4UZHD+LY5Mi5QRKhgyrHpAHxZ9iksWC6NAAM6MdlOLYvv7nyqRbIMSAAHkQEI3WM3XYU/RVC3w2qx5TaL9Hic6oShtTz69vob922GghuXXSfOqGwDZfdoNtOh9VY9PYfixAAIkDpv5Vk3+G21vK5XsW6fE0+JcHPcR4jireOW1bQ9zKfVkFdMzFuRGunkOtW/wDd+KtBybJuxnDWxbdTbKsQgL6i5nQEyBvHUA9P8pS7tlDcw2k1J4gLcgsGMbL+ewqlXFqWMZNW/VVWVp8LC/U5fFdoLi4hh8ld07wqMocZ1kBWWUAgkxudUf6sMWcDiRirvcXMOpRkZxcKOUDAgAL3iLupJmPqtE08vFbg2mJ2ka+utLB8bVtGGU/Cpp0OCzKvHuZdV9TfwvDPONuWMPbZ7gCooAJjz0EAdYpO3xnC3LQugrlY5FORixcBmIyhS2igttoBNaXEeHW8RZazcnK0TrBkGVIPka5Lj3CMPhML3IFxgGa5AFt3ZhbYsTnGQQmsx4YQjUioq4tySXQ0dlPlPOd2fyx/s1cNirCnKXtySFEvbJLkFsvLxGdBGoAImrjxSwHKF0DLvIyqDAkZyAsgMsiZGYVx9y1hCr3w1517zu2LFDBOZgwJJYiWBkknTXWa0m4hhbne3A98oo+Vm14QhKslxiAdWOYLIJKgs0QdRf2pFRehqcM4vhwi/S2hJuRLKNMzvrr4fDJ1jSlTxK2Wb6RJD5W8QEMToNevLryrmLWHw2GAS539q8lwkAFHCm2GdDoniJkHVZJUTCkStct4Irkz34AERkIUFRmkxEeiTmnUCOlaGk+DMvUo6tKeFzwdKeF2rsPJYHMRrpDEloBHOW366RVj8HQoUloLFtxzXLG0RHl570zhsOLaBAdFECd6tymJ5bTymtXcu7Mp7uxntwO2RHi9AJuNg2bpvNR8w2v3veJ2AMGOYA92kVo0UuRHKQUUUUDAooooAKKKKACiiigAooooAKKKKACiiigAooooAKKKKACiiigAooooAgigCpqjE3CI1iTBOmggnnpJIA16014XIqy+C+ikbfENNYOoGsAnx5TtIMDXSvHzmd4ECSROp8OYRTXOLWGSeVI3cFxErCtqvxr2MJbvL9Iq3BIPjUNrlBmCN5Zj7Y2EVhpjySIVdwNzuWKiNNtKvw3HIXKAASsgzOoVdNRrpWNdpIwbnV0fb0+hqaa+XyTNc8LtFSpt28rNmK5Fgt9oiIJ86hOF2kByWrakrl0RQMvNTA2PSvOB4kLjMNBEEQZkEsPX9X416v32Y5Leh2Z4kJpOm0vqNOUyfOryupe4ZmW+A23BUWbAVSy5+7QkfaFtcsDUtqec6Hm8nZ7DCIw9rQRPdoTEAbxrsPdXrC3xbC23AQgAA65G8wxGhJ5HWTz3pxXBmCDBgwZg9D0NLKTYKKSwSEHQe4VJopNuJK0C2QzEwNDEfaJj0RG430A3puWxcJDLopgEA8wD5dB7qysXayNqdCdNJJ1E6DXQeX306nDVIJuAO5MlogjoFO6gDQQfPnXtcKEDFJzEekxLHTUCWnTyqaq6Vb4ZDbTGa5MpHkTr7QR99FejU10Kzjk59rngiiiilGhRRRQAUUUUAFFFFABRRRQAUUUUAFFFFABRRRQAUUUUAFFFFABUEVNFAEZRRlHQUUUYDIZaMo6CiigMhlq2ziWUQNtTEczqaKKa64z4aHRslDmLGl4gpBDjQ+0EdCKVu3EV0a2AsA5gBlkawpjQgSW2OvtoorOlpq4zwkaMNTZKGWy/vlvuUBm2qywAiSTorSJKwCYGh59Do1FFZTNUiqca3gPs90ioop9Xzojt+RmZRRRXSM5w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8" name="AutoShape 4" descr="data:image/jpeg;base64,/9j/4AAQSkZJRgABAQAAAQABAAD/2wCEAAkGBhQSERQUExQWFRUWFRgXFxgYGBgYFxgWHBgXGBcYGBwcHSYfGRsjGhcUHy8gIycpLCwsFx4xNTAqNSYrLCkBCQoKDgwOGg8PGikkHyQvLSwqKS0sKiwsLCksLCwpLCopLSwpLCwsLCwsKSwsLCksLCwsLCwpLCwsLCwsLCwsLP/AABEIALcBFAMBIgACEQEDEQH/xAAbAAACAwEBAQAAAAAAAAAAAAAABAEDBQYCB//EAEIQAAIBAgQDBAUJBwMEAwAAAAECEQADBBIhMQVBUQYTImEycYGRoRQVI0JSscHR8DNicpKT0uFDsvEHFoKiF1Oz/8QAGgEAAQUBAAAAAAAAAAAAAAAAAAECAwQFBv/EADIRAAICAQMCBAMIAgMBAAAAAAABAgMRBBIhMUEFE1FhIjJxFCNSgZGh4fCx0RVCwQb/2gAMAwEAAhEDEQA/APpdm8GEj9Gou3CsaSJgxuOlJYC6ZygDXb19NSB8a0LmHuCdtttBP+6oroxqsafQipm7a0+5LUUg+JYHn8CfaIUciI9s1faxM9fZ+UZvcI86rxnGfyslUkxg1GaoQg6iPZFeqcOIzfqDUg0URQAUCoy1NABzoqBU0MAqBU1AoAmiiigUijWlMZjyjKoy6hjJzciojwqftfCoTiiyFIIJZlA03DFevMj2c4pcCDs1FJYbi6OBPhOUMcxAAkA7z5jXb26UNxPKqsRoXddNdFzwR1nIPfRgB6ikLnFFXcMORHMEEiDrl5dddN5Ap5TQ0BNRFTUGkAmsq9eGYgnXMYHkAk/hWrWPcU5yZ8MtI55otwfYM3vqvqV90wYFQeVZnEezNi9Ga2AQR4lhTpyMbitSisau2dbzBtDMZM+3wCwEyd2uX1dDI133Apa72eW2TcwwFu5lCxIFthI0YFWjQbrB8+dbNFSLU2p53P39GJhGLdt4tw4m0jADKBmKEEa+KAwYEbj3Upwbs29tQlzJlKXBcy5iLhYjLmk7gFtY8q6WleJ8RWxba45gL7yeQHmanr1Vr+6rS59PUTC6nJY7g64TD4rx5SWTuhnhoEaiNZYltD9n20z2O41mTunOZQo8RBAVmYhbRJ9ImZHtFc7j+OpiEYPaAuFpQhoyiFVVWdxOpmBqSIrX4BxN8IqtdsLbsOqAXEG7ZZVngsTMn1a6cq6C/T2fZmrVmbft2Xb1Ik+eBDiXYvEd4xtxdViWDAgbk6ETvRSvGOPMl0jDXGS3vlDDKGJJbKZ1UmTPnsNqKv1fbtixJdO6ExE+nTXQ2buZVaZ0+POuerS4Lf8ASTadQfPT9e+q/ilG6KsXbqVPD7tlm19GHFcHl8YPpHb10rhsUAfEJB3ESPXWhxC4WsnMIKsJ6esVj1R0ejq1EX1TT6kmrnKi3g2Usq2qk/E/k3smPKpuWXXfxDy/wJ/9fbWdw64Q4E6Hl+vZXQo4MA71Xnvpm65c4LmnsVkcszVvA9fdPxWR8anvR5/yt+VO3cKH1IBI01Ak0ucKo3QfyikdyXYuKvPcq70ef8rflVYdiTA94jTUTqR0PKrhZSYyrI8h+VWJbA2AHqEUx3rHCHKnnkXKv0H6/wDKot350Oh/WnkfLnyJpuq7tkMNf1/jy2ojqPxIJUrseaDVSsVMN7D8PdJG+omDOha2rPuQNETU0VFAhXewqsQTMgESGZdDBPokTsPdVfzegMwZnN6Tbglgd4PiJPtPU0zRRkBazgUUiF2EAEkgaRoCSNoHqqW4fbJJy7zzMSdSQJgE8yKYIqAaUCh8AjEyNTM6kTMzseetXgRAG23uH+Kk0GgAoqJqaQCCK5PtDxp7DpCrkZ37xmkBFAt9NyZMDnGgrra+Zf8AU7ez/Fd+6zU+nqjdPZJcMZPhGNx7tQ912NtyEbKdoZcuyzvv4tOZ3MA1bwjtxfRx3r94h0OYCRtrIE6dK5qit/8A4/T+X5bisfTkrZeT7Tg8ULiK67MJq6uA7C8dCO1pyArAEE/bAAgesCY6jTeu+VpEjUGuC12klpbXB9OxPF5RNYvazgrYmxlQ+JWDKNAGO0EnbQk1tUVWptlTNWR6oc1k+L4vAvafJcUq3Q/hyI8xX1DhNpb2AtrqFazk1MkaZTrGu2h9VX8f4T8osPbBAJgqTsCDInyp5BlUTAga8hoPgK2dd4n9qqg8YkmRxhhnL/8Ax7ayqC7SFhiNMxkmY5bgeoCitW92pw6khnII6qwnzEjUeY0oqDzte+fiFxE0qlGhgehH6901FFdrOCnFxfc55PDyjoii3UbKZzD3GueuIVMEQa9WL5RsymD9/rrWxSi/bzqPEOX4VgxVmgnzzF/39TUnJauOf+yMbNGvSt3A4kka7jf1dawdqYtX9NzmB0PVYj4U3xP41G6Ppz/fzI9LJwbR0zPOx514cSADv8KVw1zwAazuSZ/GmAYQ9fz2rKT3I2Y2i9+wVbN+7EdTvS9nFggydo/UU8tvTzO3npWZi8MZMDWNaZKOOS3VPcuR0GppO4w1+qSgPtFM2SconeKaPawecSsqZ/Q5/wDrmrxaPhE7xB9Y0PtmaYVtfVVJwa7glT8PVpB95IFWqbIxW2RXsg28oKofFL8PKPXqdvOvb4ZzoRp13EefIjY7CdssGRoYYQIjQn3nz5k+ZqaU4x9yFRbElaf18D0NTUYrDZSSmkcvL8vL3Qd4tvIn9A9KcmpLKGpnqgiiilFIoH+amvMa0o3oQ9wAgTqTpXpmjfSs3HXczCOXMUtFaFei3xTbwZ9mt2SaSybYYHYg+qvmX/U1hmteT3fus12YMbVwfb9p7snfPd/22as6fSeVapZCGr834cHIUUUVtEhbhfTTWPEuvTUa19lxFolGVdDBA5Ry6aV8VBr6PwLttbuKi3SVuQAzEeEnaZG077QK5j/6CiyUYWRXC6k9EZTltiss1zgro9Fgo6STy/hA3J5DlVlnD3QoBYMQwOpOoGwLR119HWnAZ1G1TXI+Y/YkawZ3yK8BAue/rJ8jpBH5869cZ4mmHsl31iIWQCxkaCd+pp27dCqWYhQBJJ0AHU18q7V8XGIxBZSSgEJIj1wPMz8K0/DdG9ZbiXEV1/0MlLCLeJ8ds3rhuPhyWI1i5lHq2M6RrpOugqKw6K7ZaKuKwm8fVkG4+10UUUphnkHrTXDcRluDpzpdWgyNDTKBW5hW5g6D2H8KxPE3bGrao5Xr3Rc023dnPI3xjCiM69RPqP4zWXWrgrwZDbbWdv8AFZ2IsFGKn2eY5GmeGWwsrdM+/b/wk1cHlWR/rGbGPyqdfFpE7RTN7FsAAD6ZGvTqP11rINWIw/xVHxDRvTfFDO3/AASUahz4fU6JpKiOU1k33ZSQTuBPmKcwF2IBEKxka6SRt99e8fgZPhHLeqHzLKN3TWJrDMy3aLGtRRApeyjKYMRsKvLcpH40hYk8npfxqa8ga/fXqhjUFX2z4dN6oq20TrHTenRfIyxcFdJXFyN+6fh/wNf4QfsinXwxMHUZTt19flSmMu+kpgaAqepEGpozUGmzOy49SyiqcJclR+tIBHuBj2V7usQNBPlVxLLwS54yLY3Ex4Y9fT4ajUUhmPMn31LEE6aCTUVvaeiMImDffKcgoooq0VSK4Tt7/pfx3f8AbZru64Tt7/pfx3f9tmhfMixpvnOQoqRqdetdd814GXyujSzMga7oEkKqH6RJIK3DOYSGU67VNZaodUzTSychXuzdyma6KxgMGQmdlUkHvIuk5TmATJqc2ZSxaC+UgDyPi5wzD5ULNaVvSuKl8OoSLuiHMSzStuVBJ6aHSKVsJpxaeB8W4SUl1RXw7j121+zuGB9XdfcdB+dXcU7Z4liuV+7gScg3MnUzPTbak+PWrdq4O4KFCD6LZ510n6V+UfZ56Urh79tnXvJVZ1YDNA5kDSfVWDHw9U3+dGG6GHxxlP6M6CzV0azTbLMRsT+bHVfVdxzA8YvOLiXDduo9tgVktDEZkYA9GUGBymsZ1gkHcaGtrjvCEVFv27y3EdyqiDmECdZ5jSdBvSSYi44aU7zwhczKzlQNoPI/rlWzppR2+ZBJJ9V0w19Tn7ElJpPK7CNFBYUVc3xGH2uiiiq5iBRRRQ1nqB7w97IwbetS/hRfVWRoyg6fH76yKYwGKKNI16jr5VheI0RpSvhx2/kv6a3P3cujF6imcdaAaV2bxD20tWpVKN9KbWclScfLm0N4XEGIgnUEesHf3VtC8WVSvt61ziXipH3j4VpcMxfi1Mz7uc1yNtc6bGprGf0NnS3pY7luNPiEkgxv6uRpC1jUuXWQMDcRFZ0nxQdFMcp++tu5hwwmc0V8541wzErjL9/DozOy27KkCAQ9tlLjr3V0WmPQZqSMMvk2lNY4O4wPErd5A9pw6lisrqJGhHsIIpm44UFjoACxPQDUn4V81PBL9kC0qXRZV8XkRVuscxvfQPFu7bOtsEq5OUEyYkGtDE4TFG6Wy32t9zleCQWxvyZgLwQai1MKYOXvIb6pJk8lZ6jN79DtMIumbNmDQQddiJB9opjvsukxNcHi7dxDba6uIz99w8W3DP3a2s2GW6jw2WTd77MGEtnXcAxRjLWLa2lpLd9btq1iwXMhWZr1tkyMWGcm0HymRBIEg7HlejDfnqj6gp0FI8QweYaDbUflWB2NF1O+zZ1tlk7tHW4n1TnKi7de4AfBvAkEiZmule9IJB0NNmk/hK1kcxyzCw2JyyPz6k8gdRryiI2jV23eDDTn6vbHq94pK9qSwBAn3HpVRaNduv4f8iD570lWq5UWipGzHDKykEjoaKiZJPUz1+NTXaVvMEzBnjc8BRRRTxpFcH2+b9l/Hd+6zXe0pisDn5x+v+PdScp5RLTNQllnx7OOtGcda+r/ADL+8aPmX940/wA2X4f3/gt/aYHyjOOtGcda+r/Mv7xo+Zf3jS+bL8P7/wAB9pgfKM460Zh1r6v8y/vGgcG/eNHmy9P3/gPtMD5hhMay+FSGDH0SA4LbAgGfF0I1+6vrPB8ELdi2pRUYLLAbByPHt1k0sODcwxny0NWfN7//AG3P52/OsjxHSWatJQxH19x8dXBGh3K9B7hU0imCcf6j/wA7fnRWT/wl/wCP/I/7bD0HaKKK6oyQooooAKi2SPMa1NFV9RpoaiO2Y+E3B5Q9jb4uWwQIZen2fymKQBr0jkGRTrYdblsOghl0bzAH31l1SnopqufyvuW5L7Qty6rsI1CCD66KmtTUUR1FbhLuVITcHlGzwvFR4ZJ8o+41GNsKDOsnUevrWXavFdjE6VrYS/3iFTqR8f1+FchdTOiXlT/L3Oh0WpUuBfvA7Ae0eR6Ve+IyzIG8CDy60uoKsPCNdYH60oxNyRqBmnXqPzqE18FuIVLmhghSrQQCJVgykeYYAjzFWPazLoZ5gmkrN2PKSJPl0phmIBKgAbz5afGTRkMYLkQRKgSBA6T0qcCYBU77/iPxFV4W8I6SdPXzmi6XBkAbx6xy/GlTGSjlNDPco+h3H3Vh45GB1+sT9/8AzWnfwv0gIJDPv0iNfVSPEsOVYA7CQD5RVrSqL1EPqYWpTUHx0Faoxl0rbZl3AJHP2+cb+yr6K7IxDIXiMsV72FDGbhFv7IKiRKGfEdgYWN9ai1xN2t7gXDcRcoyhgrd3MBpj0m1O3sqm9x9wIAXMHuBt4ygP3ZAnc5ev1H25N3ce6sFMaqWkrlIgN4SAxEtGmv1W6ClJsex64fiWZ3Vm1ViIJtTsu4UBuZ12pbDcTb6Mm4GDKhuHwwhYHQkAAAnrqMu+tS/F3CZ/BJzgJrmlVY5vS1GgMRsw1633Me5ulFiNdQuY6LaPN1H+ofhQGPYbwV0sgY883uzNlP8ALFX0UUhCFFFFABRRRQAUUUUAFFFFABRRRQAUUUUAFFFFABXtb7BSoOh3HWvFFMnXGaxJZHRk49Aooop40KYwN8K6kzAPL7qWJomqerohfBxfVcolqsdcso6R0B8Y57Hy3rNuYYkk8pb4VZgL7wDEpGgkfCnrsTpXIY4Osou3ow6us3dRMkREV7xceoztHIdPLevGJWG6aD7vzphc6jtjDgDbnI6+31V7VjmgjTkf1zpfCscpiCZnz/UU9aYMojQnqPhTlyRS4EuKXGDCDAG3rGlK8RxmfL1G/rp7i6TqTEfH9RWPeMfD9e6pNM3HUR9MowtRnEl6nmiiiu4TMQrNhTuqn2Dz/NveetCYdQICqAdYCgCfdVlFAZK/k6zOVZHOBPTfeq79q2qyyLlHLIGgkgaKAdSSNhTFK8R/Z/8Ana//AFt0j6Do8sn5evS5/Rvf2UfOC9Lv9G9/ZTFUY+0zWnW22VyjBT0YgwfLXnSci/D/AFkfOC9Ln9G9/ZR84L0uf0b39lY1/BYsEdzFtPFKm53hEqQDLgmQ2VoEjfzn02GxozQ4Yy4WSgGUqwtn9nOYMVYmYPTlUTtw8Ml8qL6P9/4Nb5wXpd/o3v7Kn5wXpc/o3v7KV4a7q7JeuqzN4lWVzDV5AAAOXLkiZ561p1JGW5cMZOGx4af9/IWXHrIEOJMDNbuqJ6SyAcjzp6zhmbYadTt/mksYB9FJj6ZRtPJta0nxx0C6ADpz/KobJ2Z2wXPqS1wrxun09D2OGH7Q9x/OillUtJkb82iioNt3exfoS7qu1b/UrooorQKAUUUUAFFFFAFOLxS20LtMCJjzIUfEilbfHbBTP3gA10O4IKgiP/Jdp9IbzTeIw6uuVhIJBj1EMPiBSeL7P2bpJdSSR9pgB6AkAGAYtoJjZaa93Ykjsx8WSRx6xmK96srAJ5SSwidifA09Ir3d4xaVirNlKkgyDpCoxJ8ouIAerAVWez9k/UOxEBmGhLkjQ7HvLgI6NFWYvg9q4zs6yzoqsZIlVbOOcelHrgDYUnx+wv3fuV2+0FgkjvAIIEnQEmYynmDG/mOor1heN2LhAS4CWJCjUZiFDHLI1Eazz16Ut/2ph4HgOkEeN+URz5QKZt8CtLcS4FOdDKnMxAOXLsTG0+80yXmJZWB2Kvc1Ozvaiw904dC2cSZIhWI9IKZnSDuBsa6C4+p235VjcI4Lh+8a9bthbpnMdY19KATCk+Va4t7+XKuOk55e7qdZFUYTpzjC6+pTctLrpM/htXP8Z7TWbN0WrgYO2UzEhQdBOu0ztNbrYQEyCwPkTFY3EMJgr19Tcym8uylvFAkiVnUbnWmTUezLOmacn5iePYhuO2kuPaYMCpZc/hgsFVyoGbMSFKmQpGsTVmH7W2ELIbhkHYJcY7wdlM69K9twW1cbO9tWmZYswMlTbLEAhc2Q5c0THPQRziYrBLiu6S04uZ8kySuYwCZL84WTE6VK1XHqMrhZbnaunU6xO1eFuMEF3MZKk5WiQUEaiTPeLBGh11pLFdqsMQFttnzHIIRzByyumWZOwganSuaS/wAP8BRT9JazKqC7qpuKA0bowa3EAiAG0rTw1/hqAo9vu8uVjpeGTQlG38A8bERzBjVdJNsfRlOynKyOWXDKCplSAynqDqD7Qa91ViMfYRBkzqFQkqbVxSiJlGZhl8NsAqJ236GLa6LQ3u2vD6o5vUUuqXIUUtxHP3T916ceGIncTE6TExOkxNZDYjFh1W2jd2frXcjOAWOpykbKBoZOus8rrlgijDd3Ogrm+0uIxSswtIWtsLMGB4HF7Mx85XKscjl6moXHY6SO7BYWww8ICklGJBbPoQ4CgCZ57zVPEMRjWtCVykPbPoqQVFxcsnODJMSoHTUbVHOWV3Jq69suxYvEMdlJ7nUNMZTsSPCNRoviHMtA11pnA8UxKl++tMUVLr5sjISVaUESQMyE6bjLr1NNziGMFh2a0FfOoAUZoUg5iBrmjwifM9K2+DX7j2Ua6MrmZERpJgkcpEGKwfFNXKtqEWzSp02KvPkotZxjPPqKdnON/KVclApUgaEsDM9eenxFa164FUs2ygseegEmotBQPDlA/diPhWT2n4rcsIptqDmJDEgsBoIEDrr7q5+UpzfLeS2q4ajUbaY7U+iz/wCmDau2bt58VLqLRV2QhdfqqQ2YACRqD74NblvtTYI8RZNSACJkgScpTMCI2M6yImvHydLeEZ1sqpZFZkhoBkatHihZLQOQO1ZuJ4nba8s21u3WIy3UZkUtnCIQGBkDIDPjXw867DR0vT1pPq+Sr4jfHVW4intj8KXHCX8mpiOO2WKhbgJR8x0IGVcwZpIggHmJr2O01iYzHNmy5SrK3p5NiBGzGDBgExXNNjrNtUIwsQFUeMmbfdW/CwygAlTaWYMkQeRrc4RhLF0s3cZGUgglmYkF3gmfrZlY6zGbcyRVxTbeDOlXGMctP9jfDEcyPUSKKiip8IqphRRRSjQooooAKKKKACiiigBHjOBa9aKK2RiyENrpldXnT+GsW1wPGAk9+ozszvDOBmdTmyjLsGy5ToQF84rqKKY4KTySxtcVg5y5wrGSct4DxDKTdueiM0ZgVIzElJ5EJ1JJ84js/iGKTenKZMs5MkJMabSGMba+7paKTy0O8+XsY5wuJXDOouk3SRBDGYhQwDEAgkhyPs5oBgTW12Rxl23ZW3iCWfMYJOYhTEKWnXWeu/lXmiqOo8Pha9y4kW6vErK6vKwsZznHP0ya/F+PW8IA1wEKxYaAE+FS7bsJ0U6CSdgCTXG4+1gfl5vNiGWCzsAjFVa3kBlgJC+JOWuusCuhXFHMjMM+QkrM6EgqSI8idwaQtdnsI12WtsoJB0u3dGlWkww5qvl4RWRPQygvvIvHsadPie15rlhvh/Q0beOsEwLysAfENRrKpO2ozMokaSd96wbtjAfKBeW7NxmzjV4BzFdRGgzI0zEZTNdBf7HYY7Bl3j6S4UIJDRGaMsgEDYHaK84fspZQZTY0mZFy4QfSJBlpyks0rsZ1BgVS21+5ehqra/bPp3Ml+wlhR+zYbbMTtl6yI8M7bsx3JqbnZiy0llZpgNLNDADKoaNCABAHLM0ekZ7FmJ5aeZpbECFMH29aRzku46E4z7GdZ7NWjblu8JghybrE3EMStzXxKci+H1/aMruutbWHRSjCYB5DWKUOCdG05azyp1eqtpmpw/MzdbTveGZ1FO4zErcUeGHHMbEVgcd4yMMEJUuWJgA5RAAmTB6ituHjFWzM+vojNh4fZbaq6uW+ho0rxO4BaJ6NbJ9QuoT8AazsR2kylctuQy27ikk/snIRif3hcZFjo4NLYXtoHyAWpuMQAA8DW6iETyIVw3v9o/E3L5Y8f3t/I1aOUXz1RtpxWzv3qfzCrF4pZOneJr+8Kx8P24Vx4LV06TuF08XXnIjnuDO8M4ftyiMS9q4Cs6ZlncL4ZIzGTqNIGp6Vh3Rtvs3zT/b/AEXIVbVhIzsRw+3kKW8RatqxuZwNAQ11nGikAkKchnkPZVd7CZ5LY0bZVyvcXpqYfU7++tzg/aUYm/3YUqSjPqwMEMqspBG4zyN9RrEVo3GIYgExJ5+yr+k007Hz2/x+g26bqjliCcVtAD6VCQBrmFB45Z53k5T4xz0HPntV5x6hspcZumbbkP8AikMdgbdwlzdgHKphhEqZXXqCZHSumwzKWO+T3f4gjm0EcMe9UwDJ0DSa0aycKbVkz3oJykbzABWY1JGpWR11p9cahE51jzIG+2+1CiEvRF9FFFKRhVGNulbbFdxHKYEgExzgSfZV9FAIyDjjmI72LYBy3IQ5mhTk2ymJY6CTEcjVYxznPDEuWKKvgMeKM3dxmELLGTrGvKtuaJpcj9y9DGTidwmYhS1lYjVGLKHB8jLrPIgdaMRir0tknW4UGiEDQEFR6RIGcmdNPVWzNFGQ3L0Mf5zZlZs2RgPDbygz9HJJ0nR8wnYZINC4y6FzamXdQPDByi6VAAXMNUXWfvrYmijIbl6GRY4n9IB3oe2IzsQohirnKSAABKg9QTBJqeF41naHbWF8MoN7SMfDGfdid491a00TRkNyx0CiiikGBVGNdhbc2xmfKco5Fvqz5TBPlNX0UME8M5o4nHKhXJmdfCDCkPERczZl1bXTIOulerXEcYyE91uWAGUAq2crzfVQgnNzJ22ro6Kj8t+rJvNX4UZHD+LY5Mi5QRKhgyrHpAHxZ9iksWC6NAAM6MdlOLYvv7nyqRbIMSAAHkQEI3WM3XYU/RVC3w2qx5TaL9Hic6oShtTz69vob922GghuXXSfOqGwDZfdoNtOh9VY9PYfixAAIkDpv5Vk3+G21vK5XsW6fE0+JcHPcR4jireOW1bQ9zKfVkFdMzFuRGunkOtW/wDd+KtBybJuxnDWxbdTbKsQgL6i5nQEyBvHUA9P8pS7tlDcw2k1J4gLcgsGMbL+ewqlXFqWMZNW/VVWVp8LC/U5fFdoLi4hh8ld07wqMocZ1kBWWUAgkxudUf6sMWcDiRirvcXMOpRkZxcKOUDAgAL3iLupJmPqtE08vFbg2mJ2ka+utLB8bVtGGU/Cpp0OCzKvHuZdV9TfwvDPONuWMPbZ7gCooAJjz0EAdYpO3xnC3LQugrlY5FORixcBmIyhS2igttoBNaXEeHW8RZazcnK0TrBkGVIPka5Lj3CMPhML3IFxgGa5AFt3ZhbYsTnGQQmsx4YQjUioq4tySXQ0dlPlPOd2fyx/s1cNirCnKXtySFEvbJLkFsvLxGdBGoAImrjxSwHKF0DLvIyqDAkZyAsgMsiZGYVx9y1hCr3w1517zu2LFDBOZgwJJYiWBkknTXWa0m4hhbne3A98oo+Vm14QhKslxiAdWOYLIJKgs0QdRf2pFRehqcM4vhwi/S2hJuRLKNMzvrr4fDJ1jSlTxK2Wb6RJD5W8QEMToNevLryrmLWHw2GAS539q8lwkAFHCm2GdDoniJkHVZJUTCkStct4Irkz34AERkIUFRmkxEeiTmnUCOlaGk+DMvUo6tKeFzwdKeF2rsPJYHMRrpDEloBHOW366RVj8HQoUloLFtxzXLG0RHl570zhsOLaBAdFECd6tymJ5bTymtXcu7Mp7uxntwO2RHi9AJuNg2bpvNR8w2v3veJ2AMGOYA92kVo0UuRHKQUUUUDAooooAKKKKACiiigAooooAKKKKACiiigAooooAKKKKACiiigAooooAgigCpqjE3CI1iTBOmggnnpJIA16014XIqy+C+ikbfENNYOoGsAnx5TtIMDXSvHzmd4ECSROp8OYRTXOLWGSeVI3cFxErCtqvxr2MJbvL9Iq3BIPjUNrlBmCN5Zj7Y2EVhpjySIVdwNzuWKiNNtKvw3HIXKAASsgzOoVdNRrpWNdpIwbnV0fb0+hqaa+XyTNc8LtFSpt28rNmK5Fgt9oiIJ86hOF2kByWrakrl0RQMvNTA2PSvOB4kLjMNBEEQZkEsPX9X416v32Y5Leh2Z4kJpOm0vqNOUyfOryupe4ZmW+A23BUWbAVSy5+7QkfaFtcsDUtqec6Hm8nZ7DCIw9rQRPdoTEAbxrsPdXrC3xbC23AQgAA65G8wxGhJ5HWTz3pxXBmCDBgwZg9D0NLKTYKKSwSEHQe4VJopNuJK0C2QzEwNDEfaJj0RG430A3puWxcJDLopgEA8wD5dB7qysXayNqdCdNJJ1E6DXQeX306nDVIJuAO5MlogjoFO6gDQQfPnXtcKEDFJzEekxLHTUCWnTyqaq6Vb4ZDbTGa5MpHkTr7QR99FejU10Kzjk59rngiiiilGhRRRQAUUUUAFFFFABRRRQAUUUUAFFFFABRRRQAUUUUAFFFFABUEVNFAEZRRlHQUUUYDIZaMo6CiigMhlq2ziWUQNtTEczqaKKa64z4aHRslDmLGl4gpBDjQ+0EdCKVu3EV0a2AsA5gBlkawpjQgSW2OvtoorOlpq4zwkaMNTZKGWy/vlvuUBm2qywAiSTorSJKwCYGh59Do1FFZTNUiqca3gPs90ioop9Xzojt+RmZRRRXSM5w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0" name="AutoShape 6" descr="data:image/jpeg;base64,/9j/4AAQSkZJRgABAQAAAQABAAD/2wCEAAkGBhQSERQUExQWFRUWFRgXFxgYGBgYFxgWHBgXGBcYGBwcHSYfGRsjGhcUHy8gIycpLCwsFx4xNTAqNSYrLCkBCQoKDgwOGg8PGikkHyQvLSwqKS0sKiwsLCksLCwpLCopLSwpLCwsLCwsKSwsLCksLCwsLCwpLCwsLCwsLCwsLP/AABEIALcBFAMBIgACEQEDEQH/xAAbAAACAwEBAQAAAAAAAAAAAAAABAEDBQYCB//EAEIQAAIBAgQDBAUJBwMEAwAAAAECEQADBBIhMQVBUQYTImEycYGRoRQVI0JSscHR8DNicpKT0uFDsvEHFoKiF1Oz/8QAGgEAAQUBAAAAAAAAAAAAAAAAAAECAwQFBv/EADIRAAICAQMCBAMIAgMBAAAAAAABAgMRBBIhMUEFE1FhIjJxFCNSgZGh4fCx0RVCwQb/2gAMAwEAAhEDEQA/APpdm8GEj9Gou3CsaSJgxuOlJYC6ZygDXb19NSB8a0LmHuCdtttBP+6oroxqsafQipm7a0+5LUUg+JYHn8CfaIUciI9s1faxM9fZ+UZvcI86rxnGfyslUkxg1GaoQg6iPZFeqcOIzfqDUg0URQAUCoy1NABzoqBU0MAqBU1AoAmiiigUijWlMZjyjKoy6hjJzciojwqftfCoTiiyFIIJZlA03DFevMj2c4pcCDs1FJYbi6OBPhOUMcxAAkA7z5jXb26UNxPKqsRoXddNdFzwR1nIPfRgB6ikLnFFXcMORHMEEiDrl5dddN5Ap5TQ0BNRFTUGkAmsq9eGYgnXMYHkAk/hWrWPcU5yZ8MtI55otwfYM3vqvqV90wYFQeVZnEezNi9Ga2AQR4lhTpyMbitSisau2dbzBtDMZM+3wCwEyd2uX1dDI133Apa72eW2TcwwFu5lCxIFthI0YFWjQbrB8+dbNFSLU2p53P39GJhGLdt4tw4m0jADKBmKEEa+KAwYEbj3Upwbs29tQlzJlKXBcy5iLhYjLmk7gFtY8q6WleJ8RWxba45gL7yeQHmanr1Vr+6rS59PUTC6nJY7g64TD4rx5SWTuhnhoEaiNZYltD9n20z2O41mTunOZQo8RBAVmYhbRJ9ImZHtFc7j+OpiEYPaAuFpQhoyiFVVWdxOpmBqSIrX4BxN8IqtdsLbsOqAXEG7ZZVngsTMn1a6cq6C/T2fZmrVmbft2Xb1Ik+eBDiXYvEd4xtxdViWDAgbk6ETvRSvGOPMl0jDXGS3vlDDKGJJbKZ1UmTPnsNqKv1fbtixJdO6ExE+nTXQ2buZVaZ0+POuerS4Lf8ASTadQfPT9e+q/ilG6KsXbqVPD7tlm19GHFcHl8YPpHb10rhsUAfEJB3ESPXWhxC4WsnMIKsJ6esVj1R0ejq1EX1TT6kmrnKi3g2Usq2qk/E/k3smPKpuWXXfxDy/wJ/9fbWdw64Q4E6Hl+vZXQo4MA71Xnvpm65c4LmnsVkcszVvA9fdPxWR8anvR5/yt+VO3cKH1IBI01Ak0ucKo3QfyikdyXYuKvPcq70ef8rflVYdiTA94jTUTqR0PKrhZSYyrI8h+VWJbA2AHqEUx3rHCHKnnkXKv0H6/wDKot350Oh/WnkfLnyJpuq7tkMNf1/jy2ojqPxIJUrseaDVSsVMN7D8PdJG+omDOha2rPuQNETU0VFAhXewqsQTMgESGZdDBPokTsPdVfzegMwZnN6Tbglgd4PiJPtPU0zRRkBazgUUiF2EAEkgaRoCSNoHqqW4fbJJy7zzMSdSQJgE8yKYIqAaUCh8AjEyNTM6kTMzseetXgRAG23uH+Kk0GgAoqJqaQCCK5PtDxp7DpCrkZ37xmkBFAt9NyZMDnGgrra+Zf8AU7ez/Fd+6zU+nqjdPZJcMZPhGNx7tQ912NtyEbKdoZcuyzvv4tOZ3MA1bwjtxfRx3r94h0OYCRtrIE6dK5qit/8A4/T+X5bisfTkrZeT7Tg8ULiK67MJq6uA7C8dCO1pyArAEE/bAAgesCY6jTeu+VpEjUGuC12klpbXB9OxPF5RNYvazgrYmxlQ+JWDKNAGO0EnbQk1tUVWptlTNWR6oc1k+L4vAvafJcUq3Q/hyI8xX1DhNpb2AtrqFazk1MkaZTrGu2h9VX8f4T8osPbBAJgqTsCDInyp5BlUTAga8hoPgK2dd4n9qqg8YkmRxhhnL/8Ax7ayqC7SFhiNMxkmY5bgeoCitW92pw6khnII6qwnzEjUeY0oqDzte+fiFxE0qlGhgehH6901FFdrOCnFxfc55PDyjoii3UbKZzD3GueuIVMEQa9WL5RsymD9/rrWxSi/bzqPEOX4VgxVmgnzzF/39TUnJauOf+yMbNGvSt3A4kka7jf1dawdqYtX9NzmB0PVYj4U3xP41G6Ppz/fzI9LJwbR0zPOx514cSADv8KVw1zwAazuSZ/GmAYQ9fz2rKT3I2Y2i9+wVbN+7EdTvS9nFggydo/UU8tvTzO3npWZi8MZMDWNaZKOOS3VPcuR0GppO4w1+qSgPtFM2SconeKaPawecSsqZ/Q5/wDrmrxaPhE7xB9Y0PtmaYVtfVVJwa7glT8PVpB95IFWqbIxW2RXsg28oKofFL8PKPXqdvOvb4ZzoRp13EefIjY7CdssGRoYYQIjQn3nz5k+ZqaU4x9yFRbElaf18D0NTUYrDZSSmkcvL8vL3Qd4tvIn9A9KcmpLKGpnqgiiilFIoH+amvMa0o3oQ9wAgTqTpXpmjfSs3HXczCOXMUtFaFei3xTbwZ9mt2SaSybYYHYg+qvmX/U1hmteT3fus12YMbVwfb9p7snfPd/22as6fSeVapZCGr834cHIUUUVtEhbhfTTWPEuvTUa19lxFolGVdDBA5Ry6aV8VBr6PwLttbuKi3SVuQAzEeEnaZG077QK5j/6CiyUYWRXC6k9EZTltiss1zgro9Fgo6STy/hA3J5DlVlnD3QoBYMQwOpOoGwLR119HWnAZ1G1TXI+Y/YkawZ3yK8BAue/rJ8jpBH5869cZ4mmHsl31iIWQCxkaCd+pp27dCqWYhQBJJ0AHU18q7V8XGIxBZSSgEJIj1wPMz8K0/DdG9ZbiXEV1/0MlLCLeJ8ds3rhuPhyWI1i5lHq2M6RrpOugqKw6K7ZaKuKwm8fVkG4+10UUUphnkHrTXDcRluDpzpdWgyNDTKBW5hW5g6D2H8KxPE3bGrao5Xr3Rc023dnPI3xjCiM69RPqP4zWXWrgrwZDbbWdv8AFZ2IsFGKn2eY5GmeGWwsrdM+/b/wk1cHlWR/rGbGPyqdfFpE7RTN7FsAAD6ZGvTqP11rINWIw/xVHxDRvTfFDO3/AASUahz4fU6JpKiOU1k33ZSQTuBPmKcwF2IBEKxka6SRt99e8fgZPhHLeqHzLKN3TWJrDMy3aLGtRRApeyjKYMRsKvLcpH40hYk8npfxqa8ga/fXqhjUFX2z4dN6oq20TrHTenRfIyxcFdJXFyN+6fh/wNf4QfsinXwxMHUZTt19flSmMu+kpgaAqepEGpozUGmzOy49SyiqcJclR+tIBHuBj2V7usQNBPlVxLLwS54yLY3Ex4Y9fT4ajUUhmPMn31LEE6aCTUVvaeiMImDffKcgoooq0VSK4Tt7/pfx3f8AbZru64Tt7/pfx3f9tmhfMixpvnOQoqRqdetdd814GXyujSzMga7oEkKqH6RJIK3DOYSGU67VNZaodUzTSychXuzdyma6KxgMGQmdlUkHvIuk5TmATJqc2ZSxaC+UgDyPi5wzD5ULNaVvSuKl8OoSLuiHMSzStuVBJ6aHSKVsJpxaeB8W4SUl1RXw7j121+zuGB9XdfcdB+dXcU7Z4liuV+7gScg3MnUzPTbak+PWrdq4O4KFCD6LZ510n6V+UfZ56Urh79tnXvJVZ1YDNA5kDSfVWDHw9U3+dGG6GHxxlP6M6CzV0azTbLMRsT+bHVfVdxzA8YvOLiXDduo9tgVktDEZkYA9GUGBymsZ1gkHcaGtrjvCEVFv27y3EdyqiDmECdZ5jSdBvSSYi44aU7zwhczKzlQNoPI/rlWzppR2+ZBJJ9V0w19Tn7ElJpPK7CNFBYUVc3xGH2uiiiq5iBRRRQ1nqB7w97IwbetS/hRfVWRoyg6fH76yKYwGKKNI16jr5VheI0RpSvhx2/kv6a3P3cujF6imcdaAaV2bxD20tWpVKN9KbWclScfLm0N4XEGIgnUEesHf3VtC8WVSvt61ziXipH3j4VpcMxfi1Mz7uc1yNtc6bGprGf0NnS3pY7luNPiEkgxv6uRpC1jUuXWQMDcRFZ0nxQdFMcp++tu5hwwmc0V8541wzErjL9/DozOy27KkCAQ9tlLjr3V0WmPQZqSMMvk2lNY4O4wPErd5A9pw6lisrqJGhHsIIpm44UFjoACxPQDUn4V81PBL9kC0qXRZV8XkRVuscxvfQPFu7bOtsEq5OUEyYkGtDE4TFG6Wy32t9zleCQWxvyZgLwQai1MKYOXvIb6pJk8lZ6jN79DtMIumbNmDQQddiJB9opjvsukxNcHi7dxDba6uIz99w8W3DP3a2s2GW6jw2WTd77MGEtnXcAxRjLWLa2lpLd9btq1iwXMhWZr1tkyMWGcm0HymRBIEg7HlejDfnqj6gp0FI8QweYaDbUflWB2NF1O+zZ1tlk7tHW4n1TnKi7de4AfBvAkEiZmule9IJB0NNmk/hK1kcxyzCw2JyyPz6k8gdRryiI2jV23eDDTn6vbHq94pK9qSwBAn3HpVRaNduv4f8iD570lWq5UWipGzHDKykEjoaKiZJPUz1+NTXaVvMEzBnjc8BRRRTxpFcH2+b9l/Hd+6zXe0pisDn5x+v+PdScp5RLTNQllnx7OOtGcda+r/ADL+8aPmX940/wA2X4f3/gt/aYHyjOOtGcda+r/Mv7xo+Zf3jS+bL8P7/wAB9pgfKM460Zh1r6v8y/vGgcG/eNHmy9P3/gPtMD5hhMay+FSGDH0SA4LbAgGfF0I1+6vrPB8ELdi2pRUYLLAbByPHt1k0sODcwxny0NWfN7//AG3P52/OsjxHSWatJQxH19x8dXBGh3K9B7hU0imCcf6j/wA7fnRWT/wl/wCP/I/7bD0HaKKK6oyQooooAKi2SPMa1NFV9RpoaiO2Y+E3B5Q9jb4uWwQIZen2fymKQBr0jkGRTrYdblsOghl0bzAH31l1SnopqufyvuW5L7Qty6rsI1CCD66KmtTUUR1FbhLuVITcHlGzwvFR4ZJ8o+41GNsKDOsnUevrWXavFdjE6VrYS/3iFTqR8f1+FchdTOiXlT/L3Oh0WpUuBfvA7Ae0eR6Ve+IyzIG8CDy60uoKsPCNdYH60oxNyRqBmnXqPzqE18FuIVLmhghSrQQCJVgykeYYAjzFWPazLoZ5gmkrN2PKSJPl0phmIBKgAbz5afGTRkMYLkQRKgSBA6T0qcCYBU77/iPxFV4W8I6SdPXzmi6XBkAbx6xy/GlTGSjlNDPco+h3H3Vh45GB1+sT9/8AzWnfwv0gIJDPv0iNfVSPEsOVYA7CQD5RVrSqL1EPqYWpTUHx0Faoxl0rbZl3AJHP2+cb+yr6K7IxDIXiMsV72FDGbhFv7IKiRKGfEdgYWN9ai1xN2t7gXDcRcoyhgrd3MBpj0m1O3sqm9x9wIAXMHuBt4ygP3ZAnc5ev1H25N3ce6sFMaqWkrlIgN4SAxEtGmv1W6ClJsex64fiWZ3Vm1ViIJtTsu4UBuZ12pbDcTb6Mm4GDKhuHwwhYHQkAAAnrqMu+tS/F3CZ/BJzgJrmlVY5vS1GgMRsw1633Me5ulFiNdQuY6LaPN1H+ofhQGPYbwV0sgY883uzNlP8ALFX0UUhCFFFFABRRRQAUUUUAFFFFABRRRQAUUUUAFFFFABXtb7BSoOh3HWvFFMnXGaxJZHRk49Aooop40KYwN8K6kzAPL7qWJomqerohfBxfVcolqsdcso6R0B8Y57Hy3rNuYYkk8pb4VZgL7wDEpGgkfCnrsTpXIY4Osou3ow6us3dRMkREV7xceoztHIdPLevGJWG6aD7vzphc6jtjDgDbnI6+31V7VjmgjTkf1zpfCscpiCZnz/UU9aYMojQnqPhTlyRS4EuKXGDCDAG3rGlK8RxmfL1G/rp7i6TqTEfH9RWPeMfD9e6pNM3HUR9MowtRnEl6nmiiiu4TMQrNhTuqn2Dz/NveetCYdQICqAdYCgCfdVlFAZK/k6zOVZHOBPTfeq79q2qyyLlHLIGgkgaKAdSSNhTFK8R/Z/8Ana//AFt0j6Do8sn5evS5/Rvf2UfOC9Lv9G9/ZTFUY+0zWnW22VyjBT0YgwfLXnSci/D/AFkfOC9Ln9G9/ZR84L0uf0b39lY1/BYsEdzFtPFKm53hEqQDLgmQ2VoEjfzn02GxozQ4Yy4WSgGUqwtn9nOYMVYmYPTlUTtw8Ml8qL6P9/4Nb5wXpd/o3v7Kn5wXpc/o3v7KV4a7q7JeuqzN4lWVzDV5AAAOXLkiZ561p1JGW5cMZOGx4af9/IWXHrIEOJMDNbuqJ6SyAcjzp6zhmbYadTt/mksYB9FJj6ZRtPJta0nxx0C6ADpz/KobJ2Z2wXPqS1wrxun09D2OGH7Q9x/OillUtJkb82iioNt3exfoS7qu1b/UrooorQKAUUUUAFFFFAFOLxS20LtMCJjzIUfEilbfHbBTP3gA10O4IKgiP/Jdp9IbzTeIw6uuVhIJBj1EMPiBSeL7P2bpJdSSR9pgB6AkAGAYtoJjZaa93Ykjsx8WSRx6xmK96srAJ5SSwidifA09Ir3d4xaVirNlKkgyDpCoxJ8ouIAerAVWez9k/UOxEBmGhLkjQ7HvLgI6NFWYvg9q4zs6yzoqsZIlVbOOcelHrgDYUnx+wv3fuV2+0FgkjvAIIEnQEmYynmDG/mOor1heN2LhAS4CWJCjUZiFDHLI1Eazz16Ut/2ph4HgOkEeN+URz5QKZt8CtLcS4FOdDKnMxAOXLsTG0+80yXmJZWB2Kvc1Ozvaiw904dC2cSZIhWI9IKZnSDuBsa6C4+p235VjcI4Lh+8a9bthbpnMdY19KATCk+Va4t7+XKuOk55e7qdZFUYTpzjC6+pTctLrpM/htXP8Z7TWbN0WrgYO2UzEhQdBOu0ztNbrYQEyCwPkTFY3EMJgr19Tcym8uylvFAkiVnUbnWmTUezLOmacn5iePYhuO2kuPaYMCpZc/hgsFVyoGbMSFKmQpGsTVmH7W2ELIbhkHYJcY7wdlM69K9twW1cbO9tWmZYswMlTbLEAhc2Q5c0THPQRziYrBLiu6S04uZ8kySuYwCZL84WTE6VK1XHqMrhZbnaunU6xO1eFuMEF3MZKk5WiQUEaiTPeLBGh11pLFdqsMQFttnzHIIRzByyumWZOwganSuaS/wAP8BRT9JazKqC7qpuKA0bowa3EAiAG0rTw1/hqAo9vu8uVjpeGTQlG38A8bERzBjVdJNsfRlOynKyOWXDKCplSAynqDqD7Qa91ViMfYRBkzqFQkqbVxSiJlGZhl8NsAqJ236GLa6LQ3u2vD6o5vUUuqXIUUtxHP3T916ceGIncTE6TExOkxNZDYjFh1W2jd2frXcjOAWOpykbKBoZOus8rrlgijDd3Ogrm+0uIxSswtIWtsLMGB4HF7Mx85XKscjl6moXHY6SO7BYWww8ICklGJBbPoQ4CgCZ57zVPEMRjWtCVykPbPoqQVFxcsnODJMSoHTUbVHOWV3Jq69suxYvEMdlJ7nUNMZTsSPCNRoviHMtA11pnA8UxKl++tMUVLr5sjISVaUESQMyE6bjLr1NNziGMFh2a0FfOoAUZoUg5iBrmjwifM9K2+DX7j2Ua6MrmZERpJgkcpEGKwfFNXKtqEWzSp02KvPkotZxjPPqKdnON/KVclApUgaEsDM9eenxFa164FUs2ygseegEmotBQPDlA/diPhWT2n4rcsIptqDmJDEgsBoIEDrr7q5+UpzfLeS2q4ajUbaY7U+iz/wCmDau2bt58VLqLRV2QhdfqqQ2YACRqD74NblvtTYI8RZNSACJkgScpTMCI2M6yImvHydLeEZ1sqpZFZkhoBkatHihZLQOQO1ZuJ4nba8s21u3WIy3UZkUtnCIQGBkDIDPjXw867DR0vT1pPq+Sr4jfHVW4intj8KXHCX8mpiOO2WKhbgJR8x0IGVcwZpIggHmJr2O01iYzHNmy5SrK3p5NiBGzGDBgExXNNjrNtUIwsQFUeMmbfdW/CwygAlTaWYMkQeRrc4RhLF0s3cZGUgglmYkF3gmfrZlY6zGbcyRVxTbeDOlXGMctP9jfDEcyPUSKKiip8IqphRRRSjQooooAKKKKACiiigBHjOBa9aKK2RiyENrpldXnT+GsW1wPGAk9+ozszvDOBmdTmyjLsGy5ToQF84rqKKY4KTySxtcVg5y5wrGSct4DxDKTdueiM0ZgVIzElJ5EJ1JJ84js/iGKTenKZMs5MkJMabSGMba+7paKTy0O8+XsY5wuJXDOouk3SRBDGYhQwDEAgkhyPs5oBgTW12Rxl23ZW3iCWfMYJOYhTEKWnXWeu/lXmiqOo8Pha9y4kW6vErK6vKwsZznHP0ya/F+PW8IA1wEKxYaAE+FS7bsJ0U6CSdgCTXG4+1gfl5vNiGWCzsAjFVa3kBlgJC+JOWuusCuhXFHMjMM+QkrM6EgqSI8idwaQtdnsI12WtsoJB0u3dGlWkww5qvl4RWRPQygvvIvHsadPie15rlhvh/Q0beOsEwLysAfENRrKpO2ozMokaSd96wbtjAfKBeW7NxmzjV4BzFdRGgzI0zEZTNdBf7HYY7Bl3j6S4UIJDRGaMsgEDYHaK84fspZQZTY0mZFy4QfSJBlpyks0rsZ1BgVS21+5ehqra/bPp3Ml+wlhR+zYbbMTtl6yI8M7bsx3JqbnZiy0llZpgNLNDADKoaNCABAHLM0ekZ7FmJ5aeZpbECFMH29aRzku46E4z7GdZ7NWjblu8JghybrE3EMStzXxKci+H1/aMruutbWHRSjCYB5DWKUOCdG05azyp1eqtpmpw/MzdbTveGZ1FO4zErcUeGHHMbEVgcd4yMMEJUuWJgA5RAAmTB6ituHjFWzM+vojNh4fZbaq6uW+ho0rxO4BaJ6NbJ9QuoT8AazsR2kylctuQy27ikk/snIRif3hcZFjo4NLYXtoHyAWpuMQAA8DW6iETyIVw3v9o/E3L5Y8f3t/I1aOUXz1RtpxWzv3qfzCrF4pZOneJr+8Kx8P24Vx4LV06TuF08XXnIjnuDO8M4ftyiMS9q4Cs6ZlncL4ZIzGTqNIGp6Vh3Rtvs3zT/b/AEXIVbVhIzsRw+3kKW8RatqxuZwNAQ11nGikAkKchnkPZVd7CZ5LY0bZVyvcXpqYfU7++tzg/aUYm/3YUqSjPqwMEMqspBG4zyN9RrEVo3GIYgExJ5+yr+k007Hz2/x+g26bqjliCcVtAD6VCQBrmFB45Z53k5T4xz0HPntV5x6hspcZumbbkP8AikMdgbdwlzdgHKphhEqZXXqCZHSumwzKWO+T3f4gjm0EcMe9UwDJ0DSa0aycKbVkz3oJykbzABWY1JGpWR11p9cahE51jzIG+2+1CiEvRF9FFFKRhVGNulbbFdxHKYEgExzgSfZV9FAIyDjjmI72LYBy3IQ5mhTk2ymJY6CTEcjVYxznPDEuWKKvgMeKM3dxmELLGTrGvKtuaJpcj9y9DGTidwmYhS1lYjVGLKHB8jLrPIgdaMRir0tknW4UGiEDQEFR6RIGcmdNPVWzNFGQ3L0Mf5zZlZs2RgPDbygz9HJJ0nR8wnYZINC4y6FzamXdQPDByi6VAAXMNUXWfvrYmijIbl6GRY4n9IB3oe2IzsQohirnKSAABKg9QTBJqeF41naHbWF8MoN7SMfDGfdid491a00TRkNyx0CiiikGBVGNdhbc2xmfKco5Fvqz5TBPlNX0UME8M5o4nHKhXJmdfCDCkPERczZl1bXTIOulerXEcYyE91uWAGUAq2crzfVQgnNzJ22ro6Kj8t+rJvNX4UZHD+LY5Mi5QRKhgyrHpAHxZ9iksWC6NAAM6MdlOLYvv7nyqRbIMSAAHkQEI3WM3XYU/RVC3w2qx5TaL9Hic6oShtTz69vob922GghuXXSfOqGwDZfdoNtOh9VY9PYfixAAIkDpv5Vk3+G21vK5XsW6fE0+JcHPcR4jireOW1bQ9zKfVkFdMzFuRGunkOtW/wDd+KtBybJuxnDWxbdTbKsQgL6i5nQEyBvHUA9P8pS7tlDcw2k1J4gLcgsGMbL+ewqlXFqWMZNW/VVWVp8LC/U5fFdoLi4hh8ld07wqMocZ1kBWWUAgkxudUf6sMWcDiRirvcXMOpRkZxcKOUDAgAL3iLupJmPqtE08vFbg2mJ2ka+utLB8bVtGGU/Cpp0OCzKvHuZdV9TfwvDPONuWMPbZ7gCooAJjz0EAdYpO3xnC3LQugrlY5FORixcBmIyhS2igttoBNaXEeHW8RZazcnK0TrBkGVIPka5Lj3CMPhML3IFxgGa5AFt3ZhbYsTnGQQmsx4YQjUioq4tySXQ0dlPlPOd2fyx/s1cNirCnKXtySFEvbJLkFsvLxGdBGoAImrjxSwHKF0DLvIyqDAkZyAsgMsiZGYVx9y1hCr3w1517zu2LFDBOZgwJJYiWBkknTXWa0m4hhbne3A98oo+Vm14QhKslxiAdWOYLIJKgs0QdRf2pFRehqcM4vhwi/S2hJuRLKNMzvrr4fDJ1jSlTxK2Wb6RJD5W8QEMToNevLryrmLWHw2GAS539q8lwkAFHCm2GdDoniJkHVZJUTCkStct4Irkz34AERkIUFRmkxEeiTmnUCOlaGk+DMvUo6tKeFzwdKeF2rsPJYHMRrpDEloBHOW366RVj8HQoUloLFtxzXLG0RHl570zhsOLaBAdFECd6tymJ5bTymtXcu7Mp7uxntwO2RHi9AJuNg2bpvNR8w2v3veJ2AMGOYA92kVo0UuRHKQUUUUDAooooAKKKKACiiigAooooAKKKKACiiigAooooAKKKKACiiigAooooAgigCpqjE3CI1iTBOmggnnpJIA16014XIqy+C+ikbfENNYOoGsAnx5TtIMDXSvHzmd4ECSROp8OYRTXOLWGSeVI3cFxErCtqvxr2MJbvL9Iq3BIPjUNrlBmCN5Zj7Y2EVhpjySIVdwNzuWKiNNtKvw3HIXKAASsgzOoVdNRrpWNdpIwbnV0fb0+hqaa+XyTNc8LtFSpt28rNmK5Fgt9oiIJ86hOF2kByWrakrl0RQMvNTA2PSvOB4kLjMNBEEQZkEsPX9X416v32Y5Leh2Z4kJpOm0vqNOUyfOryupe4ZmW+A23BUWbAVSy5+7QkfaFtcsDUtqec6Hm8nZ7DCIw9rQRPdoTEAbxrsPdXrC3xbC23AQgAA65G8wxGhJ5HWTz3pxXBmCDBgwZg9D0NLKTYKKSwSEHQe4VJopNuJK0C2QzEwNDEfaJj0RG430A3puWxcJDLopgEA8wD5dB7qysXayNqdCdNJJ1E6DXQeX306nDVIJuAO5MlogjoFO6gDQQfPnXtcKEDFJzEekxLHTUCWnTyqaq6Vb4ZDbTGa5MpHkTr7QR99FejU10Kzjk59rngiiiilGhRRRQAUUUUAFFFFABRRRQAUUUUAFFFFABRRRQAUUUUAFFFFABUEVNFAEZRRlHQUUUYDIZaMo6CiigMhlq2ziWUQNtTEczqaKKa64z4aHRslDmLGl4gpBDjQ+0EdCKVu3EV0a2AsA5gBlkawpjQgSW2OvtoorOlpq4zwkaMNTZKGWy/vlvuUBm2qywAiSTorSJKwCYGh59Do1FFZTNUiqca3gPs90ioop9Xzojt+RmZRRRXSM5w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7" name="Image 6" descr="téléchargeme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4797152"/>
            <a:ext cx="2628900" cy="1743075"/>
          </a:xfrm>
          <a:prstGeom prst="rect">
            <a:avLst/>
          </a:prstGeom>
        </p:spPr>
      </p:pic>
      <p:pic>
        <p:nvPicPr>
          <p:cNvPr id="8" name="Image 7" descr="carte-chichen-itz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08104" y="4761826"/>
            <a:ext cx="2380109" cy="1796309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83</TotalTime>
  <Words>232</Words>
  <Application>Microsoft Office PowerPoint</Application>
  <PresentationFormat>Affichage à l'écran (4:3)</PresentationFormat>
  <Paragraphs>49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Apex</vt:lpstr>
      <vt:lpstr>Chichen Itza </vt:lpstr>
      <vt:lpstr>The Rules of the game :</vt:lpstr>
      <vt:lpstr>Diapositive 3</vt:lpstr>
      <vt:lpstr>Question one !</vt:lpstr>
      <vt:lpstr>Question two !</vt:lpstr>
      <vt:lpstr>Question three !</vt:lpstr>
      <vt:lpstr>Question four !</vt:lpstr>
      <vt:lpstr>Diapositive 8</vt:lpstr>
      <vt:lpstr>Answer one !</vt:lpstr>
      <vt:lpstr>Answer two !</vt:lpstr>
      <vt:lpstr>Answer three !</vt:lpstr>
      <vt:lpstr>Answer four !</vt:lpstr>
    </vt:vector>
  </TitlesOfParts>
  <Company>Saint Adrien - Villeneuve d'Ascq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Chichen Itza</dc:title>
  <dc:creator>rondotcha</dc:creator>
  <cp:lastModifiedBy>rondotcha</cp:lastModifiedBy>
  <cp:revision>13</cp:revision>
  <dcterms:created xsi:type="dcterms:W3CDTF">2014-03-31T08:50:23Z</dcterms:created>
  <dcterms:modified xsi:type="dcterms:W3CDTF">2014-04-02T08:30:06Z</dcterms:modified>
</cp:coreProperties>
</file>