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3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ACD587-2D38-4F76-9B1A-5C724239BE58}" type="datetimeFigureOut">
              <a:rPr lang="fr-FR" smtClean="0"/>
              <a:pPr/>
              <a:t>29/10/2014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E67F9A-A2DF-49A5-AF69-2C18BAB6C9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5949280"/>
            <a:ext cx="8305800" cy="117660"/>
          </a:xfrm>
        </p:spPr>
        <p:txBody>
          <a:bodyPr/>
          <a:lstStyle/>
          <a:p>
            <a:r>
              <a:rPr lang="fr-FR" sz="1600" dirty="0" smtClean="0"/>
              <a:t>Croisière Jaune</a:t>
            </a: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305800" cy="850028"/>
          </a:xfrm>
        </p:spPr>
        <p:txBody>
          <a:bodyPr/>
          <a:lstStyle/>
          <a:p>
            <a:r>
              <a:rPr lang="fr-FR" dirty="0" smtClean="0"/>
              <a:t>Tentes Plénières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5352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424936" cy="301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8424936" cy="287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90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9992" y="3284984"/>
            <a:ext cx="4320480" cy="3096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3528" y="332656"/>
            <a:ext cx="4464496" cy="33843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283968" cy="321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608" y="3356992"/>
            <a:ext cx="4120208" cy="2929925"/>
          </a:xfrm>
          <a:prstGeom prst="rect">
            <a:avLst/>
          </a:prstGeom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88080"/>
            <a:ext cx="2734072" cy="26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45091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 de mise en place de dîner « Tarif à la demande »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2086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1714500"/>
            <a:ext cx="78676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0296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924" y="404664"/>
            <a:ext cx="6912768" cy="4772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081376" y="5733256"/>
            <a:ext cx="69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Exemple de mise en place de dîner « Tarif à la demande »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3713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2"/>
          <p:cNvSpPr txBox="1">
            <a:spLocks noChangeArrowheads="1"/>
          </p:cNvSpPr>
          <p:nvPr/>
        </p:nvSpPr>
        <p:spPr bwMode="auto">
          <a:xfrm>
            <a:off x="2124075" y="333375"/>
            <a:ext cx="532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/>
              <a:t>Tente CaÏdale</a:t>
            </a:r>
          </a:p>
        </p:txBody>
      </p:sp>
      <p:pic>
        <p:nvPicPr>
          <p:cNvPr id="6147" name="Image 3" descr="LOGO CJ ENTIER2 BLC.eps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0513" y="250825"/>
            <a:ext cx="72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\\192.168.1.5\cj\4 COLLABORATEUR CJ\Mohamed\ONE-Touch\DSCN00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3775" y="765175"/>
            <a:ext cx="7588250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700808"/>
            <a:ext cx="7170357" cy="312509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65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92.168.1.5\cj\6 PRODUCTION\Croisiere jaune\PLANS\caida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619125"/>
            <a:ext cx="714533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7350" y="231775"/>
            <a:ext cx="83169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>
                <a:latin typeface="Maiandra GD" pitchFamily="34" charset="0"/>
              </a:rPr>
              <a:t>Exemple Plan tente Caïdale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26</Words>
  <Application>Microsoft Office PowerPoint</Application>
  <PresentationFormat>Affichage à l'écran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Papier</vt:lpstr>
      <vt:lpstr>Tentes Plénières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Tentes Plénière </dc:title>
  <dc:creator>Maxime DUMARTHERAY</dc:creator>
  <cp:lastModifiedBy>Votre nom d'utilisateur</cp:lastModifiedBy>
  <cp:revision>11</cp:revision>
  <dcterms:created xsi:type="dcterms:W3CDTF">2014-09-03T13:34:33Z</dcterms:created>
  <dcterms:modified xsi:type="dcterms:W3CDTF">2014-10-29T09:57:45Z</dcterms:modified>
</cp:coreProperties>
</file>