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8" r:id="rId4"/>
    <p:sldId id="261" r:id="rId5"/>
    <p:sldId id="264" r:id="rId6"/>
    <p:sldId id="265" r:id="rId7"/>
    <p:sldId id="266" r:id="rId8"/>
    <p:sldId id="272" r:id="rId9"/>
    <p:sldId id="263" r:id="rId10"/>
    <p:sldId id="262" r:id="rId11"/>
    <p:sldId id="260" r:id="rId12"/>
    <p:sldId id="271" r:id="rId13"/>
    <p:sldId id="267" r:id="rId14"/>
    <p:sldId id="273" r:id="rId15"/>
    <p:sldId id="277" r:id="rId16"/>
    <p:sldId id="275" r:id="rId17"/>
    <p:sldId id="276" r:id="rId18"/>
    <p:sldId id="274" r:id="rId19"/>
    <p:sldId id="268" r:id="rId20"/>
    <p:sldId id="269" r:id="rId21"/>
    <p:sldId id="270" r:id="rId22"/>
    <p:sldId id="278" r:id="rId23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98480-D542-4FEF-A965-88E72B93ACDB}" type="datetimeFigureOut">
              <a:rPr lang="fr-CA"/>
              <a:pPr>
                <a:defRPr/>
              </a:pPr>
              <a:t>2014-10-01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ABD72-3182-4750-95A0-FA54F505C5E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506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41072-BED7-41C6-851C-14C835B9D8C5}" type="datetimeFigureOut">
              <a:rPr lang="fr-CA"/>
              <a:pPr>
                <a:defRPr/>
              </a:pPr>
              <a:t>2014-10-01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7DA54-AB81-4EEE-BB88-B6AC729EF97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4941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DD115-157B-4C7D-8D1B-23AAE417F767}" type="datetimeFigureOut">
              <a:rPr lang="fr-CA"/>
              <a:pPr>
                <a:defRPr/>
              </a:pPr>
              <a:t>2014-10-01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3025-0534-427D-8105-14F6B5D703D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055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71157-FF85-45DF-91FC-EC9E9B33E2A8}" type="datetimeFigureOut">
              <a:rPr lang="fr-CA"/>
              <a:pPr>
                <a:defRPr/>
              </a:pPr>
              <a:t>2014-10-01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4CBEF-44AA-4BA2-A600-67C310E9B4DA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707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0357-51DD-4382-A907-DD6588491EB0}" type="datetimeFigureOut">
              <a:rPr lang="fr-CA"/>
              <a:pPr>
                <a:defRPr/>
              </a:pPr>
              <a:t>2014-10-01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CA4AB-AE54-4A0C-B484-2D2A5819BDD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3842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02144-6E09-4894-8D4F-8EBAA95EF6D2}" type="datetimeFigureOut">
              <a:rPr lang="fr-CA"/>
              <a:pPr>
                <a:defRPr/>
              </a:pPr>
              <a:t>2014-10-01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D83F6-17D7-4702-81B4-4381C82D70A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8949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76C61-1C93-4040-9BC5-39D79B89C2BC}" type="datetimeFigureOut">
              <a:rPr lang="fr-CA"/>
              <a:pPr>
                <a:defRPr/>
              </a:pPr>
              <a:t>2014-10-01</a:t>
            </a:fld>
            <a:endParaRPr lang="fr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9F726-C6E0-4C42-BBA5-F5EB309DE64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508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C742E-4A09-4B92-91FE-42715B978924}" type="datetimeFigureOut">
              <a:rPr lang="fr-CA"/>
              <a:pPr>
                <a:defRPr/>
              </a:pPr>
              <a:t>2014-10-01</a:t>
            </a:fld>
            <a:endParaRPr lang="fr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51C2-65ED-412A-A78F-9D34906A91F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4351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664AB-B52F-4134-BF1E-E216AB140F13}" type="datetimeFigureOut">
              <a:rPr lang="fr-CA"/>
              <a:pPr>
                <a:defRPr/>
              </a:pPr>
              <a:t>2014-10-01</a:t>
            </a:fld>
            <a:endParaRPr lang="fr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D1774-2451-41D2-9788-B4DC360E3A1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6781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E164-111C-448D-8E40-48064CDE327C}" type="datetimeFigureOut">
              <a:rPr lang="fr-CA"/>
              <a:pPr>
                <a:defRPr/>
              </a:pPr>
              <a:t>2014-10-01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735C0-1BE1-4B63-A7A3-CA93E8310FD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5311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56655-A6F9-4DE1-938A-62F30AEF8302}" type="datetimeFigureOut">
              <a:rPr lang="fr-CA"/>
              <a:pPr>
                <a:defRPr/>
              </a:pPr>
              <a:t>2014-10-01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57C7F-7415-414F-BF93-B1C1F482924A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296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  <a:endParaRPr lang="fr-CA" altLang="fr-F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  <a:endParaRPr lang="fr-CA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920A42-134A-44E2-947C-860604AC83AD}" type="datetimeFigureOut">
              <a:rPr lang="fr-CA"/>
              <a:pPr>
                <a:defRPr/>
              </a:pPr>
              <a:t>2014-10-01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51F17E-7766-4F11-8C1B-C2720CFA0AE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673784" y="-249749"/>
            <a:ext cx="671395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3381375" y="590550"/>
            <a:ext cx="529907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QUEL EST MON ÂGE?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3" t="4922" r="1446" b="24576"/>
          <a:stretch/>
        </p:blipFill>
        <p:spPr>
          <a:xfrm>
            <a:off x="2404996" y="1741119"/>
            <a:ext cx="3457185" cy="4835045"/>
          </a:xfrm>
          <a:prstGeom prst="round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23733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t="14661" r="28813" b="15019"/>
          <a:stretch/>
        </p:blipFill>
        <p:spPr>
          <a:xfrm>
            <a:off x="6271190" y="1722525"/>
            <a:ext cx="3469710" cy="4822520"/>
          </a:xfrm>
          <a:prstGeom prst="round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62341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7" name="TextBox 6"/>
          <p:cNvSpPr txBox="1"/>
          <p:nvPr/>
        </p:nvSpPr>
        <p:spPr>
          <a:xfrm>
            <a:off x="4251960" y="4975385"/>
            <a:ext cx="3928467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25 </a:t>
            </a:r>
            <a:r>
              <a:rPr lang="en-CA" sz="9600" b="1" dirty="0" err="1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ans</a:t>
            </a:r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!</a:t>
            </a:r>
            <a:endParaRPr lang="fr-CA" sz="9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368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673784" y="-249749"/>
            <a:ext cx="671395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3381375" y="590550"/>
            <a:ext cx="529907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QUEL EST MON ÂGE?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99" t="17482" r="24072"/>
          <a:stretch/>
        </p:blipFill>
        <p:spPr>
          <a:xfrm>
            <a:off x="2379944" y="1741118"/>
            <a:ext cx="3482237" cy="4834307"/>
          </a:xfrm>
          <a:prstGeom prst="round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23733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37" t="12566" r="37825" b="22514"/>
          <a:stretch/>
        </p:blipFill>
        <p:spPr>
          <a:xfrm>
            <a:off x="6250488" y="1753644"/>
            <a:ext cx="3494761" cy="4784942"/>
          </a:xfrm>
          <a:prstGeom prst="round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62341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7" name="TextBox 6"/>
          <p:cNvSpPr txBox="1"/>
          <p:nvPr/>
        </p:nvSpPr>
        <p:spPr>
          <a:xfrm>
            <a:off x="4081927" y="4968926"/>
            <a:ext cx="391594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6 </a:t>
            </a:r>
            <a:r>
              <a:rPr lang="en-CA" sz="9600" b="1" dirty="0" err="1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mois</a:t>
            </a:r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!</a:t>
            </a:r>
            <a:endParaRPr lang="fr-CA" sz="9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3610072" y="-299853"/>
            <a:ext cx="484168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4395984" y="628128"/>
            <a:ext cx="3407732" cy="586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QUI EST-CE?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179844" y="1691210"/>
            <a:ext cx="3506787" cy="4846637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4662430" y="1691210"/>
            <a:ext cx="273696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dobe Kaiti Std R" panose="02020400000000000000" pitchFamily="18" charset="-128"/>
                <a:ea typeface="Adobe Kaiti Std R" panose="02020400000000000000" pitchFamily="18" charset="-128"/>
                <a:cs typeface="Andalus" panose="02020603050405020304" pitchFamily="18" charset="-78"/>
              </a:rPr>
              <a:t>?</a:t>
            </a:r>
            <a:endParaRPr lang="en-US" sz="30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dobe Kaiti Std R" panose="02020400000000000000" pitchFamily="18" charset="-128"/>
              <a:ea typeface="Adobe Kaiti Std R" panose="02020400000000000000" pitchFamily="18" charset="-12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3335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3610072" y="-299853"/>
            <a:ext cx="484168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4395984" y="628128"/>
            <a:ext cx="3407732" cy="586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QUI EST-CE?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8" t="27680" r="30148" b="-271"/>
          <a:stretch/>
        </p:blipFill>
        <p:spPr>
          <a:xfrm>
            <a:off x="4204394" y="1703539"/>
            <a:ext cx="3461535" cy="4816453"/>
          </a:xfrm>
          <a:prstGeom prst="round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4179844" y="1691210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7" name="TextBox 6"/>
          <p:cNvSpPr txBox="1"/>
          <p:nvPr/>
        </p:nvSpPr>
        <p:spPr>
          <a:xfrm>
            <a:off x="3524234" y="4950332"/>
            <a:ext cx="481800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Jonathan</a:t>
            </a:r>
            <a:endParaRPr lang="fr-CA" sz="9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0880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2673784" y="-249749"/>
            <a:ext cx="671395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81375" y="290513"/>
            <a:ext cx="5299075" cy="13255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QUEL EST MON ÂGE?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05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1052513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02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673784" y="-249749"/>
            <a:ext cx="671395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3381375" y="590550"/>
            <a:ext cx="529907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QUEL EST MON ÂGE?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58" t="31159" r="37038" b="26315"/>
          <a:stretch/>
        </p:blipFill>
        <p:spPr>
          <a:xfrm>
            <a:off x="2392471" y="1753643"/>
            <a:ext cx="3457183" cy="4784943"/>
          </a:xfrm>
          <a:prstGeom prst="round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23733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66" r="54798" b="8938"/>
          <a:stretch/>
        </p:blipFill>
        <p:spPr>
          <a:xfrm>
            <a:off x="6234113" y="1703540"/>
            <a:ext cx="3519967" cy="4835046"/>
          </a:xfrm>
          <a:prstGeom prst="round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62341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7" name="TextBox 6"/>
          <p:cNvSpPr txBox="1"/>
          <p:nvPr/>
        </p:nvSpPr>
        <p:spPr>
          <a:xfrm>
            <a:off x="4121062" y="4968926"/>
            <a:ext cx="391594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12</a:t>
            </a:r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CA" sz="9600" b="1" dirty="0" err="1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an</a:t>
            </a:r>
            <a:r>
              <a:rPr lang="en-CA" sz="9600" b="1" dirty="0" err="1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s</a:t>
            </a:r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!</a:t>
            </a:r>
            <a:endParaRPr lang="fr-CA" sz="9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983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673784" y="-249749"/>
            <a:ext cx="671395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3381375" y="590550"/>
            <a:ext cx="529907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QUEL EST MON ÂGE?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84" t="24641" r="39439" b="12796"/>
          <a:stretch/>
        </p:blipFill>
        <p:spPr>
          <a:xfrm>
            <a:off x="2392471" y="1766170"/>
            <a:ext cx="3487629" cy="4759890"/>
          </a:xfrm>
          <a:prstGeom prst="round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23733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0" t="13934" r="18400" b="27206"/>
          <a:stretch/>
        </p:blipFill>
        <p:spPr>
          <a:xfrm>
            <a:off x="6263014" y="1741118"/>
            <a:ext cx="3457183" cy="4860098"/>
          </a:xfrm>
          <a:prstGeom prst="round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62341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7" name="TextBox 6"/>
          <p:cNvSpPr txBox="1"/>
          <p:nvPr/>
        </p:nvSpPr>
        <p:spPr>
          <a:xfrm>
            <a:off x="4402678" y="4956400"/>
            <a:ext cx="325616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CA" sz="96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3</a:t>
            </a:r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CA" sz="9600" b="1" dirty="0" err="1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ans</a:t>
            </a:r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!</a:t>
            </a:r>
            <a:endParaRPr lang="fr-CA" sz="9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139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673784" y="-249749"/>
            <a:ext cx="671395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3381375" y="590550"/>
            <a:ext cx="529907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QUEL EST MON ÂGE?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77" t="5475" r="47491" b="46655"/>
          <a:stretch/>
        </p:blipFill>
        <p:spPr>
          <a:xfrm>
            <a:off x="2367420" y="1766170"/>
            <a:ext cx="3494762" cy="4797468"/>
          </a:xfrm>
          <a:prstGeom prst="round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23733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 b="501"/>
          <a:stretch/>
        </p:blipFill>
        <p:spPr>
          <a:xfrm>
            <a:off x="6234114" y="1728789"/>
            <a:ext cx="3523662" cy="4822324"/>
          </a:xfrm>
          <a:prstGeom prst="round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62341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7" name="TextBox 6"/>
          <p:cNvSpPr txBox="1"/>
          <p:nvPr/>
        </p:nvSpPr>
        <p:spPr>
          <a:xfrm>
            <a:off x="3959261" y="5018835"/>
            <a:ext cx="391594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15</a:t>
            </a:r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CA" sz="9600" b="1" dirty="0" err="1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ans</a:t>
            </a:r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!</a:t>
            </a:r>
            <a:endParaRPr lang="fr-CA" sz="9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532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3610072" y="-299853"/>
            <a:ext cx="484168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4395984" y="628128"/>
            <a:ext cx="3407732" cy="586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QUI EST-CE?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179844" y="1691210"/>
            <a:ext cx="3506787" cy="4846637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4662430" y="1691210"/>
            <a:ext cx="273696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dobe Kaiti Std R" panose="02020400000000000000" pitchFamily="18" charset="-128"/>
                <a:ea typeface="Adobe Kaiti Std R" panose="02020400000000000000" pitchFamily="18" charset="-128"/>
                <a:cs typeface="Andalus" panose="02020603050405020304" pitchFamily="18" charset="-78"/>
              </a:rPr>
              <a:t>?</a:t>
            </a:r>
            <a:endParaRPr lang="en-US" sz="30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dobe Kaiti Std R" panose="02020400000000000000" pitchFamily="18" charset="-128"/>
              <a:ea typeface="Adobe Kaiti Std R" panose="02020400000000000000" pitchFamily="18" charset="-12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024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3610072" y="-299853"/>
            <a:ext cx="484168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4395984" y="628128"/>
            <a:ext cx="3407732" cy="586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QUI EST-CE?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27156" r="55170" b="23996"/>
          <a:stretch/>
        </p:blipFill>
        <p:spPr>
          <a:xfrm>
            <a:off x="4196218" y="1716065"/>
            <a:ext cx="3482237" cy="4847573"/>
          </a:xfrm>
          <a:prstGeom prst="round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4179844" y="1691210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7" name="TextBox 6"/>
          <p:cNvSpPr txBox="1"/>
          <p:nvPr/>
        </p:nvSpPr>
        <p:spPr>
          <a:xfrm>
            <a:off x="3524234" y="4950332"/>
            <a:ext cx="481800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Jonathan</a:t>
            </a:r>
            <a:endParaRPr lang="fr-CA" sz="9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474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2673784" y="-249749"/>
            <a:ext cx="671395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81375" y="290513"/>
            <a:ext cx="5299075" cy="13255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QUEL EST MON ÂGE?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05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1052513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3610072" y="-299853"/>
            <a:ext cx="484168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4395984" y="628128"/>
            <a:ext cx="3407732" cy="586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QUI EST-CE?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 r="27433" b="-531"/>
          <a:stretch/>
        </p:blipFill>
        <p:spPr>
          <a:xfrm>
            <a:off x="4221271" y="1674926"/>
            <a:ext cx="3457184" cy="4888712"/>
          </a:xfrm>
          <a:prstGeom prst="round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4179844" y="1691210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7" name="TextBox 6"/>
          <p:cNvSpPr txBox="1"/>
          <p:nvPr/>
        </p:nvSpPr>
        <p:spPr>
          <a:xfrm>
            <a:off x="4000176" y="4968187"/>
            <a:ext cx="386612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Valérie</a:t>
            </a:r>
            <a:endParaRPr lang="fr-CA" sz="9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990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3610072" y="-299853"/>
            <a:ext cx="484168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4395984" y="628128"/>
            <a:ext cx="3407732" cy="586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QUI EST-CE?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2" b="22721"/>
          <a:stretch/>
        </p:blipFill>
        <p:spPr>
          <a:xfrm>
            <a:off x="4166905" y="1691210"/>
            <a:ext cx="3519726" cy="4834850"/>
          </a:xfrm>
          <a:prstGeom prst="round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4179844" y="1691210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601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3610072" y="-299853"/>
            <a:ext cx="484168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4395984" y="628128"/>
            <a:ext cx="3407732" cy="586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QUI EST-CE?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t="7306" r="4548" b="22740"/>
          <a:stretch/>
        </p:blipFill>
        <p:spPr>
          <a:xfrm>
            <a:off x="4221271" y="1716065"/>
            <a:ext cx="3482236" cy="4797469"/>
          </a:xfrm>
          <a:prstGeom prst="round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4179844" y="1691210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7" name="TextBox 6"/>
          <p:cNvSpPr txBox="1"/>
          <p:nvPr/>
        </p:nvSpPr>
        <p:spPr>
          <a:xfrm>
            <a:off x="3553315" y="4968187"/>
            <a:ext cx="479309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Jonathan</a:t>
            </a:r>
            <a:endParaRPr lang="fr-CA" sz="9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5425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673784" y="-249749"/>
            <a:ext cx="671395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3381375" y="590550"/>
            <a:ext cx="529907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QUEL EST MON ÂGE?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09" b="18100"/>
          <a:stretch/>
        </p:blipFill>
        <p:spPr>
          <a:xfrm>
            <a:off x="2394738" y="1728787"/>
            <a:ext cx="3485580" cy="4846637"/>
          </a:xfrm>
          <a:prstGeom prst="round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23733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" t="5787" r="13756" b="13210"/>
          <a:stretch/>
        </p:blipFill>
        <p:spPr>
          <a:xfrm>
            <a:off x="6221563" y="1728787"/>
            <a:ext cx="3519813" cy="4846637"/>
          </a:xfrm>
          <a:prstGeom prst="roundRect">
            <a:avLst/>
          </a:prstGeom>
        </p:spPr>
      </p:pic>
      <p:sp>
        <p:nvSpPr>
          <p:cNvPr id="10" name="Flowchart: Alternate Process 9"/>
          <p:cNvSpPr/>
          <p:nvPr/>
        </p:nvSpPr>
        <p:spPr>
          <a:xfrm>
            <a:off x="62341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11" name="TextBox 10"/>
          <p:cNvSpPr txBox="1"/>
          <p:nvPr/>
        </p:nvSpPr>
        <p:spPr>
          <a:xfrm>
            <a:off x="4070047" y="4961650"/>
            <a:ext cx="414022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16 </a:t>
            </a:r>
            <a:r>
              <a:rPr lang="en-CA" sz="9600" b="1" dirty="0" err="1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ans</a:t>
            </a:r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!</a:t>
            </a:r>
            <a:endParaRPr lang="fr-CA" sz="9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673784" y="-249749"/>
            <a:ext cx="671395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3381375" y="590550"/>
            <a:ext cx="529907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QUEL EST MON ÂGE?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5" t="2062" r="34096" b="17293"/>
          <a:stretch/>
        </p:blipFill>
        <p:spPr>
          <a:xfrm>
            <a:off x="2404997" y="1728787"/>
            <a:ext cx="3487029" cy="4834851"/>
          </a:xfrm>
          <a:prstGeom prst="flowChartAlternateProcess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23733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2" t="12180" r="17791" b="47951"/>
          <a:stretch/>
        </p:blipFill>
        <p:spPr>
          <a:xfrm>
            <a:off x="6234113" y="1735051"/>
            <a:ext cx="3498610" cy="4797468"/>
          </a:xfrm>
          <a:prstGeom prst="flowChartAlternateProcess">
            <a:avLst/>
          </a:prstGeom>
        </p:spPr>
      </p:pic>
      <p:sp>
        <p:nvSpPr>
          <p:cNvPr id="10" name="Flowchart: Alternate Process 9"/>
          <p:cNvSpPr/>
          <p:nvPr/>
        </p:nvSpPr>
        <p:spPr>
          <a:xfrm>
            <a:off x="62341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9" name="TextBox 8"/>
          <p:cNvSpPr txBox="1"/>
          <p:nvPr/>
        </p:nvSpPr>
        <p:spPr>
          <a:xfrm>
            <a:off x="4235960" y="4962859"/>
            <a:ext cx="332030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CA" sz="96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5</a:t>
            </a:r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CA" sz="9600" b="1" dirty="0" err="1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ans</a:t>
            </a:r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!</a:t>
            </a:r>
            <a:endParaRPr lang="fr-CA" sz="9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673784" y="-249749"/>
            <a:ext cx="671395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3381375" y="590550"/>
            <a:ext cx="529907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QUEL EST MON ÂGE?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8" t="40933" r="32522" b="36057"/>
          <a:stretch/>
        </p:blipFill>
        <p:spPr>
          <a:xfrm>
            <a:off x="2379945" y="1741118"/>
            <a:ext cx="3494762" cy="4809994"/>
          </a:xfrm>
          <a:prstGeom prst="round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23733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8" t="25642" r="18213"/>
          <a:stretch/>
        </p:blipFill>
        <p:spPr>
          <a:xfrm>
            <a:off x="6263013" y="1741117"/>
            <a:ext cx="3457184" cy="4834307"/>
          </a:xfrm>
          <a:prstGeom prst="round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62341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7" name="TextBox 6"/>
          <p:cNvSpPr txBox="1"/>
          <p:nvPr/>
        </p:nvSpPr>
        <p:spPr>
          <a:xfrm>
            <a:off x="4074084" y="4955455"/>
            <a:ext cx="396604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10 </a:t>
            </a:r>
            <a:r>
              <a:rPr lang="en-CA" sz="9600" b="1" dirty="0" err="1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ans</a:t>
            </a:r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!</a:t>
            </a:r>
            <a:endParaRPr lang="fr-CA" sz="9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19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3610072" y="-299853"/>
            <a:ext cx="484168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4395984" y="628128"/>
            <a:ext cx="3407732" cy="586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QUI EST-CE?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179844" y="1691210"/>
            <a:ext cx="3506787" cy="4846637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4662430" y="1691210"/>
            <a:ext cx="273696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dobe Kaiti Std R" panose="02020400000000000000" pitchFamily="18" charset="-128"/>
                <a:ea typeface="Adobe Kaiti Std R" panose="02020400000000000000" pitchFamily="18" charset="-128"/>
                <a:cs typeface="Andalus" panose="02020603050405020304" pitchFamily="18" charset="-78"/>
              </a:rPr>
              <a:t>?</a:t>
            </a:r>
            <a:endParaRPr lang="en-US" sz="30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dobe Kaiti Std R" panose="02020400000000000000" pitchFamily="18" charset="-128"/>
              <a:ea typeface="Adobe Kaiti Std R" panose="02020400000000000000" pitchFamily="18" charset="-12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042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3610072" y="-299853"/>
            <a:ext cx="484168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4395984" y="628128"/>
            <a:ext cx="3407732" cy="586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QUI EST-CE?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6" t="103" r="38021" b="15031"/>
          <a:stretch/>
        </p:blipFill>
        <p:spPr>
          <a:xfrm>
            <a:off x="4179844" y="1678488"/>
            <a:ext cx="3482236" cy="4847572"/>
          </a:xfrm>
          <a:prstGeom prst="round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4179844" y="1691210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7" name="TextBox 6"/>
          <p:cNvSpPr txBox="1"/>
          <p:nvPr/>
        </p:nvSpPr>
        <p:spPr>
          <a:xfrm>
            <a:off x="3975266" y="4821576"/>
            <a:ext cx="391594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Valérie</a:t>
            </a:r>
            <a:endParaRPr lang="fr-CA" sz="9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975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2673784" y="-249749"/>
            <a:ext cx="671395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81375" y="290513"/>
            <a:ext cx="5299075" cy="13255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QUEL EST MON ÂGE?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05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1052513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56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673784" y="-249749"/>
            <a:ext cx="6713950" cy="24049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3381375" y="590550"/>
            <a:ext cx="529907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QUEL EST MON ÂGE?</a:t>
            </a:r>
            <a:endParaRPr lang="fr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10986" r="32349" b="10782"/>
          <a:stretch/>
        </p:blipFill>
        <p:spPr>
          <a:xfrm>
            <a:off x="2379945" y="1741118"/>
            <a:ext cx="3482236" cy="4784942"/>
          </a:xfrm>
          <a:prstGeom prst="round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23733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71" t="20851" r="5727" b="27404"/>
          <a:stretch/>
        </p:blipFill>
        <p:spPr>
          <a:xfrm>
            <a:off x="6263015" y="1703539"/>
            <a:ext cx="3469708" cy="4847573"/>
          </a:xfrm>
          <a:prstGeom prst="round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6234113" y="1728788"/>
            <a:ext cx="3506787" cy="4846637"/>
          </a:xfrm>
          <a:prstGeom prst="flowChartAlternateProcess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7" name="TextBox 6"/>
          <p:cNvSpPr txBox="1"/>
          <p:nvPr/>
        </p:nvSpPr>
        <p:spPr>
          <a:xfrm>
            <a:off x="4370604" y="4956400"/>
            <a:ext cx="332030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2 </a:t>
            </a:r>
            <a:r>
              <a:rPr lang="en-CA" sz="9600" b="1" dirty="0" err="1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ans</a:t>
            </a:r>
            <a:r>
              <a:rPr lang="en-CA" sz="96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!</a:t>
            </a:r>
            <a:endParaRPr lang="fr-CA" sz="9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443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122</Words>
  <Application>Microsoft Office PowerPoint</Application>
  <PresentationFormat>Widescreen</PresentationFormat>
  <Paragraphs>38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Adobe Kaiti Std R</vt:lpstr>
      <vt:lpstr>Andalus</vt:lpstr>
      <vt:lpstr>Arial</vt:lpstr>
      <vt:lpstr>Calibri</vt:lpstr>
      <vt:lpstr>Calibri Light</vt:lpstr>
      <vt:lpstr>Office Theme</vt:lpstr>
      <vt:lpstr>PowerPoint Presentation</vt:lpstr>
      <vt:lpstr>QUEL EST MON ÂGE?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QUEL EST MON ÂGE?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QUEL EST MON ÂGE?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Valérie</dc:creator>
  <cp:lastModifiedBy>Valérie</cp:lastModifiedBy>
  <cp:revision>43</cp:revision>
  <dcterms:created xsi:type="dcterms:W3CDTF">2014-09-29T21:29:40Z</dcterms:created>
  <dcterms:modified xsi:type="dcterms:W3CDTF">2014-10-02T00:06:35Z</dcterms:modified>
</cp:coreProperties>
</file>