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32" autoAdjust="0"/>
  </p:normalViewPr>
  <p:slideViewPr>
    <p:cSldViewPr>
      <p:cViewPr varScale="1">
        <p:scale>
          <a:sx n="81" d="100"/>
          <a:sy n="81" d="100"/>
        </p:scale>
        <p:origin x="-1061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9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3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21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9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18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2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79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71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8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46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66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F6EE-DBFD-4F0F-9800-5F2B6072EDAE}" type="datetimeFigureOut">
              <a:rPr lang="fr-FR" smtClean="0"/>
              <a:t>20/10/2014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9A403-6CB6-4325-999E-203613410D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01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" y="0"/>
            <a:ext cx="91371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76672"/>
            <a:ext cx="3839819" cy="14673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588" y="2132856"/>
            <a:ext cx="2613205" cy="24171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152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728911"/>
            <a:ext cx="1584176" cy="26125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ZoneTexte 8"/>
          <p:cNvSpPr txBox="1"/>
          <p:nvPr/>
        </p:nvSpPr>
        <p:spPr>
          <a:xfrm>
            <a:off x="611560" y="573325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n>
                  <a:solidFill>
                    <a:sysClr val="windowText" lastClr="000000"/>
                  </a:solidFill>
                </a:ln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latin typeface="Arial Black" panose="020B0A04020102020204" pitchFamily="34" charset="0"/>
              </a:rPr>
              <a:t>Par </a:t>
            </a:r>
            <a:r>
              <a:rPr lang="fr-FR" sz="2400" b="1" dirty="0" err="1" smtClean="0">
                <a:ln>
                  <a:solidFill>
                    <a:sysClr val="windowText" lastClr="000000"/>
                  </a:solidFill>
                </a:ln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latin typeface="Arial Black" panose="020B0A04020102020204" pitchFamily="34" charset="0"/>
              </a:rPr>
              <a:t>Leywn</a:t>
            </a:r>
            <a:r>
              <a:rPr lang="fr-FR" sz="2400" b="1" dirty="0" smtClean="0">
                <a:ln>
                  <a:solidFill>
                    <a:sysClr val="windowText" lastClr="000000"/>
                  </a:solidFill>
                </a:ln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latin typeface="Arial Black" panose="020B0A04020102020204" pitchFamily="34" charset="0"/>
              </a:rPr>
              <a:t> ~ Journaliste </a:t>
            </a:r>
            <a:r>
              <a:rPr lang="fr-FR" sz="2400" b="1" dirty="0" err="1" smtClean="0">
                <a:ln>
                  <a:solidFill>
                    <a:sysClr val="windowText" lastClr="000000"/>
                  </a:solidFill>
                </a:ln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latin typeface="Arial Black" panose="020B0A04020102020204" pitchFamily="34" charset="0"/>
              </a:rPr>
              <a:t>Habboz</a:t>
            </a:r>
            <a:r>
              <a:rPr lang="fr-FR" sz="2400" b="1" dirty="0" smtClean="0">
                <a:ln>
                  <a:solidFill>
                    <a:sysClr val="windowText" lastClr="000000"/>
                  </a:solidFill>
                </a:ln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latin typeface="Arial Black" panose="020B0A04020102020204" pitchFamily="34" charset="0"/>
              </a:rPr>
              <a:t> Picture.</a:t>
            </a:r>
            <a:endParaRPr lang="fr-FR" sz="2400" b="1" dirty="0">
              <a:ln>
                <a:solidFill>
                  <a:sysClr val="windowText" lastClr="000000"/>
                </a:solidFill>
              </a:ln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6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romain</dc:creator>
  <cp:lastModifiedBy>romain</cp:lastModifiedBy>
  <cp:revision>2</cp:revision>
  <dcterms:created xsi:type="dcterms:W3CDTF">2014-10-20T12:02:26Z</dcterms:created>
  <dcterms:modified xsi:type="dcterms:W3CDTF">2014-10-20T12:28:11Z</dcterms:modified>
</cp:coreProperties>
</file>