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8" r:id="rId3"/>
    <p:sldId id="257" r:id="rId4"/>
    <p:sldId id="273" r:id="rId5"/>
    <p:sldId id="272" r:id="rId6"/>
    <p:sldId id="259" r:id="rId7"/>
    <p:sldId id="260" r:id="rId8"/>
    <p:sldId id="268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E7C36A-523C-441A-B6A0-B221CF144AD9}">
          <p14:sldIdLst>
            <p14:sldId id="258"/>
            <p14:sldId id="257"/>
            <p14:sldId id="273"/>
            <p14:sldId id="272"/>
            <p14:sldId id="259"/>
            <p14:sldId id="260"/>
            <p14:sldId id="268"/>
            <p14:sldId id="261"/>
            <p14:sldId id="263"/>
            <p14:sldId id="264"/>
            <p14:sldId id="265"/>
            <p14:sldId id="266"/>
            <p14:sldId id="267"/>
            <p14:sldId id="269"/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>
        <p:scale>
          <a:sx n="86" d="100"/>
          <a:sy n="86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232F094-BFF0-4137-8DE9-97D8593E51E0}" type="datetimeFigureOut">
              <a:rPr lang="fr-FR" smtClean="0">
                <a:solidFill>
                  <a:prstClr val="white"/>
                </a:solidFill>
              </a:rPr>
              <a:pPr/>
              <a:t>07/08/2014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5075A2D-434F-4594-A785-C08B955953EA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8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9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8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5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8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4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32F094-BFF0-4137-8DE9-97D8593E51E0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075A2D-434F-4594-A785-C08B955953E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232F094-BFF0-4137-8DE9-97D8593E51E0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07/08/2014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5A2D-434F-4594-A785-C08B955953EA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47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ONE TOUCH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TOZEUR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91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91344" y="165236"/>
            <a:ext cx="7777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Déjeuner ou 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dîner sur </a:t>
            </a: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le chott</a:t>
            </a:r>
          </a:p>
          <a:p>
            <a:pPr algn="ctr" eaLnBrk="1" hangingPunct="1">
              <a:buFontTx/>
              <a:buNone/>
            </a:pPr>
            <a:endParaRPr lang="fr-FR" altLang="fr-FR" sz="30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4100" name="Picture 12" descr="IMG_4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156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IMG_4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982444"/>
            <a:ext cx="6696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https://www.youtube.com/watch?v=n5D6grp_Dok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11188" y="260350"/>
            <a:ext cx="7777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Déjeuner ou dîner 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sur le chott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fr-FR" altLang="fr-FR" sz="2800" b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124" name="Picture 7" descr="IMG_4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6866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55650" y="260350"/>
            <a:ext cx="777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Déjeuner ou dîner 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sur le chott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fr-FR" altLang="fr-FR" sz="2800" b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148" name="Picture 9" descr="IMG_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7871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755650" y="260350"/>
            <a:ext cx="777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Déjeuner ou dîner 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sur le chott</a:t>
            </a:r>
          </a:p>
          <a:p>
            <a:pPr algn="ctr" eaLnBrk="1" hangingPunct="1">
              <a:buFontTx/>
              <a:buNone/>
            </a:pPr>
            <a:endParaRPr lang="fr-FR" altLang="fr-FR" sz="30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7172" name="Picture 6" descr="IMG_4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8638"/>
            <a:ext cx="47323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G_4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650" y="260350"/>
            <a:ext cx="777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 err="1" smtClean="0">
                <a:latin typeface="Bookman Old Style" panose="02050604050505020204" pitchFamily="18" charset="0"/>
                <a:ea typeface="+mj-ea"/>
                <a:cs typeface="+mj-cs"/>
              </a:rPr>
              <a:t>Planet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 Oasis</a:t>
            </a:r>
            <a:endParaRPr lang="fr-FR" altLang="fr-FR" sz="30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6148" name="Picture 4" descr="http://imagesfrikha.com/wp-content/uploads/2012/05/TourSamiFrikha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3" y="1074317"/>
            <a:ext cx="8160841" cy="54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9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amyfrikha.com/en/photographe/2-Portfolio/Tourisme/TourSamiFrikha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323528" y="1260876"/>
            <a:ext cx="8468936" cy="46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4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net-oasis.com/offre_unique/Planet_Oasis_exemple_de_programmation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9345"/>
            <a:ext cx="773365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5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6043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TOZEUR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21486" r="8000" b="10594"/>
          <a:stretch/>
        </p:blipFill>
        <p:spPr bwMode="auto">
          <a:xfrm>
            <a:off x="251520" y="1124744"/>
            <a:ext cx="8460432" cy="543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TOZEUR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22689" r="3068" b="15343"/>
          <a:stretch/>
        </p:blipFill>
        <p:spPr bwMode="auto">
          <a:xfrm>
            <a:off x="251520" y="1124744"/>
            <a:ext cx="8640960" cy="54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7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0848"/>
            <a:ext cx="8382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21704" y="476672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latin typeface="Bookman Old Style" panose="02050604050505020204" pitchFamily="18" charset="0"/>
              </a:rPr>
              <a:t>MAPS HÔTELS </a:t>
            </a:r>
            <a:r>
              <a:rPr lang="fr-FR" sz="2800" b="1" dirty="0" smtClean="0">
                <a:latin typeface="Bookman Old Style" panose="02050604050505020204" pitchFamily="18" charset="0"/>
              </a:rPr>
              <a:t>TOZEUR</a:t>
            </a:r>
            <a:br>
              <a:rPr lang="fr-FR" sz="2800" b="1" dirty="0" smtClean="0">
                <a:latin typeface="Bookman Old Style" panose="02050604050505020204" pitchFamily="18" charset="0"/>
              </a:rPr>
            </a:br>
            <a:r>
              <a:rPr lang="fr-FR" sz="2800" b="1" dirty="0" smtClean="0">
                <a:latin typeface="Bookman Old Style" panose="02050604050505020204" pitchFamily="18" charset="0"/>
              </a:rPr>
              <a:t/>
            </a:r>
            <a:br>
              <a:rPr lang="fr-FR" sz="2800" b="1" dirty="0" smtClean="0">
                <a:latin typeface="Bookman Old Style" panose="02050604050505020204" pitchFamily="18" charset="0"/>
              </a:rPr>
            </a:br>
            <a:r>
              <a:rPr lang="fr-FR" sz="1300" b="1" dirty="0">
                <a:latin typeface="Bookman Old Style" panose="02050604050505020204" pitchFamily="18" charset="0"/>
              </a:rPr>
              <a:t>La distance </a:t>
            </a:r>
            <a:r>
              <a:rPr lang="fr-FR" sz="1300" b="1" dirty="0" smtClean="0">
                <a:latin typeface="Bookman Old Style" panose="02050604050505020204" pitchFamily="18" charset="0"/>
              </a:rPr>
              <a:t>entre l’hôtel </a:t>
            </a:r>
            <a:r>
              <a:rPr lang="fr-FR" sz="1300" b="1" u="sng" dirty="0">
                <a:latin typeface="Bookman Old Style" panose="02050604050505020204" pitchFamily="18" charset="0"/>
              </a:rPr>
              <a:t>El </a:t>
            </a:r>
            <a:r>
              <a:rPr lang="fr-FR" sz="1300" b="1" u="sng" dirty="0" err="1">
                <a:latin typeface="Bookman Old Style" panose="02050604050505020204" pitchFamily="18" charset="0"/>
              </a:rPr>
              <a:t>Mouradi</a:t>
            </a:r>
            <a:r>
              <a:rPr lang="fr-FR" sz="1300" b="1" u="sng" dirty="0">
                <a:latin typeface="Bookman Old Style" panose="02050604050505020204" pitchFamily="18" charset="0"/>
              </a:rPr>
              <a:t> </a:t>
            </a:r>
            <a:r>
              <a:rPr lang="fr-FR" sz="1300" b="1" dirty="0" smtClean="0">
                <a:latin typeface="Bookman Old Style" panose="02050604050505020204" pitchFamily="18" charset="0"/>
              </a:rPr>
              <a:t>Hôtel et </a:t>
            </a:r>
            <a:r>
              <a:rPr lang="fr-FR" sz="1300" b="1" u="sng" dirty="0">
                <a:latin typeface="Bookman Old Style" panose="02050604050505020204" pitchFamily="18" charset="0"/>
              </a:rPr>
              <a:t>Le Ksar Rouge El </a:t>
            </a:r>
            <a:r>
              <a:rPr lang="fr-FR" sz="1300" b="1" u="sng" dirty="0" err="1">
                <a:latin typeface="Bookman Old Style" panose="02050604050505020204" pitchFamily="18" charset="0"/>
              </a:rPr>
              <a:t>Dorador</a:t>
            </a:r>
            <a:r>
              <a:rPr lang="fr-FR" sz="1300" b="1" u="sng" dirty="0">
                <a:latin typeface="Bookman Old Style" panose="02050604050505020204" pitchFamily="18" charset="0"/>
              </a:rPr>
              <a:t> </a:t>
            </a:r>
            <a:r>
              <a:rPr lang="fr-FR" sz="1300" b="1" dirty="0" smtClean="0">
                <a:latin typeface="Bookman Old Style" panose="02050604050505020204" pitchFamily="18" charset="0"/>
              </a:rPr>
              <a:t>est de 4 min à pied</a:t>
            </a:r>
            <a:r>
              <a:rPr lang="fr-FR" sz="1300" b="1" dirty="0">
                <a:latin typeface="Bookman Old Style" panose="02050604050505020204" pitchFamily="18" charset="0"/>
              </a:rPr>
              <a:t/>
            </a:r>
            <a:br>
              <a:rPr lang="fr-FR" sz="1300" b="1" dirty="0">
                <a:latin typeface="Bookman Old Style" panose="02050604050505020204" pitchFamily="18" charset="0"/>
              </a:rPr>
            </a:br>
            <a:r>
              <a:rPr lang="fr-FR" sz="1300" b="1" dirty="0">
                <a:latin typeface="Bookman Old Style" panose="02050604050505020204" pitchFamily="18" charset="0"/>
              </a:rPr>
              <a:t>La distance entre </a:t>
            </a:r>
            <a:r>
              <a:rPr lang="fr-FR" sz="1300" b="1" dirty="0" smtClean="0">
                <a:latin typeface="Bookman Old Style" panose="02050604050505020204" pitchFamily="18" charset="0"/>
              </a:rPr>
              <a:t>l’hôtel </a:t>
            </a:r>
            <a:r>
              <a:rPr lang="fr-FR" sz="1300" b="1" u="sng" dirty="0">
                <a:latin typeface="Bookman Old Style" panose="02050604050505020204" pitchFamily="18" charset="0"/>
              </a:rPr>
              <a:t>Le Ksar Rouge El </a:t>
            </a:r>
            <a:r>
              <a:rPr lang="fr-FR" sz="1300" b="1" u="sng" dirty="0" err="1">
                <a:latin typeface="Bookman Old Style" panose="02050604050505020204" pitchFamily="18" charset="0"/>
              </a:rPr>
              <a:t>Dorador</a:t>
            </a:r>
            <a:r>
              <a:rPr lang="fr-FR" sz="1300" b="1" u="sng" dirty="0">
                <a:latin typeface="Bookman Old Style" panose="02050604050505020204" pitchFamily="18" charset="0"/>
              </a:rPr>
              <a:t> </a:t>
            </a:r>
            <a:r>
              <a:rPr lang="fr-FR" sz="1300" b="1" dirty="0" smtClean="0">
                <a:latin typeface="Bookman Old Style" panose="02050604050505020204" pitchFamily="18" charset="0"/>
              </a:rPr>
              <a:t>et l’hôtel </a:t>
            </a:r>
            <a:r>
              <a:rPr lang="fr-FR" sz="1300" b="1" u="sng" dirty="0">
                <a:latin typeface="Bookman Old Style" panose="02050604050505020204" pitchFamily="18" charset="0"/>
              </a:rPr>
              <a:t>Ras El </a:t>
            </a:r>
            <a:r>
              <a:rPr lang="fr-FR" sz="1300" b="1" u="sng" dirty="0" err="1">
                <a:latin typeface="Bookman Old Style" panose="02050604050505020204" pitchFamily="18" charset="0"/>
              </a:rPr>
              <a:t>Aïn</a:t>
            </a:r>
            <a:r>
              <a:rPr lang="fr-FR" sz="1300" b="1" u="sng" dirty="0">
                <a:latin typeface="Bookman Old Style" panose="02050604050505020204" pitchFamily="18" charset="0"/>
              </a:rPr>
              <a:t> </a:t>
            </a:r>
            <a:r>
              <a:rPr lang="fr-FR" sz="1300" b="1" dirty="0" smtClean="0">
                <a:latin typeface="Bookman Old Style" panose="02050604050505020204" pitchFamily="18" charset="0"/>
              </a:rPr>
              <a:t>est </a:t>
            </a:r>
            <a:r>
              <a:rPr lang="fr-FR" sz="1300" b="1" dirty="0">
                <a:latin typeface="Bookman Old Style" panose="02050604050505020204" pitchFamily="18" charset="0"/>
              </a:rPr>
              <a:t>de 4 min à </a:t>
            </a:r>
            <a:r>
              <a:rPr lang="fr-FR" sz="1300" b="1" dirty="0" smtClean="0">
                <a:latin typeface="Bookman Old Style" panose="02050604050505020204" pitchFamily="18" charset="0"/>
              </a:rPr>
              <a:t>pied</a:t>
            </a:r>
            <a:br>
              <a:rPr lang="fr-FR" sz="1300" b="1" dirty="0" smtClean="0">
                <a:latin typeface="Bookman Old Style" panose="02050604050505020204" pitchFamily="18" charset="0"/>
              </a:rPr>
            </a:br>
            <a:r>
              <a:rPr lang="fr-FR" sz="1300" b="1" dirty="0" smtClean="0">
                <a:latin typeface="Bookman Old Style" panose="02050604050505020204" pitchFamily="18" charset="0"/>
              </a:rPr>
              <a:t>La </a:t>
            </a:r>
            <a:r>
              <a:rPr lang="fr-FR" sz="1300" b="1" dirty="0">
                <a:latin typeface="Bookman Old Style" panose="02050604050505020204" pitchFamily="18" charset="0"/>
              </a:rPr>
              <a:t>distance entre l’hôtel </a:t>
            </a:r>
            <a:r>
              <a:rPr lang="fr-FR" sz="1300" b="1" u="sng" dirty="0">
                <a:latin typeface="Bookman Old Style" panose="02050604050505020204" pitchFamily="18" charset="0"/>
              </a:rPr>
              <a:t>Ras El </a:t>
            </a:r>
            <a:r>
              <a:rPr lang="fr-FR" sz="1300" b="1" u="sng" dirty="0" err="1">
                <a:latin typeface="Bookman Old Style" panose="02050604050505020204" pitchFamily="18" charset="0"/>
              </a:rPr>
              <a:t>Aïn</a:t>
            </a:r>
            <a:r>
              <a:rPr lang="fr-FR" sz="1300" b="1" u="sng" dirty="0">
                <a:latin typeface="Bookman Old Style" panose="02050604050505020204" pitchFamily="18" charset="0"/>
              </a:rPr>
              <a:t> </a:t>
            </a:r>
            <a:r>
              <a:rPr lang="fr-FR" sz="1300" b="1" dirty="0" smtClean="0">
                <a:latin typeface="Bookman Old Style" panose="02050604050505020204" pitchFamily="18" charset="0"/>
              </a:rPr>
              <a:t>et </a:t>
            </a:r>
            <a:r>
              <a:rPr lang="fr-FR" sz="1300" b="1" dirty="0">
                <a:latin typeface="Bookman Old Style" panose="02050604050505020204" pitchFamily="18" charset="0"/>
              </a:rPr>
              <a:t>l’hôtel </a:t>
            </a:r>
            <a:r>
              <a:rPr lang="fr-FR" sz="1300" b="1" u="sng" dirty="0">
                <a:latin typeface="Bookman Old Style" panose="02050604050505020204" pitchFamily="18" charset="0"/>
              </a:rPr>
              <a:t>Palm Beach Tozeur </a:t>
            </a:r>
            <a:r>
              <a:rPr lang="fr-FR" sz="1300" b="1" dirty="0" smtClean="0">
                <a:latin typeface="Bookman Old Style" panose="02050604050505020204" pitchFamily="18" charset="0"/>
              </a:rPr>
              <a:t>est </a:t>
            </a:r>
            <a:r>
              <a:rPr lang="fr-FR" sz="1300" b="1" dirty="0">
                <a:latin typeface="Bookman Old Style" panose="02050604050505020204" pitchFamily="18" charset="0"/>
              </a:rPr>
              <a:t>de 4 min à </a:t>
            </a:r>
            <a:r>
              <a:rPr lang="fr-FR" sz="1300" b="1" dirty="0" smtClean="0">
                <a:latin typeface="Bookman Old Style" panose="02050604050505020204" pitchFamily="18" charset="0"/>
              </a:rPr>
              <a:t>pied</a:t>
            </a:r>
            <a:r>
              <a:rPr lang="fr-FR" sz="2800" b="1" dirty="0">
                <a:latin typeface="Bookman Old Style" panose="02050604050505020204" pitchFamily="18" charset="0"/>
              </a:rPr>
              <a:t/>
            </a:r>
            <a:br>
              <a:rPr lang="fr-FR" sz="2800" b="1" dirty="0">
                <a:latin typeface="Bookman Old Style" panose="02050604050505020204" pitchFamily="18" charset="0"/>
              </a:rPr>
            </a:br>
            <a:endParaRPr lang="fr-FR" sz="2800" b="1" dirty="0">
              <a:latin typeface="Bookman Old Style" panose="020506040505050202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20272" y="5967492"/>
            <a:ext cx="1494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Palmeraie de Tozeur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Bookman Old Style" panose="02050604050505020204" pitchFamily="18" charset="0"/>
              </a:rPr>
              <a:t>MAPS </a:t>
            </a:r>
            <a:br>
              <a:rPr lang="fr-FR" sz="2800" b="1" dirty="0" smtClean="0">
                <a:latin typeface="Bookman Old Style" panose="02050604050505020204" pitchFamily="18" charset="0"/>
              </a:rPr>
            </a:br>
            <a:r>
              <a:rPr lang="fr-FR" sz="2000" b="1" dirty="0" smtClean="0">
                <a:latin typeface="Bookman Old Style" panose="02050604050505020204" pitchFamily="18" charset="0"/>
              </a:rPr>
              <a:t>Star </a:t>
            </a:r>
            <a:r>
              <a:rPr lang="fr-FR" sz="2000" b="1" dirty="0" err="1" smtClean="0">
                <a:latin typeface="Bookman Old Style" panose="02050604050505020204" pitchFamily="18" charset="0"/>
              </a:rPr>
              <a:t>Wars</a:t>
            </a:r>
            <a:r>
              <a:rPr lang="fr-FR" sz="2000" b="1" dirty="0" smtClean="0">
                <a:latin typeface="Bookman Old Style" panose="02050604050505020204" pitchFamily="18" charset="0"/>
              </a:rPr>
              <a:t> + Palmeraie de Tozeur + Chott El </a:t>
            </a:r>
            <a:r>
              <a:rPr lang="fr-FR" sz="2000" b="1" dirty="0" err="1" smtClean="0">
                <a:latin typeface="Bookman Old Style" panose="02050604050505020204" pitchFamily="18" charset="0"/>
              </a:rPr>
              <a:t>Djerid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r="4416" b="14872"/>
          <a:stretch/>
        </p:blipFill>
        <p:spPr bwMode="auto">
          <a:xfrm>
            <a:off x="509053" y="1988840"/>
            <a:ext cx="8209411" cy="42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44008" y="558924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Chott El Djérid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2572007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Star </a:t>
            </a:r>
            <a:r>
              <a:rPr lang="fr-FR" sz="800" b="1" dirty="0" err="1" smtClean="0">
                <a:solidFill>
                  <a:schemeClr val="bg1"/>
                </a:solidFill>
              </a:rPr>
              <a:t>Wars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 r="8452" b="16668"/>
          <a:stretch/>
        </p:blipFill>
        <p:spPr bwMode="auto">
          <a:xfrm>
            <a:off x="50716" y="1196752"/>
            <a:ext cx="88927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Bookman Old Style" panose="02050604050505020204" pitchFamily="18" charset="0"/>
              </a:rPr>
              <a:t>MAPS </a:t>
            </a:r>
            <a:br>
              <a:rPr lang="fr-FR" sz="2800" b="1" dirty="0" smtClean="0">
                <a:latin typeface="Bookman Old Style" panose="02050604050505020204" pitchFamily="18" charset="0"/>
              </a:rPr>
            </a:br>
            <a:r>
              <a:rPr lang="fr-FR" sz="2000" b="1" dirty="0">
                <a:latin typeface="Bookman Old Style" panose="02050604050505020204" pitchFamily="18" charset="0"/>
              </a:rPr>
              <a:t>Hôtels + </a:t>
            </a:r>
            <a:r>
              <a:rPr lang="fr-FR" sz="2000" b="1" dirty="0" smtClean="0">
                <a:latin typeface="Bookman Old Style" panose="02050604050505020204" pitchFamily="18" charset="0"/>
              </a:rPr>
              <a:t>Star </a:t>
            </a:r>
            <a:r>
              <a:rPr lang="fr-FR" sz="2000" b="1" dirty="0" err="1" smtClean="0">
                <a:latin typeface="Bookman Old Style" panose="02050604050505020204" pitchFamily="18" charset="0"/>
              </a:rPr>
              <a:t>Wars</a:t>
            </a:r>
            <a:r>
              <a:rPr lang="fr-FR" sz="2000" b="1" dirty="0" smtClean="0">
                <a:latin typeface="Bookman Old Style" panose="02050604050505020204" pitchFamily="18" charset="0"/>
              </a:rPr>
              <a:t> + Palmeraie de Tozeur + Chott El </a:t>
            </a:r>
            <a:r>
              <a:rPr lang="fr-FR" sz="2000" b="1" dirty="0" err="1" smtClean="0">
                <a:latin typeface="Bookman Old Style" panose="02050604050505020204" pitchFamily="18" charset="0"/>
              </a:rPr>
              <a:t>Djerid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209714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Star </a:t>
            </a:r>
            <a:r>
              <a:rPr lang="fr-FR" sz="800" b="1" dirty="0" err="1" smtClean="0">
                <a:solidFill>
                  <a:schemeClr val="bg1"/>
                </a:solidFill>
              </a:rPr>
              <a:t>Wars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72200" y="5517232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Chott El Djérid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77750" y="3944151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15210" y="4511049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HOTELS</a:t>
            </a: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err="1" smtClean="0">
                <a:latin typeface="Bookman Old Style" panose="02050604050505020204" pitchFamily="18" charset="0"/>
              </a:rPr>
              <a:t>Planete</a:t>
            </a:r>
            <a:r>
              <a:rPr lang="fr-FR" sz="2800" b="1" dirty="0" smtClean="0">
                <a:latin typeface="Bookman Old Style" panose="02050604050505020204" pitchFamily="18" charset="0"/>
              </a:rPr>
              <a:t> </a:t>
            </a:r>
            <a:r>
              <a:rPr lang="fr-FR" sz="2800" b="1" dirty="0">
                <a:latin typeface="Bookman Old Style" panose="02050604050505020204" pitchFamily="18" charset="0"/>
              </a:rPr>
              <a:t>Oasis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7813" r="7291" b="19133"/>
          <a:stretch/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67723" y="5013176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Chott El Djérid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6964" y="764704"/>
            <a:ext cx="509310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347864" y="2924944"/>
            <a:ext cx="5730057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2008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Bookman Old Style" panose="02050604050505020204" pitchFamily="18" charset="0"/>
              </a:rPr>
              <a:t>Dîner  - Chott </a:t>
            </a:r>
            <a:r>
              <a:rPr lang="fr-FR" sz="2800" b="1" dirty="0">
                <a:latin typeface="Bookman Old Style" panose="02050604050505020204" pitchFamily="18" charset="0"/>
              </a:rPr>
              <a:t>El </a:t>
            </a:r>
            <a:r>
              <a:rPr lang="fr-FR" sz="2800" b="1" dirty="0" err="1">
                <a:latin typeface="Bookman Old Style" panose="02050604050505020204" pitchFamily="18" charset="0"/>
              </a:rPr>
              <a:t>Djerid</a:t>
            </a:r>
            <a:endParaRPr lang="fr-FR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photosmaghreb.canalblog.com/images/maroc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5" y="809334"/>
            <a:ext cx="50006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wenty-somethingtravel.com/wp-content/uploads/2010/10/MG_476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93" y="2996952"/>
            <a:ext cx="5519936" cy="36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7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MG_4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6815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sur chot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96512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11188" y="188640"/>
            <a:ext cx="7777162" cy="1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Déjeuner ou dîner </a:t>
            </a:r>
            <a:r>
              <a:rPr lang="fr-FR" altLang="fr-FR" sz="2800" b="1" dirty="0" smtClean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fr-FR" altLang="fr-FR" sz="2800" b="1" dirty="0">
                <a:latin typeface="Bookman Old Style" panose="02050604050505020204" pitchFamily="18" charset="0"/>
                <a:ea typeface="+mj-ea"/>
                <a:cs typeface="+mj-cs"/>
              </a:rPr>
              <a:t>sur le chott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fr-FR" altLang="fr-FR" sz="2800" b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449" y="72852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https://www.youtube.com/watch?v=x49bCSTDQL0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9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73</Words>
  <Application>Microsoft Office PowerPoint</Application>
  <PresentationFormat>Affichage à l'écran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Technique</vt:lpstr>
      <vt:lpstr>Kilter</vt:lpstr>
      <vt:lpstr>ONE TOUCH </vt:lpstr>
      <vt:lpstr>TOZEUR</vt:lpstr>
      <vt:lpstr>TOZEUR</vt:lpstr>
      <vt:lpstr>MAPS HÔTELS TOZEUR  La distance entre l’hôtel El Mouradi Hôtel et Le Ksar Rouge El Dorador est de 4 min à pied La distance entre l’hôtel Le Ksar Rouge El Dorador et l’hôtel Ras El Aïn est de 4 min à pied La distance entre l’hôtel Ras El Aïn et l’hôtel Palm Beach Tozeur est de 4 min à pied </vt:lpstr>
      <vt:lpstr>MAPS  Star Wars + Palmeraie de Tozeur + Chott El Djerid</vt:lpstr>
      <vt:lpstr>MAPS  Hôtels + Star Wars + Palmeraie de Tozeur + Chott El Djerid</vt:lpstr>
      <vt:lpstr>Planete Oasis</vt:lpstr>
      <vt:lpstr>Dîner  - Chott El Djerid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TOUCH </dc:title>
  <dc:creator>Maxime DUMARTHERAY</dc:creator>
  <cp:lastModifiedBy>Maxime DUMARTHERAY</cp:lastModifiedBy>
  <cp:revision>11</cp:revision>
  <dcterms:created xsi:type="dcterms:W3CDTF">2014-08-06T12:50:51Z</dcterms:created>
  <dcterms:modified xsi:type="dcterms:W3CDTF">2014-08-07T10:28:19Z</dcterms:modified>
</cp:coreProperties>
</file>