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0" r:id="rId18"/>
    <p:sldId id="271" r:id="rId19"/>
    <p:sldId id="272" r:id="rId20"/>
    <p:sldId id="276" r:id="rId21"/>
    <p:sldId id="277" r:id="rId22"/>
    <p:sldId id="278" r:id="rId23"/>
    <p:sldId id="275" r:id="rId24"/>
    <p:sldId id="280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540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FCF9-A58C-49A5-BB7A-E377021BFE8A}" type="datetimeFigureOut">
              <a:rPr lang="fr-FR" smtClean="0"/>
              <a:t>08/08/2014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C538-AF5F-46AB-A987-103B6AFE1AF7}" type="slidenum">
              <a:rPr lang="fr-FR" smtClean="0"/>
              <a:t>‹N°›</a:t>
            </a:fld>
            <a:endParaRPr lang="fr-F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FCF9-A58C-49A5-BB7A-E377021BFE8A}" type="datetimeFigureOut">
              <a:rPr lang="fr-FR" smtClean="0"/>
              <a:t>08/08/2014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C538-AF5F-46AB-A987-103B6AFE1AF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FCF9-A58C-49A5-BB7A-E377021BFE8A}" type="datetimeFigureOut">
              <a:rPr lang="fr-FR" smtClean="0"/>
              <a:t>08/08/2014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C538-AF5F-46AB-A987-103B6AFE1AF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FCF9-A58C-49A5-BB7A-E377021BFE8A}" type="datetimeFigureOut">
              <a:rPr lang="fr-FR" smtClean="0"/>
              <a:t>08/08/2014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C538-AF5F-46AB-A987-103B6AFE1AF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FCF9-A58C-49A5-BB7A-E377021BFE8A}" type="datetimeFigureOut">
              <a:rPr lang="fr-FR" smtClean="0"/>
              <a:t>08/08/2014</a:t>
            </a:fld>
            <a:endParaRPr lang="fr-F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C538-AF5F-46AB-A987-103B6AFE1AF7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FCF9-A58C-49A5-BB7A-E377021BFE8A}" type="datetimeFigureOut">
              <a:rPr lang="fr-FR" smtClean="0"/>
              <a:t>08/08/2014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C538-AF5F-46AB-A987-103B6AFE1AF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FCF9-A58C-49A5-BB7A-E377021BFE8A}" type="datetimeFigureOut">
              <a:rPr lang="fr-FR" smtClean="0"/>
              <a:t>08/08/2014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C538-AF5F-46AB-A987-103B6AFE1AF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FCF9-A58C-49A5-BB7A-E377021BFE8A}" type="datetimeFigureOut">
              <a:rPr lang="fr-FR" smtClean="0"/>
              <a:t>08/08/2014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C538-AF5F-46AB-A987-103B6AFE1AF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FCF9-A58C-49A5-BB7A-E377021BFE8A}" type="datetimeFigureOut">
              <a:rPr lang="fr-FR" smtClean="0"/>
              <a:t>08/08/2014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C538-AF5F-46AB-A987-103B6AFE1AF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FCF9-A58C-49A5-BB7A-E377021BFE8A}" type="datetimeFigureOut">
              <a:rPr lang="fr-FR" smtClean="0"/>
              <a:t>08/08/2014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C538-AF5F-46AB-A987-103B6AFE1AF7}" type="slidenum">
              <a:rPr lang="fr-FR" smtClean="0"/>
              <a:t>‹N°›</a:t>
            </a:fld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FCF9-A58C-49A5-BB7A-E377021BFE8A}" type="datetimeFigureOut">
              <a:rPr lang="fr-FR" smtClean="0"/>
              <a:t>08/08/2014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C538-AF5F-46AB-A987-103B6AFE1AF7}" type="slidenum">
              <a:rPr lang="fr-FR" smtClean="0"/>
              <a:t>‹N°›</a:t>
            </a:fld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5CFFCF9-A58C-49A5-BB7A-E377021BFE8A}" type="datetimeFigureOut">
              <a:rPr lang="fr-FR" smtClean="0"/>
              <a:t>08/08/2014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707C538-AF5F-46AB-A987-103B6AFE1AF7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croisierejaune.com/video/10_dej_diner_berbere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croisierejaune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32856"/>
            <a:ext cx="4671120" cy="1453880"/>
          </a:xfrm>
        </p:spPr>
        <p:txBody>
          <a:bodyPr/>
          <a:lstStyle/>
          <a:p>
            <a:r>
              <a:rPr lang="fr-FR" dirty="0" smtClean="0"/>
              <a:t>CWT Meeting &amp; Events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504" y="4077072"/>
            <a:ext cx="4419600" cy="579512"/>
          </a:xfrm>
        </p:spPr>
        <p:txBody>
          <a:bodyPr/>
          <a:lstStyle/>
          <a:p>
            <a:pPr algn="ctr"/>
            <a:r>
              <a:rPr lang="fr-FR" dirty="0" smtClean="0"/>
              <a:t>Les côtes vierges du Cap Bon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6642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fricajade.com/hotel-africajade/wp-content/gallery/bar/bar-plage-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5810209" cy="309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africajade.com/hotel-africajade/wp-content/gallery/bar/bar-piscine-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424198"/>
            <a:ext cx="5965887" cy="318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022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The Ressort</a:t>
            </a:r>
            <a:endParaRPr lang="fr-FR" dirty="0"/>
          </a:p>
        </p:txBody>
      </p:sp>
      <p:pic>
        <p:nvPicPr>
          <p:cNvPr id="8194" name="Picture 2" descr="http://www.africajade.com/hotel-africajade/wp-content/gallery/loisirs/loisirs-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11829"/>
            <a:ext cx="5892230" cy="314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africajade.com/hotel-africajade/wp-content/gallery/loisirs/loisirs-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4269528"/>
            <a:ext cx="4104456" cy="218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612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68144" y="1756346"/>
            <a:ext cx="2592288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Aquarium</a:t>
            </a:r>
            <a:endParaRPr lang="fr-FR" dirty="0"/>
          </a:p>
        </p:txBody>
      </p:sp>
      <p:pic>
        <p:nvPicPr>
          <p:cNvPr id="9218" name="Picture 2" descr="http://www.africajade.com/hotel-africajade/wp-content/gallery/aquarium/bassin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52863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africajade.com/hotel-africajade/wp-content/gallery/aquarium/bassin-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711855"/>
            <a:ext cx="52863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046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Thalasso</a:t>
            </a:r>
            <a:endParaRPr lang="fr-FR" dirty="0"/>
          </a:p>
        </p:txBody>
      </p:sp>
      <p:pic>
        <p:nvPicPr>
          <p:cNvPr id="10242" name="Picture 2" descr="Africa Jade Thalasso Pragu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217" y="692696"/>
            <a:ext cx="492054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africajade.com/hotel-africajade/wp-content/gallery/thalasso/thalasso-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217" y="3789040"/>
            <a:ext cx="492054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africajade.com/hotel-africajade/wp-content/gallery/thalasso/thalasso-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421337"/>
            <a:ext cx="5128887" cy="273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288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2040" y="1268760"/>
            <a:ext cx="3672408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Salles plénière </a:t>
            </a:r>
            <a:endParaRPr lang="fr-FR" dirty="0"/>
          </a:p>
        </p:txBody>
      </p:sp>
      <p:pic>
        <p:nvPicPr>
          <p:cNvPr id="11266" name="Picture 2" descr="Africa Jade Thalasso Pragu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683" y="548680"/>
            <a:ext cx="4224468" cy="253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africajade.com/hotel-africajade/wp-content/gallery/incentives/incentive-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7804" y="3284984"/>
            <a:ext cx="6000884" cy="320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357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395288" y="320675"/>
            <a:ext cx="3960812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2400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Dîner Mille et un feux sur  la crique </a:t>
            </a:r>
            <a:r>
              <a:rPr lang="fr-FR" altLang="fr-FR" sz="2400" b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déserte</a:t>
            </a:r>
          </a:p>
          <a:p>
            <a:pPr algn="ctr">
              <a:buFontTx/>
              <a:buNone/>
            </a:pPr>
            <a:endParaRPr lang="fr-FR" altLang="fr-FR" sz="2400" b="1" spc="50" dirty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buFontTx/>
              <a:buNone/>
            </a:pPr>
            <a:r>
              <a:rPr lang="fr-FR" altLang="fr-FR" sz="1800" i="1" dirty="0">
                <a:hlinkClick r:id="rId2"/>
              </a:rPr>
              <a:t>http://www.croisierejaune.com/video/10_dej_diner_berbere.html</a:t>
            </a:r>
            <a:endParaRPr lang="fr-FR" altLang="fr-FR" sz="1800" i="1" dirty="0"/>
          </a:p>
          <a:p>
            <a:pPr algn="ctr">
              <a:buFontTx/>
              <a:buNone/>
            </a:pPr>
            <a:r>
              <a:rPr lang="fr-FR" altLang="fr-FR" sz="3000" i="1" dirty="0">
                <a:solidFill>
                  <a:srgbClr val="663300"/>
                </a:solidFill>
                <a:latin typeface="Maiandra GD" pitchFamily="34" charset="0"/>
              </a:rPr>
              <a:t> 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95288" y="2205038"/>
            <a:ext cx="3960812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endParaRPr lang="fr-FR" altLang="fr-FR" sz="3000" i="1">
              <a:solidFill>
                <a:srgbClr val="663300"/>
              </a:solidFill>
              <a:latin typeface="Maiandra GD" pitchFamily="34" charset="0"/>
            </a:endParaRPr>
          </a:p>
        </p:txBody>
      </p:sp>
      <p:pic>
        <p:nvPicPr>
          <p:cNvPr id="3077" name="Picture 11" descr="IMG_8005B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488" y="2762250"/>
            <a:ext cx="4138612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8363" y="620688"/>
            <a:ext cx="4103687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02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DEJ-CAPB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8675" y="260648"/>
            <a:ext cx="4300538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DEJ-CAPB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50" y="235219"/>
            <a:ext cx="42481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DSC000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6315" y="3433279"/>
            <a:ext cx="4300538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el halouar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960" y="3429000"/>
            <a:ext cx="4248150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68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Servboul1\images cj\Nouvelle Photothèque\Opérations\ALTERDOMUS-OP\IMG_80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630" y="1255959"/>
            <a:ext cx="4032448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\\Servboul1\images cj\Nouvelle Photothèque\Opérations\ALTERDOMUS-OP\AD CSO\IMG_15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8310" y="1256549"/>
            <a:ext cx="388081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\\Servboul1\images cj\Nouvelle Photothèque\Opérations\ALTERDOMUS-OP\AD CSO\IMG_15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630" y="4259216"/>
            <a:ext cx="850249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09766" y="112959"/>
            <a:ext cx="7278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tabLst>
                <a:tab pos="3830638" algn="l"/>
              </a:tabLst>
            </a:pPr>
            <a:r>
              <a:rPr lang="fr-FR" altLang="fr-FR" sz="2400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Discothèque évènementielle sous les étoiles</a:t>
            </a:r>
          </a:p>
        </p:txBody>
      </p:sp>
    </p:spTree>
    <p:extLst>
      <p:ext uri="{BB962C8B-B14F-4D97-AF65-F5344CB8AC3E}">
        <p14:creationId xmlns:p14="http://schemas.microsoft.com/office/powerpoint/2010/main" val="1549095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Servboul1\images cj\Nouvelle Photothèque\Opérations\ALTERDOMUS-OP\IMG_8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268759"/>
            <a:ext cx="8379184" cy="523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0200" y="453342"/>
            <a:ext cx="8346256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2400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Discothèque évènementielle sous les étoiles</a:t>
            </a:r>
          </a:p>
        </p:txBody>
      </p:sp>
    </p:spTree>
    <p:extLst>
      <p:ext uri="{BB962C8B-B14F-4D97-AF65-F5344CB8AC3E}">
        <p14:creationId xmlns:p14="http://schemas.microsoft.com/office/powerpoint/2010/main" val="1255912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143000"/>
          </a:xfrm>
        </p:spPr>
        <p:txBody>
          <a:bodyPr/>
          <a:lstStyle/>
          <a:p>
            <a:pPr algn="ctr"/>
            <a:r>
              <a:rPr lang="fr-FR" dirty="0" smtClean="0"/>
              <a:t>JOUR 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9538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/>
          <a:lstStyle/>
          <a:p>
            <a:pPr algn="ctr"/>
            <a:r>
              <a:rPr lang="fr-FR" dirty="0" smtClean="0"/>
              <a:t>JOUR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2047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708400" y="3141663"/>
            <a:ext cx="5256213" cy="3529012"/>
          </a:xfrm>
          <a:prstGeom prst="rect">
            <a:avLst/>
          </a:prstGeom>
          <a:solidFill>
            <a:srgbClr val="FF0000">
              <a:alpha val="29019"/>
            </a:srgb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>
              <a:latin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 rot="259155">
            <a:off x="4932365" y="280987"/>
            <a:ext cx="3670300" cy="2598737"/>
          </a:xfrm>
          <a:prstGeom prst="rect">
            <a:avLst/>
          </a:prstGeom>
          <a:solidFill>
            <a:srgbClr val="FF0000">
              <a:alpha val="29019"/>
            </a:srgb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6148" name="Image 3" descr="LOGO CJ ENTIER2 BL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3933825"/>
            <a:ext cx="1668463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107950" y="549275"/>
            <a:ext cx="3959225" cy="1006475"/>
          </a:xfrm>
          <a:prstGeom prst="rect">
            <a:avLst/>
          </a:prstGeom>
          <a:solidFill>
            <a:srgbClr val="3366FF">
              <a:alpha val="7843"/>
            </a:srgb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sz="2800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Activité Jet Ski</a:t>
            </a:r>
          </a:p>
        </p:txBody>
      </p:sp>
      <p:pic>
        <p:nvPicPr>
          <p:cNvPr id="6150" name="Picture 8" descr="DPSCamera_01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2713" y="3284538"/>
            <a:ext cx="4897437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DPSCamera_0136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476250"/>
            <a:ext cx="3313113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123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724525" y="115888"/>
            <a:ext cx="3311525" cy="2592387"/>
          </a:xfrm>
          <a:prstGeom prst="rect">
            <a:avLst/>
          </a:prstGeom>
          <a:solidFill>
            <a:srgbClr val="FF0000">
              <a:alpha val="29019"/>
            </a:srgb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>
              <a:latin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995738" y="115888"/>
            <a:ext cx="1655762" cy="2565400"/>
          </a:xfrm>
          <a:prstGeom prst="rect">
            <a:avLst/>
          </a:prstGeom>
          <a:solidFill>
            <a:srgbClr val="FF0000">
              <a:alpha val="29019"/>
            </a:srgb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>
              <a:latin typeface="Arial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348038" y="2852738"/>
            <a:ext cx="5616575" cy="3889375"/>
          </a:xfrm>
          <a:prstGeom prst="rect">
            <a:avLst/>
          </a:prstGeom>
          <a:solidFill>
            <a:srgbClr val="FF0000">
              <a:alpha val="29019"/>
            </a:srgb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>
              <a:latin typeface="Arial" pitchFamily="34" charset="0"/>
            </a:endParaRPr>
          </a:p>
        </p:txBody>
      </p:sp>
      <p:pic>
        <p:nvPicPr>
          <p:cNvPr id="7173" name="Image 3" descr="LOGO CJ ENTIER2 BL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2708275"/>
            <a:ext cx="1668463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107950" y="549275"/>
            <a:ext cx="3743325" cy="1006475"/>
          </a:xfrm>
          <a:prstGeom prst="rect">
            <a:avLst/>
          </a:prstGeom>
          <a:solidFill>
            <a:srgbClr val="3366FF">
              <a:alpha val="7843"/>
            </a:srgb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 altLang="fr-FR" sz="2800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Activité Banana Boat</a:t>
            </a:r>
          </a:p>
        </p:txBody>
      </p:sp>
      <p:pic>
        <p:nvPicPr>
          <p:cNvPr id="7175" name="Picture 9" descr="z-dscf3417-741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68288"/>
            <a:ext cx="3062288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z-banane5-544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3068638"/>
            <a:ext cx="5233987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 descr="z-banane-3-894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246857"/>
            <a:ext cx="1306513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475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 rot="-468719">
            <a:off x="3876675" y="3141663"/>
            <a:ext cx="4249738" cy="3311525"/>
          </a:xfrm>
          <a:prstGeom prst="rect">
            <a:avLst/>
          </a:prstGeom>
          <a:solidFill>
            <a:srgbClr val="FF0000">
              <a:alpha val="29019"/>
            </a:srgb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>
              <a:latin typeface="Arial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 rot="-377570">
            <a:off x="5364163" y="260350"/>
            <a:ext cx="2844800" cy="2233613"/>
          </a:xfrm>
          <a:prstGeom prst="rect">
            <a:avLst/>
          </a:prstGeom>
          <a:solidFill>
            <a:srgbClr val="FF0000">
              <a:alpha val="29019"/>
            </a:srgb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>
              <a:latin typeface="Arial" pitchFamily="34" charset="0"/>
            </a:endParaRPr>
          </a:p>
        </p:txBody>
      </p:sp>
      <p:pic>
        <p:nvPicPr>
          <p:cNvPr id="8196" name="Picture 2" descr="http://www.tourisme-gravelines.fr/files/8513/9228/0072/can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0513" y="596900"/>
            <a:ext cx="28384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http://www.profession-sport-loisirs.fr/sites/national/files/styles/photo_metier/public/metiers/kayak_406_0.jpg?itok=zpMLGWe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3573463"/>
            <a:ext cx="38671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323850" y="549275"/>
            <a:ext cx="3743325" cy="1006475"/>
          </a:xfrm>
          <a:prstGeom prst="rect">
            <a:avLst/>
          </a:prstGeom>
          <a:solidFill>
            <a:srgbClr val="3366FF">
              <a:alpha val="7843"/>
            </a:srgb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 altLang="fr-FR" sz="2000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Activité Canoé Kayak &amp;</a:t>
            </a:r>
          </a:p>
          <a:p>
            <a:pPr algn="ctr"/>
            <a:r>
              <a:rPr lang="fr-FR" altLang="fr-FR" sz="2000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 Beach volley</a:t>
            </a:r>
          </a:p>
        </p:txBody>
      </p:sp>
      <p:sp>
        <p:nvSpPr>
          <p:cNvPr id="8199" name="Rectangle 3"/>
          <p:cNvSpPr>
            <a:spLocks noChangeArrowheads="1"/>
          </p:cNvSpPr>
          <p:nvPr/>
        </p:nvSpPr>
        <p:spPr bwMode="auto">
          <a:xfrm>
            <a:off x="179388" y="2060575"/>
            <a:ext cx="3270250" cy="2659063"/>
          </a:xfrm>
          <a:prstGeom prst="rect">
            <a:avLst/>
          </a:prstGeom>
          <a:solidFill>
            <a:srgbClr val="FF0000">
              <a:alpha val="29019"/>
            </a:srgb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>
              <a:latin typeface="Arial" pitchFamily="34" charset="0"/>
            </a:endParaRPr>
          </a:p>
        </p:txBody>
      </p:sp>
      <p:pic>
        <p:nvPicPr>
          <p:cNvPr id="8200" name="Picture 9" descr="http://www.rac-princealbert1.com/wordpress/wp-content/uploads/2012/03/13_Une_partie_de_Beach_Volley_x700_-300x2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349500"/>
            <a:ext cx="28575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08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tnetnoc.com/dealsImages/landingPages/destinationLandingPages/large/Tunisair-banner-660x200.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8086336" cy="245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053223" y="1122476"/>
            <a:ext cx="3155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Transfert et départ </a:t>
            </a:r>
          </a:p>
        </p:txBody>
      </p:sp>
    </p:spTree>
    <p:extLst>
      <p:ext uri="{BB962C8B-B14F-4D97-AF65-F5344CB8AC3E}">
        <p14:creationId xmlns:p14="http://schemas.microsoft.com/office/powerpoint/2010/main" val="66740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ChangeArrowheads="1"/>
          </p:cNvSpPr>
          <p:nvPr/>
        </p:nvSpPr>
        <p:spPr bwMode="auto">
          <a:xfrm>
            <a:off x="0" y="1700213"/>
            <a:ext cx="5724525" cy="4032250"/>
          </a:xfrm>
          <a:prstGeom prst="rect">
            <a:avLst/>
          </a:prstGeom>
          <a:solidFill>
            <a:srgbClr val="FF0000">
              <a:alpha val="29019"/>
            </a:srgb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>
              <a:latin typeface="Arial" pitchFamily="34" charset="0"/>
            </a:endParaRPr>
          </a:p>
        </p:txBody>
      </p:sp>
      <p:sp>
        <p:nvSpPr>
          <p:cNvPr id="33796" name="ZoneTexte 8"/>
          <p:cNvSpPr txBox="1">
            <a:spLocks noChangeArrowheads="1"/>
          </p:cNvSpPr>
          <p:nvPr/>
        </p:nvSpPr>
        <p:spPr bwMode="auto">
          <a:xfrm>
            <a:off x="5656262" y="3356992"/>
            <a:ext cx="3522662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latin typeface="Book Antiqua" pitchFamily="18" charset="0"/>
              </a:rPr>
              <a:t>Laura  est à votre disposition pour toute information complémentaire au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dirty="0">
                <a:latin typeface="Book Antiqua" pitchFamily="18" charset="0"/>
              </a:rPr>
              <a:t>01 49 651 046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dirty="0">
                <a:latin typeface="Book Antiqua" pitchFamily="18" charset="0"/>
              </a:rPr>
              <a:t>laura@croisierejaune.com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dirty="0">
                <a:solidFill>
                  <a:srgbClr val="663300"/>
                </a:solidFill>
                <a:latin typeface="Maiandra GD" pitchFamily="34" charset="0"/>
                <a:hlinkClick r:id="rId2"/>
              </a:rPr>
              <a:t>www.croisierejaune.com</a:t>
            </a:r>
            <a:endParaRPr lang="fr-FR" altLang="fr-FR" sz="1600" dirty="0">
              <a:solidFill>
                <a:srgbClr val="663300"/>
              </a:solidFill>
              <a:latin typeface="Maiandra GD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1600" dirty="0">
              <a:solidFill>
                <a:srgbClr val="663300"/>
              </a:solidFill>
              <a:latin typeface="Maiandra GD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000" dirty="0">
              <a:solidFill>
                <a:srgbClr val="663300"/>
              </a:solidFill>
              <a:latin typeface="Pristina" pitchFamily="66" charset="0"/>
            </a:endParaRPr>
          </a:p>
        </p:txBody>
      </p:sp>
      <p:pic>
        <p:nvPicPr>
          <p:cNvPr id="33797" name="Image 9" descr="IMG_24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2" y="1862138"/>
            <a:ext cx="55880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Sous-titre 2"/>
          <p:cNvSpPr>
            <a:spLocks/>
          </p:cNvSpPr>
          <p:nvPr/>
        </p:nvSpPr>
        <p:spPr bwMode="auto">
          <a:xfrm>
            <a:off x="366713" y="6263482"/>
            <a:ext cx="16176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fr-FR" sz="1400" b="1">
                <a:solidFill>
                  <a:srgbClr val="FFFFFF"/>
                </a:solidFill>
                <a:latin typeface="Pristina" pitchFamily="66" charset="0"/>
              </a:rPr>
              <a:t>La Tunisie Nouvelle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6156325" y="188913"/>
            <a:ext cx="2735263" cy="2592387"/>
          </a:xfrm>
          <a:prstGeom prst="rect">
            <a:avLst/>
          </a:prstGeom>
          <a:solidFill>
            <a:srgbClr val="FF0000">
              <a:alpha val="29019"/>
            </a:srgb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>
              <a:latin typeface="Arial" pitchFamily="34" charset="0"/>
            </a:endParaRPr>
          </a:p>
        </p:txBody>
      </p:sp>
      <p:pic>
        <p:nvPicPr>
          <p:cNvPr id="33800" name="Image 3" descr="LOGO CJ ENTIER2 BLC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4588" y="188913"/>
            <a:ext cx="25082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96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Prestations aériennes</a:t>
            </a:r>
            <a:endParaRPr lang="fr-FR" dirty="0"/>
          </a:p>
        </p:txBody>
      </p:sp>
      <p:pic>
        <p:nvPicPr>
          <p:cNvPr id="4" name="Picture 2" descr="http://upload.wikimedia.org/wikipedia/fr/c/c3/Tunisai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754" y="4005063"/>
            <a:ext cx="7620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17" b="89238" l="1855" r="98300">
                        <a14:foregroundMark x1="7573" y1="43049" x2="7573" y2="43049"/>
                        <a14:foregroundMark x1="15301" y1="47085" x2="15301" y2="47085"/>
                        <a14:foregroundMark x1="19474" y1="50673" x2="19474" y2="50673"/>
                        <a14:foregroundMark x1="31530" y1="52466" x2="31530" y2="52466"/>
                        <a14:foregroundMark x1="58114" y1="47982" x2="58114" y2="47982"/>
                        <a14:foregroundMark x1="68470" y1="55157" x2="68470" y2="55157"/>
                        <a14:foregroundMark x1="77743" y1="52915" x2="77743" y2="52915"/>
                        <a14:foregroundMark x1="91499" y1="53812" x2="91499" y2="53812"/>
                        <a14:foregroundMark x1="94281" y1="47085" x2="94281" y2="47085"/>
                        <a14:foregroundMark x1="97063" y1="39910" x2="97063" y2="39910"/>
                        <a14:foregroundMark x1="89181" y1="60090" x2="89181" y2="60090"/>
                        <a14:foregroundMark x1="86553" y1="61435" x2="86553" y2="61435"/>
                        <a14:foregroundMark x1="48377" y1="54260" x2="48377" y2="54260"/>
                        <a14:backgroundMark x1="7264" y1="50673" x2="7264" y2="50673"/>
                        <a14:backgroundMark x1="50696" y1="50224" x2="50696" y2="50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650564"/>
            <a:ext cx="434575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593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ChangeArrowheads="1"/>
          </p:cNvSpPr>
          <p:nvPr/>
        </p:nvSpPr>
        <p:spPr bwMode="auto">
          <a:xfrm>
            <a:off x="130968" y="764704"/>
            <a:ext cx="8882063" cy="70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FR" altLang="fr-FR" sz="2000" dirty="0">
                <a:latin typeface="Maiandra GD" pitchFamily="34" charset="0"/>
                <a:ea typeface="+mn-ea"/>
              </a:rPr>
              <a:t>Accueil </a:t>
            </a:r>
            <a:r>
              <a:rPr lang="fr-FR" altLang="fr-FR" sz="2000" dirty="0" smtClean="0">
                <a:latin typeface="Maiandra GD" pitchFamily="34" charset="0"/>
                <a:ea typeface="+mn-ea"/>
              </a:rPr>
              <a:t>des participants à </a:t>
            </a:r>
            <a:r>
              <a:rPr lang="fr-FR" altLang="fr-FR" sz="2000" dirty="0">
                <a:latin typeface="Maiandra GD" pitchFamily="34" charset="0"/>
                <a:ea typeface="+mn-ea"/>
              </a:rPr>
              <a:t>l’aéroport de </a:t>
            </a:r>
            <a:r>
              <a:rPr lang="fr-FR" altLang="fr-FR" sz="2000" dirty="0" smtClean="0">
                <a:latin typeface="Maiandra GD" pitchFamily="34" charset="0"/>
                <a:ea typeface="+mn-ea"/>
              </a:rPr>
              <a:t>Tunis Carthage </a:t>
            </a:r>
            <a:r>
              <a:rPr lang="fr-FR" altLang="fr-FR" sz="2000" dirty="0">
                <a:latin typeface="Maiandra GD" pitchFamily="34" charset="0"/>
                <a:ea typeface="+mn-ea"/>
              </a:rPr>
              <a:t>et transfert en direction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FR" altLang="fr-FR" sz="2000" dirty="0" smtClean="0">
                <a:latin typeface="Maiandra GD" pitchFamily="34" charset="0"/>
                <a:ea typeface="+mn-ea"/>
              </a:rPr>
              <a:t>De l’hôtel </a:t>
            </a:r>
            <a:r>
              <a:rPr lang="fr-FR" altLang="fr-FR" sz="2000" dirty="0" err="1" smtClean="0">
                <a:latin typeface="Maiandra GD" pitchFamily="34" charset="0"/>
                <a:ea typeface="+mn-ea"/>
              </a:rPr>
              <a:t>Africajade</a:t>
            </a:r>
            <a:r>
              <a:rPr lang="fr-FR" altLang="fr-FR" sz="2000" dirty="0" smtClean="0">
                <a:latin typeface="Maiandra GD" pitchFamily="34" charset="0"/>
                <a:ea typeface="+mn-ea"/>
              </a:rPr>
              <a:t> Thalasso ,</a:t>
            </a:r>
            <a:endParaRPr lang="fr-FR" altLang="fr-FR" sz="2000" dirty="0">
              <a:latin typeface="Maiandra GD" pitchFamily="34" charset="0"/>
              <a:ea typeface="+mn-ea"/>
            </a:endParaRPr>
          </a:p>
        </p:txBody>
      </p:sp>
      <p:pic>
        <p:nvPicPr>
          <p:cNvPr id="8" name="Image 3" descr="LOGO CJ ENTIER2 BLC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leskoop.com/sites/default/files/aeroport-tunis-cartha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4825762" cy="272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cation d'autocars pour transferts et circuits en Euro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7282" y="2780928"/>
            <a:ext cx="3815198" cy="272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99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rica Jade Thalasso Prague - Intérieur détai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88224" y="188640"/>
            <a:ext cx="2376264" cy="6480720"/>
          </a:xfrm>
          <a:prstGeom prst="rect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721896" y="332656"/>
            <a:ext cx="2108920" cy="2952328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Hôtel</a:t>
            </a:r>
            <a:br>
              <a:rPr lang="fr-FR" dirty="0" smtClean="0"/>
            </a:br>
            <a:r>
              <a:rPr lang="fr-FR" dirty="0" smtClean="0"/>
              <a:t>Africa jade Thalasso</a:t>
            </a:r>
            <a:br>
              <a:rPr lang="fr-FR" dirty="0" smtClean="0"/>
            </a:br>
            <a:r>
              <a:rPr lang="fr-FR" dirty="0" smtClean="0"/>
              <a:t>****</a:t>
            </a:r>
            <a:endParaRPr lang="fr-FR" dirty="0"/>
          </a:p>
        </p:txBody>
      </p:sp>
      <p:pic>
        <p:nvPicPr>
          <p:cNvPr id="2052" name="Picture 4" descr="Africa Jade Thalas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1518" y="3645024"/>
            <a:ext cx="12096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803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69177" y="5517232"/>
            <a:ext cx="2751296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Hébergement</a:t>
            </a:r>
            <a:endParaRPr lang="fr-FR" dirty="0"/>
          </a:p>
        </p:txBody>
      </p:sp>
      <p:pic>
        <p:nvPicPr>
          <p:cNvPr id="3074" name="Picture 2" descr="Africa Jade Thalasso Pragu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514" y="260648"/>
            <a:ext cx="480053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africajade.com/hotel-africajade/wp-content/gallery/hebergement_1/chambre-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7" y="1484784"/>
            <a:ext cx="3981445" cy="253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africajade.com/hotel-africajade/wp-content/gallery/hebergement_1/chambre-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52863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581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fr-FR" dirty="0" smtClean="0"/>
              <a:t>Restaurant &amp; Bar</a:t>
            </a:r>
            <a:endParaRPr lang="fr-FR" dirty="0"/>
          </a:p>
        </p:txBody>
      </p:sp>
      <p:pic>
        <p:nvPicPr>
          <p:cNvPr id="4102" name="Picture 6" descr="http://www.africajade.com/hotel-africajade/wp-content/gallery/restaurant/petit-dej-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645024"/>
            <a:ext cx="553561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africajade.com/hotel-africajade/wp-content/gallery/restaurant/resto-bleu-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553561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107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africajade.com/hotel-africajade/wp-content/gallery/restaurant/resto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621069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fricajade.com/hotel-africajade/wp-content/gallery/restaurant/resto-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3861048"/>
            <a:ext cx="513057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312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africajade.com/hotel-africajade/wp-content/gallery/bar/bar-night-club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26558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africajade.com/hotel-africajade/wp-content/gallery/bar/bar-plage-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5604198" cy="298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africajade.com/hotel-africajade/wp-content/gallery/bar/bar-plage-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196752"/>
            <a:ext cx="357482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759754"/>
      </p:ext>
    </p:extLst>
  </p:cSld>
  <p:clrMapOvr>
    <a:masterClrMapping/>
  </p:clrMapOvr>
</p:sld>
</file>

<file path=ppt/theme/theme1.xml><?xml version="1.0" encoding="utf-8"?>
<a:theme xmlns:a="http://schemas.openxmlformats.org/drawingml/2006/main" name="Mailles">
  <a:themeElements>
    <a:clrScheme name="Mailles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ailles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168</TotalTime>
  <Words>102</Words>
  <Application>Microsoft Office PowerPoint</Application>
  <PresentationFormat>Affichage à l'écran (4:3)</PresentationFormat>
  <Paragraphs>30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Mailles</vt:lpstr>
      <vt:lpstr>CWT Meeting &amp; Events</vt:lpstr>
      <vt:lpstr>JOUR 1</vt:lpstr>
      <vt:lpstr>Prestations aériennes</vt:lpstr>
      <vt:lpstr>Présentation PowerPoint</vt:lpstr>
      <vt:lpstr>Hôtel Africa jade Thalasso ****</vt:lpstr>
      <vt:lpstr>Hébergement</vt:lpstr>
      <vt:lpstr>Restaurant &amp; Bar</vt:lpstr>
      <vt:lpstr>Présentation PowerPoint</vt:lpstr>
      <vt:lpstr>Présentation PowerPoint</vt:lpstr>
      <vt:lpstr>Présentation PowerPoint</vt:lpstr>
      <vt:lpstr>The Ressort</vt:lpstr>
      <vt:lpstr>Aquarium</vt:lpstr>
      <vt:lpstr>Thalasso</vt:lpstr>
      <vt:lpstr>Salles plénière </vt:lpstr>
      <vt:lpstr>Présentation PowerPoint</vt:lpstr>
      <vt:lpstr>Présentation PowerPoint</vt:lpstr>
      <vt:lpstr>Présentation PowerPoint</vt:lpstr>
      <vt:lpstr>Présentation PowerPoint</vt:lpstr>
      <vt:lpstr>JOUR 2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CWT Meeting &amp; Events</dc:title>
  <dc:creator>Maxime DUMARTHERAY</dc:creator>
  <cp:lastModifiedBy>Maxime DUMARTHERAY</cp:lastModifiedBy>
  <cp:revision>12</cp:revision>
  <dcterms:created xsi:type="dcterms:W3CDTF">2014-08-08T10:28:31Z</dcterms:created>
  <dcterms:modified xsi:type="dcterms:W3CDTF">2014-08-08T13:21:39Z</dcterms:modified>
</cp:coreProperties>
</file>