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 showGuides="1">
      <p:cViewPr varScale="1">
        <p:scale>
          <a:sx n="53" d="100"/>
          <a:sy n="53" d="100"/>
        </p:scale>
        <p:origin x="-1194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3" d="100"/>
          <a:sy n="43" d="100"/>
        </p:scale>
        <p:origin x="-25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8F111-A20F-4A58-A0E6-F47D1D64C81F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F90D1-310E-40CA-A743-80A39E7CE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35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F90D1-310E-40CA-A743-80A39E7CE6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91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3565" y="3307357"/>
            <a:ext cx="7710278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3565" y="4777380"/>
            <a:ext cx="771027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3563" y="1807361"/>
            <a:ext cx="7716670" cy="40514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4525" y="675724"/>
            <a:ext cx="1595710" cy="518532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3563" y="675724"/>
            <a:ext cx="5923187" cy="518532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63" y="3308581"/>
            <a:ext cx="7710277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3563" y="4777381"/>
            <a:ext cx="7710277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63" y="675725"/>
            <a:ext cx="7716670" cy="9244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3563" y="1809750"/>
            <a:ext cx="3760550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1888" y="1809750"/>
            <a:ext cx="375834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969" y="1812927"/>
            <a:ext cx="341014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563" y="2389190"/>
            <a:ext cx="3760550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8072" y="1812927"/>
            <a:ext cx="340436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1888" y="2389190"/>
            <a:ext cx="3760548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61" y="446087"/>
            <a:ext cx="2882372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3709" y="446088"/>
            <a:ext cx="4636525" cy="5414964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3561" y="1631950"/>
            <a:ext cx="2882372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63" y="1387059"/>
            <a:ext cx="3771502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3563" y="2500312"/>
            <a:ext cx="3771502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  <p:grpSp>
        <p:nvGrpSpPr>
          <p:cNvPr id="17" name="Group 16"/>
          <p:cNvGrpSpPr/>
          <p:nvPr/>
        </p:nvGrpSpPr>
        <p:grpSpPr>
          <a:xfrm>
            <a:off x="5111991" y="993076"/>
            <a:ext cx="2001067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5283200" y="1600200"/>
            <a:ext cx="371475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0" y="-16"/>
            <a:ext cx="1002337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3565" y="675725"/>
            <a:ext cx="7718873" cy="9244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3563" y="1807361"/>
            <a:ext cx="7718871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3789" y="5951812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F5CB4B-B851-44A8-9254-9170B2AC8881}" type="datetimeFigureOut">
              <a:rPr lang="fr-FR" smtClean="0"/>
              <a:t>13/07/2014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9360" y="5951812"/>
            <a:ext cx="5694432" cy="365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83" y="5951812"/>
            <a:ext cx="658977" cy="365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9F2DEC6-D0C3-459E-AE3E-84A7CC04BCB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920552" y="1207976"/>
            <a:ext cx="7710278" cy="4442048"/>
          </a:xfrm>
          <a:ln w="38100">
            <a:solidFill>
              <a:schemeClr val="tx2">
                <a:lumMod val="75000"/>
              </a:schemeClr>
            </a:solidFill>
          </a:ln>
          <a:effectLst>
            <a:glow rad="101600">
              <a:schemeClr val="bg1">
                <a:lumMod val="50000"/>
                <a:alpha val="6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RightUp"/>
            <a:lightRig rig="threePt" dir="t"/>
          </a:scene3d>
          <a:sp3d>
            <a:bevelT prst="convex"/>
          </a:sp3d>
        </p:spPr>
        <p:txBody>
          <a:bodyPr anchor="ctr">
            <a:normAutofit/>
          </a:bodyPr>
          <a:lstStyle/>
          <a:p>
            <a:pPr algn="ctr"/>
            <a:r>
              <a:rPr lang="fr-FR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ACCUEIL</a:t>
            </a:r>
            <a:endParaRPr lang="fr-FR" sz="6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3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96616" y="2636912"/>
            <a:ext cx="3357496" cy="3224139"/>
          </a:xfrm>
        </p:spPr>
        <p:txBody>
          <a:bodyPr/>
          <a:lstStyle/>
          <a:p>
            <a:r>
              <a:rPr lang="fr-FR" dirty="0" smtClean="0"/>
              <a:t>Historique MSA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Association loi 1901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" y="332656"/>
            <a:ext cx="2736304" cy="2019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6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concept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Charte de la MARPA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LE GIR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53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Punais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ill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Printemps</Template>
  <TotalTime>52</TotalTime>
  <Words>15</Words>
  <Application>Microsoft Office PowerPoint</Application>
  <PresentationFormat>Format A4 (210 x 297 mm)</PresentationFormat>
  <Paragraphs>7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Spring</vt:lpstr>
      <vt:lpstr>Présentation PowerPoint</vt:lpstr>
      <vt:lpstr>Présentation PowerPoint</vt:lpstr>
      <vt:lpstr>Le concept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Gailard</dc:creator>
  <cp:lastModifiedBy>Antoine Gailard</cp:lastModifiedBy>
  <cp:revision>11</cp:revision>
  <dcterms:created xsi:type="dcterms:W3CDTF">2014-07-12T21:56:58Z</dcterms:created>
  <dcterms:modified xsi:type="dcterms:W3CDTF">2014-07-12T22:53:43Z</dcterms:modified>
</cp:coreProperties>
</file>