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5"/>
  </p:notesMasterIdLst>
  <p:sldIdLst>
    <p:sldId id="256" r:id="rId2"/>
    <p:sldId id="257" r:id="rId3"/>
    <p:sldId id="258" r:id="rId4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8" autoAdjust="0"/>
  </p:normalViewPr>
  <p:slideViewPr>
    <p:cSldViewPr showGuides="1">
      <p:cViewPr varScale="1">
        <p:scale>
          <a:sx n="53" d="100"/>
          <a:sy n="53" d="100"/>
        </p:scale>
        <p:origin x="-1194" y="-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43" d="100"/>
          <a:sy n="43" d="100"/>
        </p:scale>
        <p:origin x="-2544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D8F111-A20F-4A58-A0E6-F47D1D64C81F}" type="datetimeFigureOut">
              <a:rPr lang="fr-FR" smtClean="0"/>
              <a:t>13/07/2014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9F90D1-310E-40CA-A743-80A39E7CE6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135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F90D1-310E-40CA-A743-80A39E7CE6CC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2917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3565" y="3307357"/>
            <a:ext cx="7710278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3565" y="4777380"/>
            <a:ext cx="7710278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CB4B-B851-44A8-9254-9170B2AC8881}" type="datetimeFigureOut">
              <a:rPr lang="fr-FR" smtClean="0"/>
              <a:t>13/07/2014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2DEC6-D0C3-459E-AE3E-84A7CC04BCB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93563" y="1807361"/>
            <a:ext cx="7716670" cy="405143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CB4B-B851-44A8-9254-9170B2AC8881}" type="datetimeFigureOut">
              <a:rPr lang="fr-FR" smtClean="0"/>
              <a:t>13/07/2014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2DEC6-D0C3-459E-AE3E-84A7CC04BCB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4525" y="675724"/>
            <a:ext cx="1595710" cy="5185329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93563" y="675724"/>
            <a:ext cx="5923187" cy="5185326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CB4B-B851-44A8-9254-9170B2AC8881}" type="datetimeFigureOut">
              <a:rPr lang="fr-FR" smtClean="0"/>
              <a:t>13/07/2014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2DEC6-D0C3-459E-AE3E-84A7CC04BCB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CB4B-B851-44A8-9254-9170B2AC8881}" type="datetimeFigureOut">
              <a:rPr lang="fr-FR" smtClean="0"/>
              <a:t>13/07/2014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2DEC6-D0C3-459E-AE3E-84A7CC04BCB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3563" y="3308581"/>
            <a:ext cx="7710277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3563" y="4777381"/>
            <a:ext cx="7710277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CB4B-B851-44A8-9254-9170B2AC8881}" type="datetimeFigureOut">
              <a:rPr lang="fr-FR" smtClean="0"/>
              <a:t>13/07/2014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2DEC6-D0C3-459E-AE3E-84A7CC04BCB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3563" y="675725"/>
            <a:ext cx="7716670" cy="924474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3563" y="1809750"/>
            <a:ext cx="3760550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1888" y="1809750"/>
            <a:ext cx="3758346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CB4B-B851-44A8-9254-9170B2AC8881}" type="datetimeFigureOut">
              <a:rPr lang="fr-FR" smtClean="0"/>
              <a:t>13/07/2014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2DEC6-D0C3-459E-AE3E-84A7CC04BCB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969" y="1812927"/>
            <a:ext cx="341014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563" y="2389190"/>
            <a:ext cx="3760550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08072" y="1812927"/>
            <a:ext cx="340436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51888" y="2389190"/>
            <a:ext cx="3760548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CB4B-B851-44A8-9254-9170B2AC8881}" type="datetimeFigureOut">
              <a:rPr lang="fr-FR" smtClean="0"/>
              <a:t>13/07/2014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2DEC6-D0C3-459E-AE3E-84A7CC04BCB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CB4B-B851-44A8-9254-9170B2AC8881}" type="datetimeFigureOut">
              <a:rPr lang="fr-FR" smtClean="0"/>
              <a:t>13/07/2014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2DEC6-D0C3-459E-AE3E-84A7CC04BCB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CB4B-B851-44A8-9254-9170B2AC8881}" type="datetimeFigureOut">
              <a:rPr lang="fr-FR" smtClean="0"/>
              <a:t>13/07/2014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2DEC6-D0C3-459E-AE3E-84A7CC04BCB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3561" y="446087"/>
            <a:ext cx="2882372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3709" y="446088"/>
            <a:ext cx="4636525" cy="5414964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3561" y="1631950"/>
            <a:ext cx="2882372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CB4B-B851-44A8-9254-9170B2AC8881}" type="datetimeFigureOut">
              <a:rPr lang="fr-FR" smtClean="0"/>
              <a:t>13/07/2014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2DEC6-D0C3-459E-AE3E-84A7CC04BCB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3563" y="1387059"/>
            <a:ext cx="3771502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3563" y="2500312"/>
            <a:ext cx="3771502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CB4B-B851-44A8-9254-9170B2AC8881}" type="datetimeFigureOut">
              <a:rPr lang="fr-FR" smtClean="0"/>
              <a:t>13/07/2014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2DEC6-D0C3-459E-AE3E-84A7CC04BCB9}" type="slidenum">
              <a:rPr lang="fr-FR" smtClean="0"/>
              <a:t>‹N°›</a:t>
            </a:fld>
            <a:endParaRPr lang="fr-FR"/>
          </a:p>
        </p:txBody>
      </p:sp>
      <p:grpSp>
        <p:nvGrpSpPr>
          <p:cNvPr id="17" name="Group 16"/>
          <p:cNvGrpSpPr/>
          <p:nvPr/>
        </p:nvGrpSpPr>
        <p:grpSpPr>
          <a:xfrm>
            <a:off x="5111991" y="993076"/>
            <a:ext cx="2001067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5283200" y="1600200"/>
            <a:ext cx="371475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fr-FR" smtClean="0"/>
              <a:t>Cliquez sur l'icône pour ajouter une image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10" y="-16"/>
            <a:ext cx="1002337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3565" y="675725"/>
            <a:ext cx="7718873" cy="9244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3563" y="1807361"/>
            <a:ext cx="7718871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73789" y="5951812"/>
            <a:ext cx="2311400" cy="3651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AF5CB4B-B851-44A8-9254-9170B2AC8881}" type="datetimeFigureOut">
              <a:rPr lang="fr-FR" smtClean="0"/>
              <a:t>13/07/2014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79360" y="5951812"/>
            <a:ext cx="5694432" cy="3651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83" y="5951812"/>
            <a:ext cx="658977" cy="3651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9F2DEC6-D0C3-459E-AE3E-84A7CC04BCB9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920552" y="1207976"/>
            <a:ext cx="7710278" cy="4442048"/>
          </a:xfrm>
          <a:ln w="38100">
            <a:solidFill>
              <a:schemeClr val="tx2">
                <a:lumMod val="75000"/>
              </a:schemeClr>
            </a:solidFill>
          </a:ln>
          <a:effectLst>
            <a:glow rad="101600">
              <a:schemeClr val="bg1">
                <a:lumMod val="50000"/>
                <a:alpha val="6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isometricRightUp"/>
            <a:lightRig rig="threePt" dir="t"/>
          </a:scene3d>
          <a:sp3d>
            <a:bevelT prst="convex"/>
          </a:sp3d>
        </p:spPr>
        <p:txBody>
          <a:bodyPr anchor="ctr">
            <a:normAutofit/>
          </a:bodyPr>
          <a:lstStyle/>
          <a:p>
            <a:pPr algn="ctr"/>
            <a:r>
              <a:rPr lang="fr-FR" sz="6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ACCUEIL</a:t>
            </a:r>
            <a:endParaRPr lang="fr-FR" sz="60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331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96616" y="2636912"/>
            <a:ext cx="3357496" cy="3224139"/>
          </a:xfrm>
        </p:spPr>
        <p:txBody>
          <a:bodyPr/>
          <a:lstStyle/>
          <a:p>
            <a:r>
              <a:rPr lang="fr-FR" dirty="0" smtClean="0"/>
              <a:t>Historique MSA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/>
              <a:t>Association loi 1901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76" y="332656"/>
            <a:ext cx="2736304" cy="2019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665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concept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 smtClean="0"/>
              <a:t>Charte de la MARPA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/>
              <a:t>LE GIR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9537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Punaise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Grill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Printemps</Template>
  <TotalTime>52</TotalTime>
  <Words>15</Words>
  <Application>Microsoft Office PowerPoint</Application>
  <PresentationFormat>Format A4 (210 x 297 mm)</PresentationFormat>
  <Paragraphs>7</Paragraphs>
  <Slides>3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Spring</vt:lpstr>
      <vt:lpstr>Présentation PowerPoint</vt:lpstr>
      <vt:lpstr>Présentation PowerPoint</vt:lpstr>
      <vt:lpstr>Le concept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Antoine Gailard</dc:creator>
  <cp:lastModifiedBy>Antoine Gailard</cp:lastModifiedBy>
  <cp:revision>11</cp:revision>
  <dcterms:created xsi:type="dcterms:W3CDTF">2014-07-12T21:56:58Z</dcterms:created>
  <dcterms:modified xsi:type="dcterms:W3CDTF">2014-07-12T22:53:43Z</dcterms:modified>
</cp:coreProperties>
</file>