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Lst>
  <p:notesMasterIdLst>
    <p:notesMasterId r:id="rId44"/>
  </p:notesMasterIdLst>
  <p:sldIdLst>
    <p:sldId id="256" r:id="rId2"/>
    <p:sldId id="257" r:id="rId3"/>
    <p:sldId id="258" r:id="rId4"/>
    <p:sldId id="259" r:id="rId5"/>
    <p:sldId id="260" r:id="rId6"/>
    <p:sldId id="261" r:id="rId7"/>
    <p:sldId id="298" r:id="rId8"/>
    <p:sldId id="300" r:id="rId9"/>
    <p:sldId id="299" r:id="rId10"/>
    <p:sldId id="288" r:id="rId11"/>
    <p:sldId id="262" r:id="rId12"/>
    <p:sldId id="263" r:id="rId13"/>
    <p:sldId id="264" r:id="rId14"/>
    <p:sldId id="265" r:id="rId15"/>
    <p:sldId id="266" r:id="rId16"/>
    <p:sldId id="267" r:id="rId17"/>
    <p:sldId id="268" r:id="rId18"/>
    <p:sldId id="269" r:id="rId19"/>
    <p:sldId id="270" r:id="rId20"/>
    <p:sldId id="271" r:id="rId21"/>
    <p:sldId id="273" r:id="rId22"/>
    <p:sldId id="274" r:id="rId23"/>
    <p:sldId id="275" r:id="rId24"/>
    <p:sldId id="279" r:id="rId25"/>
    <p:sldId id="277" r:id="rId26"/>
    <p:sldId id="278" r:id="rId27"/>
    <p:sldId id="286" r:id="rId28"/>
    <p:sldId id="287" r:id="rId29"/>
    <p:sldId id="285" r:id="rId30"/>
    <p:sldId id="281" r:id="rId31"/>
    <p:sldId id="289" r:id="rId32"/>
    <p:sldId id="282" r:id="rId33"/>
    <p:sldId id="290" r:id="rId34"/>
    <p:sldId id="297" r:id="rId35"/>
    <p:sldId id="301" r:id="rId36"/>
    <p:sldId id="302" r:id="rId37"/>
    <p:sldId id="303" r:id="rId38"/>
    <p:sldId id="291" r:id="rId39"/>
    <p:sldId id="292" r:id="rId40"/>
    <p:sldId id="293" r:id="rId41"/>
    <p:sldId id="294" r:id="rId42"/>
    <p:sldId id="295" r:id="rId43"/>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96" d="100"/>
          <a:sy n="96" d="100"/>
        </p:scale>
        <p:origin x="-414" y="-27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B131B9E-26DD-4284-A0E8-E28A2CB7F22E}" type="datetimeFigureOut">
              <a:rPr lang="fr-FR" smtClean="0"/>
              <a:t>11/07/2014</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60F303-8DFA-4C3B-B052-FA6F989118B8}" type="slidenum">
              <a:rPr lang="fr-FR" smtClean="0"/>
              <a:t>‹N°›</a:t>
            </a:fld>
            <a:endParaRPr lang="fr-FR"/>
          </a:p>
        </p:txBody>
      </p:sp>
    </p:spTree>
    <p:extLst>
      <p:ext uri="{BB962C8B-B14F-4D97-AF65-F5344CB8AC3E}">
        <p14:creationId xmlns:p14="http://schemas.microsoft.com/office/powerpoint/2010/main" val="37323822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685817" indent="-263776" eaLnBrk="0" hangingPunct="0">
              <a:defRPr>
                <a:solidFill>
                  <a:schemeClr val="tx1"/>
                </a:solidFill>
                <a:latin typeface="Arial" pitchFamily="34" charset="0"/>
              </a:defRPr>
            </a:lvl2pPr>
            <a:lvl3pPr marL="1055103" indent="-211021" eaLnBrk="0" hangingPunct="0">
              <a:defRPr>
                <a:solidFill>
                  <a:schemeClr val="tx1"/>
                </a:solidFill>
                <a:latin typeface="Arial" pitchFamily="34" charset="0"/>
              </a:defRPr>
            </a:lvl3pPr>
            <a:lvl4pPr marL="1477145" indent="-211021" eaLnBrk="0" hangingPunct="0">
              <a:defRPr>
                <a:solidFill>
                  <a:schemeClr val="tx1"/>
                </a:solidFill>
                <a:latin typeface="Arial" pitchFamily="34" charset="0"/>
              </a:defRPr>
            </a:lvl4pPr>
            <a:lvl5pPr marL="1899186" indent="-211021" eaLnBrk="0" hangingPunct="0">
              <a:defRPr>
                <a:solidFill>
                  <a:schemeClr val="tx1"/>
                </a:solidFill>
                <a:latin typeface="Arial" pitchFamily="34" charset="0"/>
              </a:defRPr>
            </a:lvl5pPr>
            <a:lvl6pPr marL="2321227" indent="-211021" eaLnBrk="0" fontAlgn="base" hangingPunct="0">
              <a:spcBef>
                <a:spcPct val="0"/>
              </a:spcBef>
              <a:spcAft>
                <a:spcPct val="0"/>
              </a:spcAft>
              <a:defRPr>
                <a:solidFill>
                  <a:schemeClr val="tx1"/>
                </a:solidFill>
                <a:latin typeface="Arial" pitchFamily="34" charset="0"/>
              </a:defRPr>
            </a:lvl6pPr>
            <a:lvl7pPr marL="2743269" indent="-211021" eaLnBrk="0" fontAlgn="base" hangingPunct="0">
              <a:spcBef>
                <a:spcPct val="0"/>
              </a:spcBef>
              <a:spcAft>
                <a:spcPct val="0"/>
              </a:spcAft>
              <a:defRPr>
                <a:solidFill>
                  <a:schemeClr val="tx1"/>
                </a:solidFill>
                <a:latin typeface="Arial" pitchFamily="34" charset="0"/>
              </a:defRPr>
            </a:lvl7pPr>
            <a:lvl8pPr marL="3165310" indent="-211021" eaLnBrk="0" fontAlgn="base" hangingPunct="0">
              <a:spcBef>
                <a:spcPct val="0"/>
              </a:spcBef>
              <a:spcAft>
                <a:spcPct val="0"/>
              </a:spcAft>
              <a:defRPr>
                <a:solidFill>
                  <a:schemeClr val="tx1"/>
                </a:solidFill>
                <a:latin typeface="Arial" pitchFamily="34" charset="0"/>
              </a:defRPr>
            </a:lvl8pPr>
            <a:lvl9pPr marL="3587351" indent="-211021" eaLnBrk="0" fontAlgn="base" hangingPunct="0">
              <a:spcBef>
                <a:spcPct val="0"/>
              </a:spcBef>
              <a:spcAft>
                <a:spcPct val="0"/>
              </a:spcAft>
              <a:defRPr>
                <a:solidFill>
                  <a:schemeClr val="tx1"/>
                </a:solidFill>
                <a:latin typeface="Arial" pitchFamily="34" charset="0"/>
              </a:defRPr>
            </a:lvl9pPr>
          </a:lstStyle>
          <a:p>
            <a:pPr eaLnBrk="1" hangingPunct="1"/>
            <a:fld id="{9BE2246A-B772-45E7-94EE-4DFD08ED761D}" type="slidenum">
              <a:rPr lang="fr-FR" altLang="fr-FR" smtClean="0">
                <a:solidFill>
                  <a:srgbClr val="000000"/>
                </a:solidFill>
              </a:rPr>
              <a:pPr eaLnBrk="1" hangingPunct="1"/>
              <a:t>21</a:t>
            </a:fld>
            <a:endParaRPr lang="fr-FR" altLang="fr-FR" smtClean="0">
              <a:solidFill>
                <a:srgbClr val="000000"/>
              </a:solidFill>
            </a:endParaRPr>
          </a:p>
        </p:txBody>
      </p:sp>
      <p:sp>
        <p:nvSpPr>
          <p:cNvPr id="15363" name="Rectangle 7"/>
          <p:cNvSpPr txBox="1">
            <a:spLocks noGrp="1" noChangeArrowheads="1"/>
          </p:cNvSpPr>
          <p:nvPr/>
        </p:nvSpPr>
        <p:spPr bwMode="auto">
          <a:xfrm>
            <a:off x="3885996" y="8687297"/>
            <a:ext cx="2972004" cy="4567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algn="r" eaLnBrk="1" hangingPunct="1"/>
            <a:fld id="{6B4F48DC-7519-4E04-9C24-782EF7F8283F}" type="slidenum">
              <a:rPr lang="en-US" altLang="fr-FR" sz="1200">
                <a:solidFill>
                  <a:srgbClr val="000000"/>
                </a:solidFill>
                <a:latin typeface="Brush Script MT" pitchFamily="66" charset="0"/>
                <a:ea typeface="ＭＳ Ｐゴシック"/>
                <a:cs typeface="ＭＳ Ｐゴシック"/>
              </a:rPr>
              <a:pPr algn="r" eaLnBrk="1" hangingPunct="1"/>
              <a:t>21</a:t>
            </a:fld>
            <a:endParaRPr lang="en-US" altLang="fr-FR" sz="1200">
              <a:solidFill>
                <a:srgbClr val="000000"/>
              </a:solidFill>
              <a:latin typeface="Brush Script MT" pitchFamily="66" charset="0"/>
              <a:ea typeface="ＭＳ Ｐゴシック"/>
              <a:cs typeface="ＭＳ Ｐゴシック"/>
            </a:endParaRPr>
          </a:p>
        </p:txBody>
      </p:sp>
      <p:sp>
        <p:nvSpPr>
          <p:cNvPr id="15364" name="Rectangle 2"/>
          <p:cNvSpPr>
            <a:spLocks noGrp="1" noRot="1" noChangeAspect="1" noChangeArrowheads="1" noTextEdit="1"/>
          </p:cNvSpPr>
          <p:nvPr>
            <p:ph type="sldImg"/>
          </p:nvPr>
        </p:nvSpPr>
        <p:spPr>
          <a:ln/>
        </p:spPr>
      </p:sp>
      <p:sp>
        <p:nvSpPr>
          <p:cNvPr id="15365" name="Rectangle 3"/>
          <p:cNvSpPr>
            <a:spLocks noGrp="1" noChangeArrowheads="1"/>
          </p:cNvSpPr>
          <p:nvPr>
            <p:ph type="body" idx="1"/>
          </p:nvPr>
        </p:nvSpPr>
        <p:spPr>
          <a:xfrm>
            <a:off x="913991" y="4342939"/>
            <a:ext cx="5030018" cy="41145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fr-FR" smtClean="0">
              <a:latin typeface="Arial"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95" name="Group 94"/>
          <p:cNvGrpSpPr/>
          <p:nvPr/>
        </p:nvGrpSpPr>
        <p:grpSpPr>
          <a:xfrm>
            <a:off x="0" y="-30477"/>
            <a:ext cx="9067800" cy="6889273"/>
            <a:chOff x="0" y="-30477"/>
            <a:chExt cx="9067800" cy="6889273"/>
          </a:xfrm>
        </p:grpSpPr>
        <p:cxnSp>
          <p:nvCxnSpPr>
            <p:cNvPr id="110" name="Straight Connector 109"/>
            <p:cNvCxnSpPr/>
            <p:nvPr/>
          </p:nvCxnSpPr>
          <p:spPr>
            <a:xfrm rot="16200000" flipH="1">
              <a:off x="-1447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16200000" flipH="1">
              <a:off x="-1638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5400000">
              <a:off x="-1485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32385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16200000" flipH="1">
              <a:off x="-33147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16200000" flipH="1">
              <a:off x="-1371600" y="2971800"/>
              <a:ext cx="6858000"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16200000" flipH="1">
              <a:off x="-2819400" y="3200400"/>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2705099" y="3238500"/>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rot="16200000" flipH="1">
              <a:off x="-21336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rot="16200000" flipH="1">
              <a:off x="-31242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rot="16200000" flipH="1">
              <a:off x="-1828799" y="3352799"/>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rot="16200000" flipH="1">
              <a:off x="-28194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rot="16200000" flipH="1">
              <a:off x="-2438400" y="3124200"/>
              <a:ext cx="6858000" cy="609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173164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1142048"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5400000">
              <a:off x="-9144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5400000">
              <a:off x="-185547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16200000" flipH="1">
              <a:off x="-26431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16200000" flipH="1">
              <a:off x="-1954530" y="3326130"/>
              <a:ext cx="6858000" cy="20574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16200000" flipH="1">
              <a:off x="-2362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rot="16200000" flipH="1">
              <a:off x="-21336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rot="16200000" flipH="1">
              <a:off x="10668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rot="16200000" flipH="1">
              <a:off x="8763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1028700" y="3238500"/>
              <a:ext cx="6858000"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rot="5400000">
              <a:off x="-723900" y="3314700"/>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rot="16200000" flipH="1">
              <a:off x="-800100" y="3314700"/>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rot="5400000">
              <a:off x="-152400" y="3429000"/>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rot="16200000" flipH="1">
              <a:off x="-304800" y="3200400"/>
              <a:ext cx="6858000"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190499" y="3238500"/>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16200000" flipH="1">
              <a:off x="381000" y="3200400"/>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16200000" flipH="1">
              <a:off x="-609600" y="3276600"/>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rot="16200000" flipH="1">
              <a:off x="685801" y="3352799"/>
              <a:ext cx="6858000" cy="152401"/>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rot="16200000" flipH="1">
              <a:off x="-304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rot="5400000">
              <a:off x="-10287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rot="5400000">
              <a:off x="782955" y="2722245"/>
              <a:ext cx="6858000"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rot="5400000">
              <a:off x="1372552" y="3277552"/>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rot="5400000">
              <a:off x="16002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rot="5400000">
              <a:off x="659130" y="3227070"/>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rot="16200000" flipH="1">
              <a:off x="-128587" y="3252788"/>
              <a:ext cx="6858000"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rot="16200000" flipH="1">
              <a:off x="560070" y="3326130"/>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rot="16200000" flipH="1">
              <a:off x="152400" y="3352800"/>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rot="16200000" flipH="1">
              <a:off x="3810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rot="16200000" flipH="1">
              <a:off x="2743200" y="3352801"/>
              <a:ext cx="6858000" cy="1524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rot="16200000" flipH="1">
              <a:off x="2095501"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rot="5400000">
              <a:off x="2705100" y="3238501"/>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rot="5400000">
              <a:off x="1828801" y="3276600"/>
              <a:ext cx="6857999"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rot="16200000" flipH="1">
              <a:off x="1066800" y="3200402"/>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rot="16200000" flipH="1">
              <a:off x="2362201" y="3352800"/>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rot="5400000">
              <a:off x="2646045" y="2722246"/>
              <a:ext cx="6858000"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rot="5400000">
              <a:off x="3048952" y="3277553"/>
              <a:ext cx="6858000"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rot="5400000">
              <a:off x="2895600" y="3276601"/>
              <a:ext cx="6858000"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rot="5400000">
              <a:off x="2388870" y="3227071"/>
              <a:ext cx="6858000"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rot="16200000" flipH="1">
              <a:off x="22364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rot="16200000" flipH="1">
              <a:off x="17526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rot="16200000" flipH="1">
              <a:off x="19812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rot="5400000">
              <a:off x="3467100" y="3314701"/>
              <a:ext cx="6858000"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rot="16200000" flipH="1">
              <a:off x="3467099" y="3314701"/>
              <a:ext cx="6858000"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rot="5400000">
              <a:off x="4038600" y="3429001"/>
              <a:ext cx="6858000"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rot="16200000" flipH="1">
              <a:off x="3886200" y="3200401"/>
              <a:ext cx="6858000"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rot="5400000">
              <a:off x="4000501" y="3238501"/>
              <a:ext cx="6858000"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rot="16200000" flipH="1">
              <a:off x="4572000" y="3200401"/>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rot="16200000" flipH="1">
              <a:off x="3733800" y="3352800"/>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rot="5400000">
              <a:off x="3619500" y="3314700"/>
              <a:ext cx="6858000"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16200000" flipH="1">
              <a:off x="4214813" y="3252788"/>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16200000" flipH="1">
              <a:off x="4751070" y="3326131"/>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rot="16200000" flipH="1">
              <a:off x="4343400" y="3352801"/>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rot="16200000" flipH="1">
              <a:off x="4572000" y="3352801"/>
              <a:ext cx="6858000"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rot="16200000" flipH="1">
              <a:off x="5257800" y="3352802"/>
              <a:ext cx="6858000"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rot="16200000" flipH="1">
              <a:off x="5067300" y="3238502"/>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rot="5400000">
              <a:off x="5219700" y="3238502"/>
              <a:ext cx="6858000" cy="381000"/>
            </a:xfrm>
            <a:prstGeom prst="line">
              <a:avLst/>
            </a:prstGeom>
            <a:ln w="5080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rot="16200000" flipH="1">
              <a:off x="4876801" y="3352801"/>
              <a:ext cx="6858000"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rot="5400000">
              <a:off x="5527994" y="3318196"/>
              <a:ext cx="6888479"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4850130" y="3227072"/>
              <a:ext cx="6858000"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16200000" flipH="1">
              <a:off x="4751070" y="3326132"/>
              <a:ext cx="6858000"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rot="5400000">
              <a:off x="5562599" y="3429001"/>
              <a:ext cx="685800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rot="5400000">
              <a:off x="2552700" y="3390900"/>
              <a:ext cx="6858000"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rot="16200000" flipH="1">
              <a:off x="3048000" y="3352800"/>
              <a:ext cx="6858000"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16200000" flipH="1">
              <a:off x="3238500" y="3238500"/>
              <a:ext cx="6858000"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rot="5400000">
              <a:off x="2133600" y="3276600"/>
              <a:ext cx="6858000"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rot="16200000" flipH="1">
              <a:off x="3148013" y="3252789"/>
              <a:ext cx="6858000"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rot="5400000">
              <a:off x="3771900" y="3238500"/>
              <a:ext cx="6858000"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rot="5400000">
              <a:off x="4229100" y="2933700"/>
              <a:ext cx="6858000"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16200000" flipH="1">
              <a:off x="1371600" y="3200403"/>
              <a:ext cx="6858000"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p:txBody>
          <a:bodyPr/>
          <a:lstStyle/>
          <a:p>
            <a:fld id="{B4B8E58D-B21D-4FA9-8609-812A3A12EF0A}" type="datetimeFigureOut">
              <a:rPr lang="fr-FR" smtClean="0"/>
              <a:t>11/07/2014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4FEADD-F3C9-4B01-92A8-2B64C7FC84A6}" type="slidenum">
              <a:rPr lang="fr-FR" smtClean="0"/>
              <a:t>‹N°›</a:t>
            </a:fld>
            <a:endParaRPr lang="fr-FR"/>
          </a:p>
        </p:txBody>
      </p:sp>
      <p:sp>
        <p:nvSpPr>
          <p:cNvPr id="113" name="Rectangle 112"/>
          <p:cNvSpPr/>
          <p:nvPr/>
        </p:nvSpPr>
        <p:spPr>
          <a:xfrm>
            <a:off x="0" y="1905000"/>
            <a:ext cx="4953000" cy="3124200"/>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grpSp>
        <p:nvGrpSpPr>
          <p:cNvPr id="94" name="Group 93"/>
          <p:cNvGrpSpPr/>
          <p:nvPr/>
        </p:nvGrpSpPr>
        <p:grpSpPr>
          <a:xfrm>
            <a:off x="0" y="2057400"/>
            <a:ext cx="4801394" cy="2820988"/>
            <a:chOff x="0" y="2057400"/>
            <a:chExt cx="4801394" cy="2820988"/>
          </a:xfrm>
        </p:grpSpPr>
        <p:cxnSp>
          <p:nvCxnSpPr>
            <p:cNvPr id="117" name="Straight Connector 116"/>
            <p:cNvCxnSpPr/>
            <p:nvPr/>
          </p:nvCxnSpPr>
          <p:spPr>
            <a:xfrm>
              <a:off x="0" y="20574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0" y="4876800"/>
              <a:ext cx="48006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5400000">
              <a:off x="3391694" y="3467100"/>
              <a:ext cx="2818606"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228600" y="2130425"/>
            <a:ext cx="4419600" cy="1600327"/>
          </a:xfrm>
        </p:spPr>
        <p:txBody>
          <a:bodyPr anchor="b">
            <a:normAutofit/>
          </a:bodyPr>
          <a:lstStyle>
            <a:lvl1pPr algn="l">
              <a:defRPr sz="3600" b="1" cap="none" spc="40" baseline="0">
                <a:ln w="13335" cmpd="sng">
                  <a:solidFill>
                    <a:schemeClr val="accent1">
                      <a:lumMod val="50000"/>
                    </a:schemeClr>
                  </a:solidFill>
                  <a:prstDash val="solid"/>
                </a:ln>
                <a:solidFill>
                  <a:schemeClr val="accent6">
                    <a:tint val="1000"/>
                  </a:schemeClr>
                </a:solidFill>
                <a:effectLst/>
              </a:defRPr>
            </a:lvl1pPr>
          </a:lstStyle>
          <a:p>
            <a:r>
              <a:rPr lang="fr-FR" smtClean="0"/>
              <a:t>Modifiez le style du titre</a:t>
            </a:r>
            <a:endParaRPr lang="en-US" dirty="0"/>
          </a:p>
        </p:txBody>
      </p:sp>
      <p:sp>
        <p:nvSpPr>
          <p:cNvPr id="3" name="Subtitle 2"/>
          <p:cNvSpPr>
            <a:spLocks noGrp="1"/>
          </p:cNvSpPr>
          <p:nvPr>
            <p:ph type="subTitle" idx="1"/>
          </p:nvPr>
        </p:nvSpPr>
        <p:spPr>
          <a:xfrm>
            <a:off x="228600" y="3733800"/>
            <a:ext cx="4419600" cy="1066800"/>
          </a:xfrm>
        </p:spPr>
        <p:txBody>
          <a:bodyPr>
            <a:normAutofit/>
          </a:bodyPr>
          <a:lstStyle>
            <a:lvl1pPr marL="0" indent="0" algn="l">
              <a:buNone/>
              <a:defRPr sz="22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Modifiez le style des sous-titres du masque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B4B8E58D-B21D-4FA9-8609-812A3A12EF0A}" type="datetimeFigureOut">
              <a:rPr lang="fr-FR" smtClean="0"/>
              <a:t>11/07/2014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4FEADD-F3C9-4B01-92A8-2B64C7FC84A6}"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fr-FR" smtClean="0"/>
              <a:t>Modifiez le style du titre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B4B8E58D-B21D-4FA9-8609-812A3A12EF0A}" type="datetimeFigureOut">
              <a:rPr lang="fr-FR" smtClean="0"/>
              <a:t>11/07/2014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4FEADD-F3C9-4B01-92A8-2B64C7FC84A6}"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Date Placeholder 3"/>
          <p:cNvSpPr>
            <a:spLocks noGrp="1"/>
          </p:cNvSpPr>
          <p:nvPr>
            <p:ph type="dt" sz="half" idx="10"/>
          </p:nvPr>
        </p:nvSpPr>
        <p:spPr/>
        <p:txBody>
          <a:bodyPr/>
          <a:lstStyle/>
          <a:p>
            <a:fld id="{B4B8E58D-B21D-4FA9-8609-812A3A12EF0A}" type="datetimeFigureOut">
              <a:rPr lang="fr-FR" smtClean="0"/>
              <a:t>11/07/2014</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2C4FEADD-F3C9-4B01-92A8-2B64C7FC84A6}" type="slidenum">
              <a:rPr lang="fr-FR" smtClean="0"/>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3">
        <a:schemeClr val="bg1"/>
      </p:bgRef>
    </p:bg>
    <p:spTree>
      <p:nvGrpSpPr>
        <p:cNvPr id="1" name=""/>
        <p:cNvGrpSpPr/>
        <p:nvPr/>
      </p:nvGrpSpPr>
      <p:grpSpPr>
        <a:xfrm>
          <a:off x="0" y="0"/>
          <a:ext cx="0" cy="0"/>
          <a:chOff x="0" y="0"/>
          <a:chExt cx="0" cy="0"/>
        </a:xfrm>
      </p:grpSpPr>
      <p:grpSp>
        <p:nvGrpSpPr>
          <p:cNvPr id="7" name="Group 92"/>
          <p:cNvGrpSpPr/>
          <p:nvPr/>
        </p:nvGrpSpPr>
        <p:grpSpPr>
          <a:xfrm>
            <a:off x="1" y="-30478"/>
            <a:ext cx="9067799" cy="4846320"/>
            <a:chOff x="1" y="-30477"/>
            <a:chExt cx="9067799" cy="4526277"/>
          </a:xfrm>
        </p:grpSpPr>
        <p:cxnSp>
          <p:nvCxnSpPr>
            <p:cNvPr id="8" name="Straight Connector 7"/>
            <p:cNvCxnSpPr/>
            <p:nvPr/>
          </p:nvCxnSpPr>
          <p:spPr>
            <a:xfrm rot="16200000" flipH="1">
              <a:off x="-2716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16200000" flipH="1">
              <a:off x="-4621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rot="5400000">
              <a:off x="-30976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5400000">
              <a:off x="-206236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rot="16200000" flipH="1">
              <a:off x="-213856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rot="16200000" flipH="1">
              <a:off x="-195465" y="1785212"/>
              <a:ext cx="4505731" cy="9144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6200000" flipH="1">
              <a:off x="-164326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5400000">
              <a:off x="-1528964"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6200000" flipH="1">
              <a:off x="-95746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6200000" flipH="1">
              <a:off x="-194806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6200000" flipH="1">
              <a:off x="-652664" y="2166211"/>
              <a:ext cx="4505731" cy="152401"/>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16200000" flipH="1">
              <a:off x="-16432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6200000" flipH="1">
              <a:off x="-1790700" y="2019300"/>
              <a:ext cx="4495800" cy="4572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55551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rot="5400000">
              <a:off x="340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26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rot="5400000">
              <a:off x="-67933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rot="16200000" flipH="1">
              <a:off x="-1467052"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16200000" flipH="1">
              <a:off x="-77839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flipH="1">
              <a:off x="-118606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16200000" flipH="1">
              <a:off x="-95746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rot="16200000" flipH="1">
              <a:off x="22429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16200000" flipH="1">
              <a:off x="20524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rot="5400000">
              <a:off x="2204835" y="2051912"/>
              <a:ext cx="4505731" cy="3810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rot="5400000">
              <a:off x="452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rot="16200000" flipH="1">
              <a:off x="376035"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rot="5400000">
              <a:off x="1023735" y="2242139"/>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71335" y="2013812"/>
              <a:ext cx="4505731" cy="4572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rot="5400000">
              <a:off x="985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16200000" flipH="1">
              <a:off x="1557135" y="2013812"/>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rot="16200000" flipH="1">
              <a:off x="5665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16200000" flipH="1">
              <a:off x="1861936" y="2166211"/>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rot="16200000" flipH="1">
              <a:off x="8713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rot="5400000">
              <a:off x="1474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rot="5400000">
              <a:off x="1959090" y="1535657"/>
              <a:ext cx="4505731" cy="1413510"/>
            </a:xfrm>
            <a:prstGeom prst="line">
              <a:avLst/>
            </a:prstGeom>
            <a:ln>
              <a:solidFill>
                <a:schemeClr val="accent1">
                  <a:alpha val="39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548687" y="2090964"/>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rot="5400000">
              <a:off x="27763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rot="5400000">
              <a:off x="183526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rot="16200000" flipH="1">
              <a:off x="1047548" y="2066200"/>
              <a:ext cx="4505731" cy="352425"/>
            </a:xfrm>
            <a:prstGeom prst="line">
              <a:avLst/>
            </a:prstGeom>
            <a:ln w="15875"/>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16200000" flipH="1">
              <a:off x="1736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16200000" flipH="1">
              <a:off x="1328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rot="16200000" flipH="1">
              <a:off x="1557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rot="16200000" flipH="1">
              <a:off x="39193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rot="16200000" flipH="1">
              <a:off x="3271636"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rot="5400000">
              <a:off x="38812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rot="5400000">
              <a:off x="3004936" y="2090012"/>
              <a:ext cx="4505730" cy="3048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16200000" flipH="1">
              <a:off x="22429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16200000" flipH="1">
              <a:off x="35383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rot="5400000">
              <a:off x="3822180" y="1535657"/>
              <a:ext cx="4505731" cy="1413510"/>
            </a:xfrm>
            <a:prstGeom prst="line">
              <a:avLst/>
            </a:prstGeom>
            <a:ln>
              <a:solidFill>
                <a:schemeClr val="accent1">
                  <a:alpha val="56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4225087" y="2090965"/>
              <a:ext cx="4505731" cy="302895"/>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4071735" y="2090012"/>
              <a:ext cx="4505731" cy="30480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3565005" y="2040482"/>
              <a:ext cx="4505731" cy="4038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16200000" flipH="1">
              <a:off x="34126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16200000" flipH="1">
              <a:off x="2928735" y="2166212"/>
              <a:ext cx="4505731" cy="152400"/>
            </a:xfrm>
            <a:prstGeom prst="line">
              <a:avLst/>
            </a:prstGeom>
            <a:ln w="57150">
              <a:solidFill>
                <a:schemeClr val="accent1">
                  <a:alpha val="30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rot="16200000" flipH="1">
              <a:off x="3081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rot="5400000">
              <a:off x="4643235" y="2128112"/>
              <a:ext cx="4505731" cy="228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rot="16200000" flipH="1">
              <a:off x="4643234" y="2128112"/>
              <a:ext cx="45057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rot="5400000">
              <a:off x="5214735" y="2242140"/>
              <a:ext cx="4505731" cy="1588"/>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16200000" flipH="1">
              <a:off x="5062335" y="2013812"/>
              <a:ext cx="4505731" cy="457200"/>
            </a:xfrm>
            <a:prstGeom prst="line">
              <a:avLst/>
            </a:prstGeom>
            <a:ln>
              <a:solidFill>
                <a:schemeClr val="accent1">
                  <a:alpha val="90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rot="5400000">
              <a:off x="5176636" y="2051912"/>
              <a:ext cx="4505731" cy="38100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rot="16200000" flipH="1">
              <a:off x="5748135" y="2013813"/>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rot="16200000" flipH="1">
              <a:off x="49099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4795635" y="2128112"/>
              <a:ext cx="4505731" cy="228600"/>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16200000" flipH="1">
              <a:off x="53909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16200000" flipH="1">
              <a:off x="5927205" y="2139542"/>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16200000" flipH="1">
              <a:off x="5519535" y="2166212"/>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16200000" flipH="1">
              <a:off x="5748135" y="2166212"/>
              <a:ext cx="4505731" cy="152400"/>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6200000" flipH="1">
              <a:off x="6433935" y="2166213"/>
              <a:ext cx="4505731" cy="152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62434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6395835" y="2051913"/>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16200000" flipH="1">
              <a:off x="6052936" y="2166212"/>
              <a:ext cx="4505731" cy="152401"/>
            </a:xfrm>
            <a:prstGeom prst="line">
              <a:avLst/>
            </a:prstGeom>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a:off x="6709356" y="2136834"/>
              <a:ext cx="4525755" cy="191133"/>
            </a:xfrm>
            <a:prstGeom prst="line">
              <a:avLst/>
            </a:prstGeom>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rot="5400000">
              <a:off x="6026265" y="2040483"/>
              <a:ext cx="4505731" cy="40386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5927205" y="2139543"/>
              <a:ext cx="4505731" cy="20574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rot="5400000">
              <a:off x="6738734" y="2242140"/>
              <a:ext cx="4505732" cy="1588"/>
            </a:xfrm>
            <a:prstGeom prst="line">
              <a:avLst/>
            </a:prstGeom>
            <a:ln w="15875">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728835" y="2204312"/>
              <a:ext cx="4505731" cy="76200"/>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16200000" flipH="1">
              <a:off x="4224135" y="2166212"/>
              <a:ext cx="4505731" cy="1524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16200000" flipH="1">
              <a:off x="4414635" y="2051912"/>
              <a:ext cx="4505731" cy="381000"/>
            </a:xfrm>
            <a:prstGeom prst="line">
              <a:avLst/>
            </a:prstGeom>
            <a:ln w="19050">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3309735" y="2090012"/>
              <a:ext cx="4505731" cy="304800"/>
            </a:xfrm>
            <a:prstGeom prst="line">
              <a:avLst/>
            </a:prstGeom>
            <a:ln w="47625">
              <a:solidFill>
                <a:schemeClr val="accent1">
                  <a:alpha val="63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16200000" flipH="1">
              <a:off x="4324148" y="2066200"/>
              <a:ext cx="4505731" cy="352425"/>
            </a:xfrm>
            <a:prstGeom prst="line">
              <a:avLst/>
            </a:prstGeom>
            <a:ln w="15875">
              <a:solidFill>
                <a:schemeClr val="accent1">
                  <a:alpha val="72000"/>
                </a:schemeClr>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rot="5400000">
              <a:off x="4948035" y="2051912"/>
              <a:ext cx="4505731" cy="381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rot="5400000">
              <a:off x="5405235" y="1747112"/>
              <a:ext cx="4505731" cy="990600"/>
            </a:xfrm>
            <a:prstGeom prst="line">
              <a:avLst/>
            </a:prstGeom>
            <a:ln w="28575">
              <a:solidFill>
                <a:schemeClr val="accent1">
                  <a:alpha val="58000"/>
                </a:schemeClr>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rot="16200000" flipH="1">
              <a:off x="2547735" y="2013814"/>
              <a:ext cx="4505731" cy="457199"/>
            </a:xfrm>
            <a:prstGeom prst="line">
              <a:avLst/>
            </a:prstGeom>
            <a:ln w="38100">
              <a:solidFill>
                <a:schemeClr val="accent1">
                  <a:alpha val="47000"/>
                </a:schemeClr>
              </a:solidFill>
            </a:ln>
          </p:spPr>
          <p:style>
            <a:lnRef idx="1">
              <a:schemeClr val="accent1"/>
            </a:lnRef>
            <a:fillRef idx="0">
              <a:schemeClr val="accent1"/>
            </a:fillRef>
            <a:effectRef idx="0">
              <a:schemeClr val="accent1"/>
            </a:effectRef>
            <a:fontRef idx="minor">
              <a:schemeClr val="tx1"/>
            </a:fontRef>
          </p:style>
        </p:cxnSp>
      </p:grpSp>
      <p:sp>
        <p:nvSpPr>
          <p:cNvPr id="94" name="Rectangle 93"/>
          <p:cNvSpPr/>
          <p:nvPr/>
        </p:nvSpPr>
        <p:spPr>
          <a:xfrm>
            <a:off x="0" y="4311168"/>
            <a:ext cx="9144000" cy="1905000"/>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96" name="Straight Connector 95"/>
          <p:cNvCxnSpPr/>
          <p:nvPr/>
        </p:nvCxnSpPr>
        <p:spPr>
          <a:xfrm>
            <a:off x="0" y="4387368"/>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0" y="6138380"/>
            <a:ext cx="914400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Text Placeholder 2"/>
          <p:cNvSpPr>
            <a:spLocks noGrp="1"/>
          </p:cNvSpPr>
          <p:nvPr>
            <p:ph type="body" idx="1"/>
          </p:nvPr>
        </p:nvSpPr>
        <p:spPr>
          <a:xfrm>
            <a:off x="457200" y="5621364"/>
            <a:ext cx="8305800" cy="414649"/>
          </a:xfrm>
        </p:spPr>
        <p:txBody>
          <a:bodyPr anchor="t"/>
          <a:lstStyle>
            <a:lvl1pPr marL="0" indent="0">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95" name="Title 94"/>
          <p:cNvSpPr>
            <a:spLocks noGrp="1"/>
          </p:cNvSpPr>
          <p:nvPr>
            <p:ph type="title"/>
          </p:nvPr>
        </p:nvSpPr>
        <p:spPr>
          <a:xfrm>
            <a:off x="457200" y="4463568"/>
            <a:ext cx="8305800" cy="1143000"/>
          </a:xfrm>
        </p:spPr>
        <p:txBody>
          <a:bodyPr/>
          <a:lstStyle/>
          <a:p>
            <a:r>
              <a:rPr lang="fr-FR" smtClean="0"/>
              <a:t>Modifiez le style du titre</a:t>
            </a:r>
            <a:endParaRPr lang="en-US"/>
          </a:p>
        </p:txBody>
      </p:sp>
      <p:sp>
        <p:nvSpPr>
          <p:cNvPr id="2" name="Date Placeholder 1"/>
          <p:cNvSpPr>
            <a:spLocks noGrp="1"/>
          </p:cNvSpPr>
          <p:nvPr>
            <p:ph type="dt" sz="half" idx="10"/>
          </p:nvPr>
        </p:nvSpPr>
        <p:spPr/>
        <p:txBody>
          <a:bodyPr/>
          <a:lstStyle/>
          <a:p>
            <a:fld id="{B4B8E58D-B21D-4FA9-8609-812A3A12EF0A}" type="datetimeFigureOut">
              <a:rPr lang="fr-FR" smtClean="0"/>
              <a:t>11/07/2014</a:t>
            </a:fld>
            <a:endParaRPr lang="fr-FR"/>
          </a:p>
        </p:txBody>
      </p:sp>
      <p:sp>
        <p:nvSpPr>
          <p:cNvPr id="91" name="Footer Placeholder 90"/>
          <p:cNvSpPr>
            <a:spLocks noGrp="1"/>
          </p:cNvSpPr>
          <p:nvPr>
            <p:ph type="ftr" sz="quarter" idx="11"/>
          </p:nvPr>
        </p:nvSpPr>
        <p:spPr/>
        <p:txBody>
          <a:bodyPr/>
          <a:lstStyle/>
          <a:p>
            <a:endParaRPr lang="fr-FR"/>
          </a:p>
        </p:txBody>
      </p:sp>
      <p:sp>
        <p:nvSpPr>
          <p:cNvPr id="92" name="Slide Number Placeholder 91"/>
          <p:cNvSpPr>
            <a:spLocks noGrp="1"/>
          </p:cNvSpPr>
          <p:nvPr>
            <p:ph type="sldNum" sz="quarter" idx="12"/>
          </p:nvPr>
        </p:nvSpPr>
        <p:spPr/>
        <p:txBody>
          <a:bodyPr/>
          <a:lstStyle/>
          <a:p>
            <a:fld id="{2C4FEADD-F3C9-4B01-92A8-2B64C7FC84A6}" type="slidenum">
              <a:rPr lang="fr-FR" smtClean="0"/>
              <a:t>‹N°›</a:t>
            </a:fld>
            <a:endParaRPr lang="fr-F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Date Placeholder 4"/>
          <p:cNvSpPr>
            <a:spLocks noGrp="1"/>
          </p:cNvSpPr>
          <p:nvPr>
            <p:ph type="dt" sz="half" idx="10"/>
          </p:nvPr>
        </p:nvSpPr>
        <p:spPr/>
        <p:txBody>
          <a:bodyPr/>
          <a:lstStyle/>
          <a:p>
            <a:fld id="{B4B8E58D-B21D-4FA9-8609-812A3A12EF0A}" type="datetimeFigureOut">
              <a:rPr lang="fr-FR" smtClean="0"/>
              <a:t>11/07/2014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4FEADD-F3C9-4B01-92A8-2B64C7FC84A6}"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smtClean="0"/>
              <a:t>Modifiez le style du titre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lgn="ctr">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Date Placeholder 6"/>
          <p:cNvSpPr>
            <a:spLocks noGrp="1"/>
          </p:cNvSpPr>
          <p:nvPr>
            <p:ph type="dt" sz="half" idx="10"/>
          </p:nvPr>
        </p:nvSpPr>
        <p:spPr/>
        <p:txBody>
          <a:bodyPr/>
          <a:lstStyle/>
          <a:p>
            <a:fld id="{B4B8E58D-B21D-4FA9-8609-812A3A12EF0A}" type="datetimeFigureOut">
              <a:rPr lang="fr-FR" smtClean="0"/>
              <a:t>11/07/2014</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2C4FEADD-F3C9-4B01-92A8-2B64C7FC84A6}"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a:p>
        </p:txBody>
      </p:sp>
      <p:sp>
        <p:nvSpPr>
          <p:cNvPr id="3" name="Date Placeholder 2"/>
          <p:cNvSpPr>
            <a:spLocks noGrp="1"/>
          </p:cNvSpPr>
          <p:nvPr>
            <p:ph type="dt" sz="half" idx="10"/>
          </p:nvPr>
        </p:nvSpPr>
        <p:spPr/>
        <p:txBody>
          <a:bodyPr/>
          <a:lstStyle/>
          <a:p>
            <a:fld id="{B4B8E58D-B21D-4FA9-8609-812A3A12EF0A}" type="datetimeFigureOut">
              <a:rPr lang="fr-FR" smtClean="0"/>
              <a:t>11/07/2014</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2C4FEADD-F3C9-4B01-92A8-2B64C7FC84A6}"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B8E58D-B21D-4FA9-8609-812A3A12EF0A}" type="datetimeFigureOut">
              <a:rPr lang="fr-FR" smtClean="0"/>
              <a:t>11/07/2014</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2C4FEADD-F3C9-4B01-92A8-2B64C7FC84A6}"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200400" y="273050"/>
            <a:ext cx="548640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B4B8E58D-B21D-4FA9-8609-812A3A12EF0A}" type="datetimeFigureOut">
              <a:rPr lang="fr-FR" smtClean="0"/>
              <a:t>11/07/2014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4FEADD-F3C9-4B01-92A8-2B64C7FC84A6}" type="slidenum">
              <a:rPr lang="fr-FR" smtClean="0"/>
              <a:t>‹N°›</a:t>
            </a:fld>
            <a:endParaRPr lang="fr-FR"/>
          </a:p>
        </p:txBody>
      </p:sp>
      <p:sp>
        <p:nvSpPr>
          <p:cNvPr id="37" name="Rectangle 36"/>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9" name="Straight Connector 38"/>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2400" y="1901952"/>
            <a:ext cx="2377440" cy="1371600"/>
          </a:xfrm>
        </p:spPr>
        <p:txBody>
          <a:bodyPr anchor="b">
            <a:normAutofit/>
          </a:bodyPr>
          <a:lstStyle>
            <a:lvl1pPr algn="l" defTabSz="914400" rtl="0" eaLnBrk="1" latinLnBrk="0" hangingPunct="1">
              <a:spcBef>
                <a:spcPct val="0"/>
              </a:spcBef>
              <a:buNone/>
              <a:tabLst>
                <a:tab pos="3830638" algn="l"/>
              </a:tabLst>
              <a:defRPr lang="en-US" sz="2600" b="1" kern="1200" cap="none" spc="20" baseline="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latin typeface="+mj-lt"/>
                <a:ea typeface="+mj-ea"/>
                <a:cs typeface="+mj-cs"/>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3552"/>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00400" y="381000"/>
            <a:ext cx="5562600" cy="5638800"/>
          </a:xfrm>
          <a:solidFill>
            <a:schemeClr val="bg2"/>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Cliquez sur l'icône pour ajouter une image</a:t>
            </a:r>
            <a:endParaRPr lang="en-US"/>
          </a:p>
        </p:txBody>
      </p:sp>
      <p:sp>
        <p:nvSpPr>
          <p:cNvPr id="5" name="Date Placeholder 4"/>
          <p:cNvSpPr>
            <a:spLocks noGrp="1"/>
          </p:cNvSpPr>
          <p:nvPr>
            <p:ph type="dt" sz="half" idx="10"/>
          </p:nvPr>
        </p:nvSpPr>
        <p:spPr/>
        <p:txBody>
          <a:bodyPr/>
          <a:lstStyle/>
          <a:p>
            <a:fld id="{B4B8E58D-B21D-4FA9-8609-812A3A12EF0A}" type="datetimeFigureOut">
              <a:rPr lang="fr-FR" smtClean="0"/>
              <a:t>11/07/2014</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2C4FEADD-F3C9-4B01-92A8-2B64C7FC84A6}" type="slidenum">
              <a:rPr lang="fr-FR" smtClean="0"/>
              <a:t>‹N°›</a:t>
            </a:fld>
            <a:endParaRPr lang="fr-FR"/>
          </a:p>
        </p:txBody>
      </p:sp>
      <p:sp>
        <p:nvSpPr>
          <p:cNvPr id="33" name="Rectangle 32"/>
          <p:cNvSpPr/>
          <p:nvPr/>
        </p:nvSpPr>
        <p:spPr>
          <a:xfrm>
            <a:off x="0" y="1563624"/>
            <a:ext cx="2761488" cy="3313176"/>
          </a:xfrm>
          <a:prstGeom prst="rect">
            <a:avLst/>
          </a:prstGeom>
          <a:solidFill>
            <a:schemeClr val="accent1"/>
          </a:solidFill>
          <a:ln>
            <a:noFill/>
          </a:ln>
          <a:effectLst>
            <a:outerShdw blurRad="50800" dist="38100" dir="2700000" algn="ctr"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cxnSp>
        <p:nvCxnSpPr>
          <p:cNvPr id="34" name="Straight Connector 33"/>
          <p:cNvCxnSpPr/>
          <p:nvPr/>
        </p:nvCxnSpPr>
        <p:spPr>
          <a:xfrm rot="5400000">
            <a:off x="1128157" y="3221339"/>
            <a:ext cx="3017520" cy="794"/>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0" y="1712976"/>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0" y="4733544"/>
            <a:ext cx="2651760" cy="158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155448" y="1905000"/>
            <a:ext cx="2377440" cy="1371600"/>
          </a:xfrm>
        </p:spPr>
        <p:txBody>
          <a:bodyPr anchor="b">
            <a:normAutofit/>
          </a:bodyPr>
          <a:lstStyle>
            <a:lvl1pPr algn="l">
              <a:defRPr sz="2600" b="1" cap="none" spc="20" baseline="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defRPr>
            </a:lvl1pPr>
          </a:lstStyle>
          <a:p>
            <a:r>
              <a:rPr lang="fr-FR" smtClean="0"/>
              <a:t>Modifiez le style du titre</a:t>
            </a:r>
            <a:endParaRPr lang="en-US" dirty="0"/>
          </a:p>
        </p:txBody>
      </p:sp>
      <p:sp>
        <p:nvSpPr>
          <p:cNvPr id="4" name="Text Placeholder 3"/>
          <p:cNvSpPr>
            <a:spLocks noGrp="1"/>
          </p:cNvSpPr>
          <p:nvPr>
            <p:ph type="body" sz="half" idx="2"/>
          </p:nvPr>
        </p:nvSpPr>
        <p:spPr>
          <a:xfrm>
            <a:off x="152400" y="3276600"/>
            <a:ext cx="2377440" cy="1371600"/>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90" name="Rectangle 189"/>
          <p:cNvSpPr/>
          <p:nvPr/>
        </p:nvSpPr>
        <p:spPr>
          <a:xfrm>
            <a:off x="149352" y="137160"/>
            <a:ext cx="8869680" cy="6583680"/>
          </a:xfrm>
          <a:prstGeom prst="rect">
            <a:avLst/>
          </a:prstGeom>
          <a:noFill/>
          <a:ln w="19050" cmpd="sng">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kern="1200">
              <a:solidFill>
                <a:prstClr val="white"/>
              </a:solidFill>
              <a:latin typeface="Tw Cen MT"/>
              <a:ea typeface="+mn-ea"/>
              <a:cs typeface="+mn-cs"/>
            </a:endParaRP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a:off x="457200" y="6312408"/>
            <a:ext cx="2133600" cy="365125"/>
          </a:xfrm>
          <a:prstGeom prst="rect">
            <a:avLst/>
          </a:prstGeom>
        </p:spPr>
        <p:txBody>
          <a:bodyPr vert="horz" lIns="91440" tIns="45720" rIns="91440" bIns="45720" rtlCol="0" anchor="ctr"/>
          <a:lstStyle>
            <a:lvl1pPr algn="l">
              <a:defRPr sz="1200">
                <a:solidFill>
                  <a:schemeClr val="tx2"/>
                </a:solidFill>
              </a:defRPr>
            </a:lvl1pPr>
          </a:lstStyle>
          <a:p>
            <a:fld id="{B4B8E58D-B21D-4FA9-8609-812A3A12EF0A}" type="datetimeFigureOut">
              <a:rPr lang="fr-FR" smtClean="0"/>
              <a:t>11/07/2014</a:t>
            </a:fld>
            <a:endParaRPr lang="fr-FR"/>
          </a:p>
        </p:txBody>
      </p:sp>
      <p:sp>
        <p:nvSpPr>
          <p:cNvPr id="5" name="Footer Placeholder 4"/>
          <p:cNvSpPr>
            <a:spLocks noGrp="1"/>
          </p:cNvSpPr>
          <p:nvPr>
            <p:ph type="ftr" sz="quarter" idx="3"/>
          </p:nvPr>
        </p:nvSpPr>
        <p:spPr>
          <a:xfrm>
            <a:off x="2831123" y="6312408"/>
            <a:ext cx="3481754" cy="365125"/>
          </a:xfrm>
          <a:prstGeom prst="rect">
            <a:avLst/>
          </a:prstGeom>
        </p:spPr>
        <p:txBody>
          <a:bodyPr vert="horz" lIns="91440" tIns="45720" rIns="91440" bIns="45720" rtlCol="0" anchor="ctr"/>
          <a:lstStyle>
            <a:lvl1pPr algn="ctr">
              <a:defRPr sz="1200">
                <a:solidFill>
                  <a:schemeClr val="tx2"/>
                </a:solidFill>
              </a:defRPr>
            </a:lvl1pPr>
          </a:lstStyle>
          <a:p>
            <a:endParaRPr lang="fr-FR"/>
          </a:p>
        </p:txBody>
      </p:sp>
      <p:sp>
        <p:nvSpPr>
          <p:cNvPr id="6" name="Slide Number Placeholder 5"/>
          <p:cNvSpPr>
            <a:spLocks noGrp="1"/>
          </p:cNvSpPr>
          <p:nvPr>
            <p:ph type="sldNum" sz="quarter" idx="4"/>
          </p:nvPr>
        </p:nvSpPr>
        <p:spPr>
          <a:xfrm>
            <a:off x="6553200" y="6312408"/>
            <a:ext cx="2133600" cy="365125"/>
          </a:xfrm>
          <a:prstGeom prst="rect">
            <a:avLst/>
          </a:prstGeom>
        </p:spPr>
        <p:txBody>
          <a:bodyPr vert="horz" lIns="91440" tIns="45720" rIns="91440" bIns="45720" rtlCol="0" anchor="ctr"/>
          <a:lstStyle>
            <a:lvl1pPr algn="r">
              <a:defRPr sz="1200">
                <a:solidFill>
                  <a:schemeClr val="tx2"/>
                </a:solidFill>
              </a:defRPr>
            </a:lvl1pPr>
          </a:lstStyle>
          <a:p>
            <a:fld id="{2C4FEADD-F3C9-4B01-92A8-2B64C7FC84A6}" type="slidenum">
              <a:rPr lang="fr-FR" smtClean="0"/>
              <a:t>‹N°›</a:t>
            </a:fld>
            <a:endParaRPr lang="fr-FR"/>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spcBef>
          <a:spcPct val="0"/>
        </a:spcBef>
        <a:buNone/>
        <a:tabLst>
          <a:tab pos="3830638" algn="l"/>
        </a:tabLst>
        <a:defRPr sz="3600" b="1" kern="1200" cap="none" spc="50">
          <a:ln w="13335" cmpd="sng">
            <a:solidFill>
              <a:schemeClr val="accent1">
                <a:lumMod val="50000"/>
              </a:schemeClr>
            </a:solidFill>
            <a:prstDash val="solid"/>
          </a:ln>
          <a:solidFill>
            <a:schemeClr val="accent6">
              <a:tint val="1000"/>
            </a:schemeClr>
          </a:solidFill>
          <a:effectLst/>
          <a:latin typeface="+mj-lt"/>
          <a:ea typeface="+mj-ea"/>
          <a:cs typeface="+mj-cs"/>
        </a:defRPr>
      </a:lvl1pPr>
    </p:titleStyle>
    <p:body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2.jpeg"/></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34.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ONE TOUCH TRAVEL</a:t>
            </a:r>
            <a:endParaRPr lang="fr-FR" dirty="0"/>
          </a:p>
        </p:txBody>
      </p:sp>
    </p:spTree>
    <p:extLst>
      <p:ext uri="{BB962C8B-B14F-4D97-AF65-F5344CB8AC3E}">
        <p14:creationId xmlns:p14="http://schemas.microsoft.com/office/powerpoint/2010/main" val="3672688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123728" y="332656"/>
            <a:ext cx="5328592" cy="369332"/>
          </a:xfrm>
          <a:prstGeom prst="rect">
            <a:avLst/>
          </a:prstGeom>
          <a:noFill/>
        </p:spPr>
        <p:txBody>
          <a:bodyPr wrap="square" rtlCol="0">
            <a:spAutoFit/>
          </a:bodyPr>
          <a:lstStyle/>
          <a:p>
            <a:pPr algn="ctr"/>
            <a:r>
              <a:rPr lang="fr-FR" dirty="0" smtClean="0"/>
              <a:t>Tente </a:t>
            </a:r>
            <a:r>
              <a:rPr lang="fr-FR" dirty="0" err="1" smtClean="0"/>
              <a:t>CaÏdale</a:t>
            </a:r>
            <a:endParaRPr lang="fr-FR" dirty="0"/>
          </a:p>
        </p:txBody>
      </p:sp>
      <p:pic>
        <p:nvPicPr>
          <p:cNvPr id="4"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261" y="1268760"/>
            <a:ext cx="6858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1349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ervboul1\images cj\16 PHOTOTHEQUE\03 - PRODUITS CJ\01. ACTIVITES &amp; PRODUITS\Pierre Kohler\IMG_046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677" y="879492"/>
            <a:ext cx="8383860" cy="580526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4" y="212453"/>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p:cNvSpPr txBox="1"/>
          <p:nvPr/>
        </p:nvSpPr>
        <p:spPr>
          <a:xfrm>
            <a:off x="493836" y="381952"/>
            <a:ext cx="8182619" cy="369332"/>
          </a:xfrm>
          <a:prstGeom prst="rect">
            <a:avLst/>
          </a:prstGeom>
          <a:noFill/>
        </p:spPr>
        <p:txBody>
          <a:bodyPr wrap="square" rtlCol="0">
            <a:spAutoFit/>
          </a:bodyPr>
          <a:lstStyle/>
          <a:p>
            <a:pPr algn="ctr"/>
            <a:r>
              <a:rPr lang="fr-FR" dirty="0" smtClean="0"/>
              <a:t>Conférence sur les étoiles</a:t>
            </a:r>
            <a:endParaRPr lang="fr-FR" dirty="0"/>
          </a:p>
        </p:txBody>
      </p:sp>
    </p:spTree>
    <p:extLst>
      <p:ext uri="{BB962C8B-B14F-4D97-AF65-F5344CB8AC3E}">
        <p14:creationId xmlns:p14="http://schemas.microsoft.com/office/powerpoint/2010/main" val="391135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ervboul1\images cj\16 PHOTOTHEQUE\03 - PRODUITS CJ\01. ACTIVITES &amp; PRODUITS\Pierre Kohler\IMG_047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548680"/>
            <a:ext cx="8612434" cy="574283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7544" y="764704"/>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968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imalbum.aufeminin.com/album/D20071111/360670_REEDKWE2N8UENK8OS75KKX8NH48EDD_cheval-divers-caleche-rue-tozeur_H152445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348880"/>
            <a:ext cx="47625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siyahaonline.com/reservation/admin/actimg/ec99b62103f2975504014260b10e422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76672"/>
            <a:ext cx="3312368" cy="248795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2.bp.blogspot.com/_ytEPTZ_3qds/R2PNJeH3JZI/AAAAAAAAAC8/ZlB218zPmn0/s400/Tozeur_D%C3%A9cembre_2007_05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8889" y="3645024"/>
            <a:ext cx="3312368" cy="2641476"/>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p:cNvSpPr txBox="1"/>
          <p:nvPr/>
        </p:nvSpPr>
        <p:spPr>
          <a:xfrm>
            <a:off x="1043608" y="604837"/>
            <a:ext cx="3672408" cy="461665"/>
          </a:xfrm>
          <a:prstGeom prst="rect">
            <a:avLst/>
          </a:prstGeom>
          <a:noFill/>
        </p:spPr>
        <p:txBody>
          <a:bodyPr wrap="square" rtlCol="0">
            <a:spAutoFit/>
          </a:bodyPr>
          <a:lstStyle/>
          <a:p>
            <a:pPr algn="ctr"/>
            <a:r>
              <a:rPr lang="fr-FR" sz="2400" dirty="0" smtClean="0"/>
              <a:t>Transfert Calèche</a:t>
            </a:r>
            <a:endParaRPr lang="fr-FR" sz="2400" dirty="0"/>
          </a:p>
        </p:txBody>
      </p:sp>
      <p:pic>
        <p:nvPicPr>
          <p:cNvPr id="8" name="Image 3" descr="LOGO CJ ENTIER2 BLC.eps"/>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2516609" y="119675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542382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IMG_727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268760"/>
            <a:ext cx="7259637" cy="483870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p:cNvSpPr txBox="1"/>
          <p:nvPr/>
        </p:nvSpPr>
        <p:spPr>
          <a:xfrm>
            <a:off x="2886825" y="527025"/>
            <a:ext cx="3672408" cy="461665"/>
          </a:xfrm>
          <a:prstGeom prst="rect">
            <a:avLst/>
          </a:prstGeom>
          <a:noFill/>
        </p:spPr>
        <p:txBody>
          <a:bodyPr wrap="square" rtlCol="0">
            <a:spAutoFit/>
          </a:bodyPr>
          <a:lstStyle/>
          <a:p>
            <a:pPr algn="ctr"/>
            <a:r>
              <a:rPr lang="fr-FR" sz="2400" dirty="0" smtClean="0"/>
              <a:t>Soirée dans la Palmeraie</a:t>
            </a:r>
            <a:endParaRPr lang="fr-FR" sz="2400" dirty="0"/>
          </a:p>
        </p:txBody>
      </p:sp>
      <p:pic>
        <p:nvPicPr>
          <p:cNvPr id="6"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17202" y="403691"/>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8147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_728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836712"/>
            <a:ext cx="7283450" cy="4856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3298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IMG_729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1052736"/>
            <a:ext cx="7092950" cy="4729163"/>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9025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2886825" y="332656"/>
            <a:ext cx="3672408" cy="830997"/>
          </a:xfrm>
          <a:prstGeom prst="rect">
            <a:avLst/>
          </a:prstGeom>
          <a:noFill/>
        </p:spPr>
        <p:txBody>
          <a:bodyPr wrap="square" rtlCol="0">
            <a:spAutoFit/>
          </a:bodyPr>
          <a:lstStyle/>
          <a:p>
            <a:pPr algn="ctr"/>
            <a:r>
              <a:rPr lang="fr-FR" sz="2400" dirty="0" smtClean="0"/>
              <a:t>Soirée Discothèque à ciel ouvert</a:t>
            </a:r>
            <a:endParaRPr lang="fr-FR" sz="2400" dirty="0"/>
          </a:p>
        </p:txBody>
      </p:sp>
      <p:pic>
        <p:nvPicPr>
          <p:cNvPr id="6" name="Picture 2" descr="\\Servboul1\imagescj\16 PHOTOTHEQUE\03 - PRODUITS CJ\01. ACTIVITES &amp; PRODUITS\Discothèque outside\IMG_106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2516" y="1340768"/>
            <a:ext cx="7308850" cy="4872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18894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rvboul1\images cj\16 PHOTOTHEQUE\03 - PRODUITS CJ\01. ACTIVITES &amp; PRODUITS\Discothèque outside\IMG_10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260648"/>
            <a:ext cx="5175250" cy="3449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Servboul1\images cj\16 PHOTOTHEQUE\03 - PRODUITS CJ\01. ACTIVITES &amp; PRODUITS\Discothèque outside\P100034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52120" y="269892"/>
            <a:ext cx="3228971" cy="344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Servboul1\images cj\16 PHOTOTHEQUE\03 - PRODUITS CJ\01. ACTIVITES &amp; PRODUITS\Discothèque outside\PICT049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3789040"/>
            <a:ext cx="4572000" cy="2780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3" descr="LOGO CJ ENTIER2 BLC.eps"/>
          <p:cNvPicPr>
            <a:picLocks noChangeAspect="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452320" y="4825338"/>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39008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9125"/>
            <a:ext cx="9144000" cy="2312988"/>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123"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rcRect/>
          <a:stretch>
            <a:fillRect/>
          </a:stretch>
        </p:blipFill>
        <p:spPr>
          <a:xfrm>
            <a:off x="0" y="4205288"/>
            <a:ext cx="9144000" cy="1974850"/>
          </a:xfrm>
          <a:prstGeom prst="rect">
            <a:avLst/>
          </a:prstGeom>
          <a:noFill/>
          <a:ln w="50800">
            <a:solidFill>
              <a:schemeClr val="bg1"/>
            </a:solidFill>
            <a:miter lim="800000"/>
            <a:headEnd/>
            <a:tailEnd/>
          </a:ln>
        </p:spPr>
      </p:pic>
      <p:sp>
        <p:nvSpPr>
          <p:cNvPr id="5125" name="Rectangle 5"/>
          <p:cNvSpPr>
            <a:spLocks noChangeArrowheads="1"/>
          </p:cNvSpPr>
          <p:nvPr/>
        </p:nvSpPr>
        <p:spPr bwMode="auto">
          <a:xfrm>
            <a:off x="323850" y="3328988"/>
            <a:ext cx="8640763"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marL="0" algn="ctr" eaLnBrk="1" hangingPunct="1">
              <a:buClrTx/>
              <a:buSzTx/>
              <a:buFontTx/>
              <a:buNone/>
            </a:pPr>
            <a:r>
              <a:rPr lang="fr-FR" altLang="fr-FR" sz="2400" dirty="0">
                <a:latin typeface="+mn-lt"/>
              </a:rPr>
              <a:t>Nos tentes berbère – Vues intérieures</a:t>
            </a:r>
          </a:p>
        </p:txBody>
      </p:sp>
      <p:pic>
        <p:nvPicPr>
          <p:cNvPr id="6" name="Image 3" descr="LOGO CJ ENTIER2 BLC.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59632" y="3328988"/>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06398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ervboul1\images cj\Nouvelle Photothèque\Prestation\Repérage CSO\DSC_03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883" y="836712"/>
            <a:ext cx="7959164" cy="5328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ZoneTexte 1"/>
          <p:cNvSpPr txBox="1"/>
          <p:nvPr/>
        </p:nvSpPr>
        <p:spPr>
          <a:xfrm>
            <a:off x="2123728" y="332656"/>
            <a:ext cx="5328592" cy="369332"/>
          </a:xfrm>
          <a:prstGeom prst="rect">
            <a:avLst/>
          </a:prstGeom>
          <a:noFill/>
        </p:spPr>
        <p:txBody>
          <a:bodyPr wrap="square" rtlCol="0">
            <a:spAutoFit/>
          </a:bodyPr>
          <a:lstStyle/>
          <a:p>
            <a:pPr algn="ctr"/>
            <a:r>
              <a:rPr lang="fr-FR" dirty="0" smtClean="0"/>
              <a:t>Projection dans les dunes</a:t>
            </a:r>
            <a:endParaRPr lang="fr-FR" dirty="0"/>
          </a:p>
        </p:txBody>
      </p:sp>
      <p:pic>
        <p:nvPicPr>
          <p:cNvPr id="4"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0185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5"/>
          <p:cNvSpPr>
            <a:spLocks noChangeArrowheads="1"/>
          </p:cNvSpPr>
          <p:nvPr/>
        </p:nvSpPr>
        <p:spPr bwMode="auto">
          <a:xfrm>
            <a:off x="360363" y="333375"/>
            <a:ext cx="8640762" cy="48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Clr>
                <a:srgbClr val="F9F9F9"/>
              </a:buClr>
              <a:buSzPct val="65000"/>
              <a:buFont typeface="Wingdings 2" pitchFamily="18" charset="2"/>
              <a:buChar char=""/>
              <a:defRPr sz="2800">
                <a:solidFill>
                  <a:schemeClr val="tx1"/>
                </a:solidFill>
                <a:latin typeface="Book Antiqua" pitchFamily="18" charset="0"/>
              </a:defRPr>
            </a:lvl1pPr>
            <a:lvl2pPr marL="742950" indent="-285750" eaLnBrk="0" hangingPunct="0">
              <a:spcBef>
                <a:spcPct val="20000"/>
              </a:spcBef>
              <a:buClr>
                <a:schemeClr val="tx1"/>
              </a:buClr>
              <a:buSzPct val="80000"/>
              <a:buFont typeface="Wingdings 2" pitchFamily="18" charset="2"/>
              <a:buChar char=""/>
              <a:defRPr sz="2400">
                <a:solidFill>
                  <a:schemeClr val="tx1"/>
                </a:solidFill>
                <a:latin typeface="Book Antiqua" pitchFamily="18" charset="0"/>
              </a:defRPr>
            </a:lvl2pPr>
            <a:lvl3pPr marL="1143000" indent="-228600" eaLnBrk="0" hangingPunct="0">
              <a:spcBef>
                <a:spcPct val="20000"/>
              </a:spcBef>
              <a:buClr>
                <a:schemeClr val="tx1"/>
              </a:buClr>
              <a:buSzPct val="95000"/>
              <a:buFont typeface="Wingdings" pitchFamily="2" charset="2"/>
              <a:buChar char=""/>
              <a:defRPr sz="2200">
                <a:solidFill>
                  <a:schemeClr val="tx1"/>
                </a:solidFill>
                <a:latin typeface="Book Antiqua" pitchFamily="18" charset="0"/>
              </a:defRPr>
            </a:lvl3pPr>
            <a:lvl4pPr marL="1600200" indent="-228600" eaLnBrk="0" hangingPunct="0">
              <a:spcBef>
                <a:spcPct val="20000"/>
              </a:spcBef>
              <a:buClr>
                <a:schemeClr val="tx1"/>
              </a:buClr>
              <a:buSzPct val="100000"/>
              <a:buFont typeface="Wingdings 3" pitchFamily="18" charset="2"/>
              <a:buChar char=""/>
              <a:defRPr sz="2000">
                <a:solidFill>
                  <a:schemeClr val="tx1"/>
                </a:solidFill>
                <a:latin typeface="Book Antiqua" pitchFamily="18" charset="0"/>
              </a:defRPr>
            </a:lvl4pPr>
            <a:lvl5pPr marL="2057400" indent="-228600" eaLnBrk="0" hangingPunct="0">
              <a:spcBef>
                <a:spcPct val="20000"/>
              </a:spcBef>
              <a:buClr>
                <a:schemeClr val="tx1"/>
              </a:buClr>
              <a:buFont typeface="Wingdings 2" pitchFamily="18" charset="2"/>
              <a:buChar char=""/>
              <a:defRPr sz="2000">
                <a:solidFill>
                  <a:schemeClr val="tx1"/>
                </a:solidFill>
                <a:latin typeface="Book Antiqua" pitchFamily="18" charset="0"/>
              </a:defRPr>
            </a:lvl5pPr>
            <a:lvl6pPr marL="25146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6pPr>
            <a:lvl7pPr marL="29718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7pPr>
            <a:lvl8pPr marL="34290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8pPr>
            <a:lvl9pPr marL="3886200" indent="-228600" eaLnBrk="0" fontAlgn="base" hangingPunct="0">
              <a:spcBef>
                <a:spcPct val="20000"/>
              </a:spcBef>
              <a:spcAft>
                <a:spcPct val="0"/>
              </a:spcAft>
              <a:buClr>
                <a:schemeClr val="tx1"/>
              </a:buClr>
              <a:buFont typeface="Wingdings 2" pitchFamily="18" charset="2"/>
              <a:buChar char=""/>
              <a:defRPr sz="2000">
                <a:solidFill>
                  <a:schemeClr val="tx1"/>
                </a:solidFill>
                <a:latin typeface="Book Antiqua" pitchFamily="18" charset="0"/>
              </a:defRPr>
            </a:lvl9pPr>
          </a:lstStyle>
          <a:p>
            <a:pPr marL="0" algn="ctr" eaLnBrk="1" hangingPunct="1">
              <a:buClrTx/>
              <a:buSzTx/>
              <a:buNone/>
            </a:pPr>
            <a:r>
              <a:rPr lang="fr-FR" altLang="fr-FR" sz="2400" dirty="0">
                <a:latin typeface="+mn-lt"/>
              </a:rPr>
              <a:t>Nos tentes berbère – Vues intérieures</a:t>
            </a:r>
          </a:p>
        </p:txBody>
      </p:sp>
      <p:pic>
        <p:nvPicPr>
          <p:cNvPr id="6148" name="Picture 2" descr="\\Servboul1\images cj\Nouvelle Photothèque\Opérations\Citroën- Groupe- repérage\IMG_016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7765" y="2924944"/>
            <a:ext cx="3995737" cy="2997200"/>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3" descr="\\Servboul1\images cj\Nouvelle Photothèque\Opérations\Tunis Tour\IMG_096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2150" y="1206500"/>
            <a:ext cx="4462463" cy="2974975"/>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Image 3" descr="LOGO CJ ENTIER2 BLC.eps"/>
          <p:cNvPicPr>
            <a:picLocks noChangeAspect="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1037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p:cNvSpPr>
          <p:nvPr>
            <p:ph type="title" idx="4294967295"/>
          </p:nvPr>
        </p:nvSpPr>
        <p:spPr>
          <a:xfrm>
            <a:off x="457200" y="-100013"/>
            <a:ext cx="8229600" cy="1143001"/>
          </a:xfrm>
        </p:spPr>
        <p:txBody>
          <a:bodyPr>
            <a:normAutofit fontScale="90000"/>
          </a:bodyPr>
          <a:lstStyle/>
          <a:p>
            <a:pPr algn="ctr" eaLnBrk="1" hangingPunct="1">
              <a:defRPr/>
            </a:pPr>
            <a:r>
              <a:rPr lang="fr-FR" altLang="fr-FR" sz="8000" dirty="0" smtClean="0">
                <a:solidFill>
                  <a:schemeClr val="tx1"/>
                </a:solidFill>
                <a:latin typeface="Maiandra GD" pitchFamily="34" charset="0"/>
              </a:rPr>
              <a:t> </a:t>
            </a:r>
            <a:r>
              <a:rPr lang="fr-FR" altLang="fr-FR" sz="2700" dirty="0">
                <a:solidFill>
                  <a:schemeClr val="tx1"/>
                </a:solidFill>
                <a:latin typeface="+mn-lt"/>
                <a:ea typeface="+mn-ea"/>
                <a:cs typeface="+mn-cs"/>
              </a:rPr>
              <a:t>Un espace salle de bain</a:t>
            </a:r>
          </a:p>
        </p:txBody>
      </p:sp>
      <p:sp>
        <p:nvSpPr>
          <p:cNvPr id="8195" name="Rectangle 9"/>
          <p:cNvSpPr>
            <a:spLocks noGrp="1"/>
          </p:cNvSpPr>
          <p:nvPr>
            <p:ph type="body" idx="4294967295"/>
          </p:nvPr>
        </p:nvSpPr>
        <p:spPr>
          <a:xfrm flipH="1">
            <a:off x="8902700" y="6021388"/>
            <a:ext cx="69850" cy="104775"/>
          </a:xfrm>
        </p:spPr>
        <p:txBody>
          <a:bodyPr>
            <a:normAutofit fontScale="25000" lnSpcReduction="20000"/>
          </a:bodyPr>
          <a:lstStyle/>
          <a:p>
            <a:pPr eaLnBrk="1" hangingPunct="1">
              <a:lnSpc>
                <a:spcPct val="80000"/>
              </a:lnSpc>
            </a:pPr>
            <a:endParaRPr lang="en-US" altLang="fr-FR" sz="800" smtClean="0"/>
          </a:p>
        </p:txBody>
      </p:sp>
      <p:pic>
        <p:nvPicPr>
          <p:cNvPr id="819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39175" y="6353175"/>
            <a:ext cx="50482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7" name="Picture 8" descr="IMG_914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1557338"/>
            <a:ext cx="4897438" cy="3265487"/>
          </a:xfrm>
          <a:prstGeom prst="rect">
            <a:avLst/>
          </a:prstGeom>
          <a:noFill/>
          <a:ln w="50800" algn="ctr">
            <a:solidFill>
              <a:schemeClr val="bg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313" y="1387475"/>
            <a:ext cx="3024187" cy="2025650"/>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199"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83300" y="4941888"/>
            <a:ext cx="2374900" cy="1590675"/>
          </a:xfrm>
          <a:prstGeom prst="rect">
            <a:avLst/>
          </a:prstGeom>
          <a:noFill/>
          <a:ln w="508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3" descr="LOGO CJ ENTIER2 BLC.eps"/>
          <p:cNvPicPr>
            <a:picLocks noChangeAspect="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900646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IMG_90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6"/>
            <a:ext cx="6329362"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1960" y="3463374"/>
            <a:ext cx="4679950" cy="3119438"/>
          </a:xfrm>
          <a:prstGeom prst="rect">
            <a:avLst/>
          </a:prstGeom>
        </p:spPr>
        <p:style>
          <a:lnRef idx="3">
            <a:schemeClr val="lt1"/>
          </a:lnRef>
          <a:fillRef idx="1">
            <a:schemeClr val="accent3"/>
          </a:fillRef>
          <a:effectRef idx="1">
            <a:schemeClr val="accent3"/>
          </a:effectRef>
          <a:fontRef idx="minor">
            <a:schemeClr val="lt1"/>
          </a:fontRef>
        </p:style>
      </p:pic>
      <p:sp>
        <p:nvSpPr>
          <p:cNvPr id="4" name="ZoneTexte 3"/>
          <p:cNvSpPr txBox="1"/>
          <p:nvPr/>
        </p:nvSpPr>
        <p:spPr>
          <a:xfrm>
            <a:off x="827584" y="5066020"/>
            <a:ext cx="2880320" cy="523220"/>
          </a:xfrm>
          <a:prstGeom prst="rect">
            <a:avLst/>
          </a:prstGeom>
          <a:noFill/>
        </p:spPr>
        <p:txBody>
          <a:bodyPr wrap="square" rtlCol="0">
            <a:spAutoFit/>
          </a:bodyPr>
          <a:lstStyle/>
          <a:p>
            <a:pPr algn="ctr"/>
            <a:r>
              <a:rPr lang="fr-FR" sz="2800" dirty="0" smtClean="0"/>
              <a:t>LODGE</a:t>
            </a:r>
            <a:endParaRPr lang="fr-FR" sz="2800" dirty="0"/>
          </a:p>
        </p:txBody>
      </p:sp>
      <p:pic>
        <p:nvPicPr>
          <p:cNvPr id="5" name="Image 3" descr="LOGO CJ ENTIER2 BLC.ep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6142" y="5733255"/>
            <a:ext cx="363203" cy="3541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5765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2.168.1.5\cj\9 COMMERCIAL ET COMMUNICATION\COMMUNICATION\PHOTOTEQUE\TENTES\LODGES\P100008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047" y="404664"/>
            <a:ext cx="8167688" cy="612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1565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vboul1\images cj\16 PHOTOTHEQUE\03 - PRODUITS CJ\02. CAMPEMENT\CAMPEMENT LA - Base 6\DSC0064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764704"/>
            <a:ext cx="8235399" cy="5472608"/>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2588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boul1\images cj\16 PHOTOTHEQUE\03 - PRODUITS CJ\03. DEJ &amp; DINER &amp; COCKTAIL\Petit dej dunes\COINLOD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5" y="1151848"/>
            <a:ext cx="6611888" cy="4958916"/>
          </a:xfrm>
          <a:prstGeom prst="rect">
            <a:avLst/>
          </a:prstGeom>
          <a:ln w="9525" cap="sq">
            <a:solidFill>
              <a:schemeClr val="accent3">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1187625" y="363538"/>
            <a:ext cx="6611888"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spcBef>
                <a:spcPct val="20000"/>
              </a:spcBef>
              <a:buFont typeface="Arial" pitchFamily="34" charset="0"/>
              <a:buChar char="•"/>
              <a:defRPr sz="3200">
                <a:solidFill>
                  <a:schemeClr val="tx1"/>
                </a:solidFill>
                <a:latin typeface="Calibri" pitchFamily="34" charset="0"/>
                <a:ea typeface="ＭＳ Ｐゴシック"/>
                <a:cs typeface="ＭＳ Ｐゴシック"/>
              </a:defRPr>
            </a:lvl1pPr>
            <a:lvl2pPr marL="742950" indent="-285750" eaLnBrk="0" hangingPunct="0">
              <a:spcBef>
                <a:spcPct val="20000"/>
              </a:spcBef>
              <a:buFont typeface="Arial" pitchFamily="34" charset="0"/>
              <a:buChar char="–"/>
              <a:defRPr sz="2800">
                <a:solidFill>
                  <a:schemeClr val="tx1"/>
                </a:solidFill>
                <a:latin typeface="Calibri" pitchFamily="34" charset="0"/>
                <a:ea typeface="ＭＳ Ｐゴシック"/>
                <a:cs typeface="ＭＳ Ｐゴシック"/>
              </a:defRPr>
            </a:lvl2pPr>
            <a:lvl3pPr marL="1143000" indent="-228600" eaLnBrk="0" hangingPunct="0">
              <a:spcBef>
                <a:spcPct val="20000"/>
              </a:spcBef>
              <a:buFont typeface="Arial" pitchFamily="34" charset="0"/>
              <a:buChar char="•"/>
              <a:defRPr sz="2400">
                <a:solidFill>
                  <a:schemeClr val="tx1"/>
                </a:solidFill>
                <a:latin typeface="Calibri" pitchFamily="34" charset="0"/>
                <a:ea typeface="ＭＳ Ｐゴシック"/>
                <a:cs typeface="ＭＳ Ｐゴシック"/>
              </a:defRPr>
            </a:lvl3pPr>
            <a:lvl4pPr marL="1600200" indent="-228600" eaLnBrk="0" hangingPunct="0">
              <a:spcBef>
                <a:spcPct val="20000"/>
              </a:spcBef>
              <a:buFont typeface="Arial" pitchFamily="34" charset="0"/>
              <a:buChar char="–"/>
              <a:defRPr sz="2000">
                <a:solidFill>
                  <a:schemeClr val="tx1"/>
                </a:solidFill>
                <a:latin typeface="Calibri" pitchFamily="34" charset="0"/>
                <a:ea typeface="ＭＳ Ｐゴシック"/>
                <a:cs typeface="ＭＳ Ｐゴシック"/>
              </a:defRPr>
            </a:lvl4pPr>
            <a:lvl5pPr marL="2057400" indent="-228600" eaLnBrk="0" hangingPunct="0">
              <a:spcBef>
                <a:spcPct val="20000"/>
              </a:spcBef>
              <a:buFont typeface="Arial" pitchFamily="34" charset="0"/>
              <a:buChar char="»"/>
              <a:defRPr sz="2000">
                <a:solidFill>
                  <a:schemeClr val="tx1"/>
                </a:solidFill>
                <a:latin typeface="Calibri" pitchFamily="34" charset="0"/>
                <a:ea typeface="ＭＳ Ｐゴシック"/>
                <a:cs typeface="ＭＳ Ｐゴシック"/>
              </a:defRPr>
            </a:lvl5pPr>
            <a:lvl6pPr marL="25146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a:cs typeface="ＭＳ Ｐゴシック"/>
              </a:defRPr>
            </a:lvl6pPr>
            <a:lvl7pPr marL="29718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a:cs typeface="ＭＳ Ｐゴシック"/>
              </a:defRPr>
            </a:lvl7pPr>
            <a:lvl8pPr marL="34290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a:cs typeface="ＭＳ Ｐゴシック"/>
              </a:defRPr>
            </a:lvl8pPr>
            <a:lvl9pPr marL="388620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ea typeface="ＭＳ Ｐゴシック"/>
                <a:cs typeface="ＭＳ Ｐゴシック"/>
              </a:defRPr>
            </a:lvl9pPr>
          </a:lstStyle>
          <a:p>
            <a:pPr algn="ctr" eaLnBrk="1" hangingPunct="1">
              <a:buFontTx/>
              <a:buNone/>
            </a:pPr>
            <a:r>
              <a:rPr lang="fr-FR" altLang="fr-FR" sz="2400" b="1" spc="50" dirty="0" smtClean="0">
                <a:ln w="13335" cmpd="sng">
                  <a:solidFill>
                    <a:schemeClr val="accent1">
                      <a:lumMod val="50000"/>
                    </a:schemeClr>
                  </a:solidFill>
                  <a:prstDash val="solid"/>
                </a:ln>
                <a:latin typeface="+mn-lt"/>
                <a:ea typeface="+mn-ea"/>
                <a:cs typeface="+mn-cs"/>
              </a:rPr>
              <a:t>Petit déjeuner Berbère</a:t>
            </a:r>
            <a:endParaRPr lang="fr-FR" altLang="fr-FR" sz="1400" dirty="0">
              <a:latin typeface="Maiandra GD" pitchFamily="34" charset="0"/>
            </a:endParaRPr>
          </a:p>
          <a:p>
            <a:pPr eaLnBrk="1" hangingPunct="1">
              <a:buFontTx/>
              <a:buNone/>
            </a:pPr>
            <a:endParaRPr lang="fr-FR" altLang="fr-FR" sz="1400" dirty="0">
              <a:latin typeface="Maiandra GD" pitchFamily="34" charset="0"/>
            </a:endParaRPr>
          </a:p>
          <a:p>
            <a:pPr eaLnBrk="1" hangingPunct="1">
              <a:buFontTx/>
              <a:buNone/>
            </a:pPr>
            <a:endParaRPr lang="fr-FR" altLang="fr-FR" sz="1400" dirty="0">
              <a:latin typeface="Maiandra GD" pitchFamily="34" charset="0"/>
            </a:endParaRPr>
          </a:p>
        </p:txBody>
      </p:sp>
      <p:pic>
        <p:nvPicPr>
          <p:cNvPr id="4"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0017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boul1\images cj\16 PHOTOTHEQUE\03 - PRODUITS CJ\03. DEJ &amp; DINER &amp; COCKTAIL\Petit dej dunes\LOUN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908720"/>
            <a:ext cx="6851915" cy="5138936"/>
          </a:xfrm>
          <a:prstGeom prst="rect">
            <a:avLst/>
          </a:prstGeom>
          <a:ln w="9525" cap="sq">
            <a:solidFill>
              <a:schemeClr val="accent3">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0131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127961" y="1340768"/>
            <a:ext cx="6876111" cy="4726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275856" y="332656"/>
            <a:ext cx="2580322" cy="461665"/>
          </a:xfrm>
          <a:prstGeom prst="rect">
            <a:avLst/>
          </a:prstGeom>
        </p:spPr>
        <p:txBody>
          <a:bodyPr wrap="none">
            <a:spAutoFit/>
          </a:bodyPr>
          <a:lstStyle/>
          <a:p>
            <a:r>
              <a:rPr lang="fr-FR" altLang="fr-FR" sz="2400" dirty="0"/>
              <a:t>Tambours du </a:t>
            </a:r>
            <a:r>
              <a:rPr lang="fr-FR" altLang="fr-FR" sz="2400" dirty="0" smtClean="0"/>
              <a:t>désert</a:t>
            </a:r>
            <a:endParaRPr lang="fr-FR" sz="2400" dirty="0"/>
          </a:p>
        </p:txBody>
      </p:sp>
      <p:pic>
        <p:nvPicPr>
          <p:cNvPr id="4"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72597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8882"/>
          <a:stretch/>
        </p:blipFill>
        <p:spPr bwMode="auto">
          <a:xfrm>
            <a:off x="990892" y="1124744"/>
            <a:ext cx="7579567" cy="49669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Image 2"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70002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43608" y="2060848"/>
            <a:ext cx="7416800" cy="2664172"/>
          </a:xfrm>
          <a:prstGeom prst="rect">
            <a:avLst/>
          </a:prstGeom>
        </p:spPr>
        <p:txBody>
          <a:bodyPr vert="horz" lIns="91440" tIns="45720" rIns="91440" bIns="45720" rtlCol="0">
            <a:normAutofit/>
          </a:bodyPr>
          <a:lstStyle>
            <a:lvl1pPr marL="274320" indent="-274320" algn="l" defTabSz="914400" rtl="0" eaLnBrk="1" latinLnBrk="0" hangingPunct="1">
              <a:spcBef>
                <a:spcPct val="20000"/>
              </a:spcBef>
              <a:buClr>
                <a:schemeClr val="accent1">
                  <a:lumMod val="60000"/>
                  <a:lumOff val="40000"/>
                </a:schemeClr>
              </a:buClr>
              <a:buFont typeface="Arial" pitchFamily="34" charset="0"/>
              <a:buChar char="•"/>
              <a:defRPr sz="2400" kern="1200">
                <a:solidFill>
                  <a:schemeClr val="tx2"/>
                </a:solidFill>
                <a:latin typeface="+mn-lt"/>
                <a:ea typeface="+mn-ea"/>
                <a:cs typeface="+mn-cs"/>
              </a:defRPr>
            </a:lvl1pPr>
            <a:lvl2pPr marL="548640" indent="-182880" algn="l" defTabSz="914400" rtl="0" eaLnBrk="1" latinLnBrk="0" hangingPunct="1">
              <a:spcBef>
                <a:spcPct val="20000"/>
              </a:spcBef>
              <a:buClr>
                <a:schemeClr val="accent1">
                  <a:lumMod val="60000"/>
                  <a:lumOff val="40000"/>
                </a:schemeClr>
              </a:buClr>
              <a:buFont typeface="Arial" pitchFamily="34" charset="0"/>
              <a:buChar char="•"/>
              <a:defRPr sz="2000" kern="1200">
                <a:solidFill>
                  <a:schemeClr val="tx1"/>
                </a:solidFill>
                <a:latin typeface="+mn-lt"/>
                <a:ea typeface="+mn-ea"/>
                <a:cs typeface="+mn-cs"/>
              </a:defRPr>
            </a:lvl2pPr>
            <a:lvl3pPr marL="914400" indent="-228600" algn="l" defTabSz="914400" rtl="0" eaLnBrk="1" latinLnBrk="0" hangingPunct="1">
              <a:spcBef>
                <a:spcPct val="20000"/>
              </a:spcBef>
              <a:buClr>
                <a:schemeClr val="accent2"/>
              </a:buClr>
              <a:buFont typeface="Arial" pitchFamily="34" charset="0"/>
              <a:buChar char="•"/>
              <a:defRPr sz="2000" kern="1200">
                <a:solidFill>
                  <a:schemeClr val="tx2"/>
                </a:solidFill>
                <a:latin typeface="+mn-lt"/>
                <a:ea typeface="+mn-ea"/>
                <a:cs typeface="+mn-cs"/>
              </a:defRPr>
            </a:lvl3pPr>
            <a:lvl4pPr marL="118872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4pPr>
            <a:lvl5pPr marL="1463040" indent="-228600" algn="l" defTabSz="914400" rtl="0" eaLnBrk="1" latinLnBrk="0" hangingPunct="1">
              <a:spcBef>
                <a:spcPct val="20000"/>
              </a:spcBef>
              <a:buClr>
                <a:schemeClr val="accent4"/>
              </a:buClr>
              <a:buFont typeface="Arial" pitchFamily="34" charset="0"/>
              <a:buChar char="•"/>
              <a:defRPr sz="1600" kern="1200" baseline="0">
                <a:solidFill>
                  <a:schemeClr val="tx2"/>
                </a:solidFill>
                <a:latin typeface="+mn-lt"/>
                <a:ea typeface="+mn-ea"/>
                <a:cs typeface="+mn-cs"/>
              </a:defRPr>
            </a:lvl5pPr>
            <a:lvl6pPr marL="1691640" indent="-182880" algn="l" defTabSz="914400" rtl="0" eaLnBrk="1" latinLnBrk="0" hangingPunct="1">
              <a:spcBef>
                <a:spcPct val="20000"/>
              </a:spcBef>
              <a:buClr>
                <a:schemeClr val="accent5"/>
              </a:buClr>
              <a:buFont typeface="Arial" pitchFamily="34" charset="0"/>
              <a:buChar char="•"/>
              <a:defRPr sz="1600" kern="1200">
                <a:solidFill>
                  <a:schemeClr val="tx1"/>
                </a:solidFill>
                <a:latin typeface="+mn-lt"/>
                <a:ea typeface="+mn-ea"/>
                <a:cs typeface="+mn-cs"/>
              </a:defRPr>
            </a:lvl6pPr>
            <a:lvl7pPr marL="19202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7pPr>
            <a:lvl8pPr marL="2148840" indent="-182880" algn="l" defTabSz="914400" rtl="0" eaLnBrk="1" latinLnBrk="0" hangingPunct="1">
              <a:spcBef>
                <a:spcPct val="20000"/>
              </a:spcBef>
              <a:buClr>
                <a:schemeClr val="accent3"/>
              </a:buClr>
              <a:buFont typeface="Arial" pitchFamily="34" charset="0"/>
              <a:buChar char="•"/>
              <a:defRPr sz="1600" kern="1200">
                <a:solidFill>
                  <a:schemeClr val="tx1"/>
                </a:solidFill>
                <a:latin typeface="+mn-lt"/>
                <a:ea typeface="+mn-ea"/>
                <a:cs typeface="+mn-cs"/>
              </a:defRPr>
            </a:lvl8pPr>
            <a:lvl9pPr marL="2377440" indent="-182880" algn="l" defTabSz="914400" rtl="0" eaLnBrk="1" latinLnBrk="0" hangingPunct="1">
              <a:spcBef>
                <a:spcPct val="20000"/>
              </a:spcBef>
              <a:buClr>
                <a:schemeClr val="accent6"/>
              </a:buClr>
              <a:buFont typeface="Arial" pitchFamily="34" charset="0"/>
              <a:buChar char="•"/>
              <a:defRPr sz="1600" kern="1200">
                <a:solidFill>
                  <a:schemeClr val="tx1"/>
                </a:solidFill>
                <a:latin typeface="+mn-lt"/>
                <a:ea typeface="+mn-ea"/>
                <a:cs typeface="+mn-cs"/>
              </a:defRPr>
            </a:lvl9pPr>
          </a:lstStyle>
          <a:p>
            <a:pPr>
              <a:lnSpc>
                <a:spcPct val="80000"/>
              </a:lnSpc>
            </a:pPr>
            <a:r>
              <a:rPr lang="fr-FR" altLang="fr-FR" dirty="0" smtClean="0"/>
              <a:t>L'événement des "Tambours du désert" est conçu pour des groupes allant de 90 à </a:t>
            </a:r>
            <a:r>
              <a:rPr lang="fr-FR" altLang="fr-FR" dirty="0" smtClean="0"/>
              <a:t>2000 </a:t>
            </a:r>
            <a:r>
              <a:rPr lang="fr-FR" altLang="fr-FR" dirty="0" smtClean="0"/>
              <a:t>personnes.</a:t>
            </a:r>
          </a:p>
          <a:p>
            <a:pPr>
              <a:lnSpc>
                <a:spcPct val="80000"/>
              </a:lnSpc>
            </a:pPr>
            <a:r>
              <a:rPr lang="fr-FR" altLang="fr-FR" dirty="0" smtClean="0"/>
              <a:t>Cette prestation musicale a pour objectif de faire vivre une expérience de puissance et de force du groupe au service d'un projet. Le concert musical prend une dimension de grondement de tonnerre sous les roulements sonores de fûts métalliques. </a:t>
            </a:r>
            <a:endParaRPr lang="fr-FR" altLang="fr-FR" dirty="0"/>
          </a:p>
        </p:txBody>
      </p:sp>
      <p:pic>
        <p:nvPicPr>
          <p:cNvPr id="6" name="Image 5"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0936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ervboul1\images cj\Nouvelle Photothèque\Prestation\Repérage CSO\DSC_03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717535"/>
            <a:ext cx="7959162" cy="53285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56924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67544" y="396929"/>
            <a:ext cx="8229600" cy="562074"/>
          </a:xfrm>
        </p:spPr>
        <p:txBody>
          <a:bodyPr>
            <a:normAutofit/>
          </a:bodyPr>
          <a:lstStyle/>
          <a:p>
            <a:pPr algn="ctr"/>
            <a:r>
              <a:rPr lang="fr-FR" sz="2000" dirty="0" smtClean="0"/>
              <a:t>Diner </a:t>
            </a:r>
            <a:r>
              <a:rPr lang="fr-FR" sz="2000" dirty="0" smtClean="0"/>
              <a:t>&amp; Déjeuner autour </a:t>
            </a:r>
            <a:r>
              <a:rPr lang="fr-FR" sz="2000" dirty="0" smtClean="0"/>
              <a:t>de la piscine du Palm Beach Palace Tozeur</a:t>
            </a:r>
            <a:endParaRPr lang="fr-FR" sz="2000" dirty="0"/>
          </a:p>
        </p:txBody>
      </p:sp>
      <p:pic>
        <p:nvPicPr>
          <p:cNvPr id="4"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Servboul1\images cj\Nouvelle Photothèque\Opérations\BIGMAT\DSC_965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854" y="1484784"/>
            <a:ext cx="7518545" cy="49940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067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ENSEMB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764704"/>
            <a:ext cx="7899775" cy="54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49487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24744"/>
            <a:ext cx="8568952" cy="55148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re 1"/>
          <p:cNvSpPr>
            <a:spLocks noGrp="1"/>
          </p:cNvSpPr>
          <p:nvPr>
            <p:ph type="title"/>
          </p:nvPr>
        </p:nvSpPr>
        <p:spPr>
          <a:xfrm>
            <a:off x="457200" y="274638"/>
            <a:ext cx="8229600" cy="562074"/>
          </a:xfrm>
        </p:spPr>
        <p:txBody>
          <a:bodyPr>
            <a:normAutofit/>
          </a:bodyPr>
          <a:lstStyle/>
          <a:p>
            <a:pPr algn="ctr"/>
            <a:r>
              <a:rPr lang="fr-FR" sz="2000" dirty="0" smtClean="0"/>
              <a:t>Diner autour de la piscine du Palm Beach Palace Tozeur</a:t>
            </a:r>
            <a:endParaRPr lang="fr-FR" sz="2000" dirty="0"/>
          </a:p>
        </p:txBody>
      </p:sp>
    </p:spTree>
    <p:extLst>
      <p:ext uri="{BB962C8B-B14F-4D97-AF65-F5344CB8AC3E}">
        <p14:creationId xmlns:p14="http://schemas.microsoft.com/office/powerpoint/2010/main" val="30301314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1382713" y="-100013"/>
            <a:ext cx="8229600" cy="1143001"/>
          </a:xfrm>
        </p:spPr>
        <p:txBody>
          <a:bodyPr>
            <a:normAutofit/>
          </a:bodyPr>
          <a:lstStyle/>
          <a:p>
            <a:pPr marL="274320" indent="-274320">
              <a:lnSpc>
                <a:spcPct val="80000"/>
              </a:lnSpc>
              <a:spcBef>
                <a:spcPct val="20000"/>
              </a:spcBef>
              <a:buClr>
                <a:schemeClr val="accent1">
                  <a:lumMod val="60000"/>
                  <a:lumOff val="40000"/>
                </a:schemeClr>
              </a:buClr>
              <a:buFont typeface="Arial" pitchFamily="34" charset="0"/>
              <a:buChar char="•"/>
            </a:pPr>
            <a:r>
              <a:rPr lang="fr-FR" altLang="fr-FR" sz="3200" dirty="0">
                <a:solidFill>
                  <a:schemeClr val="tx2"/>
                </a:solidFill>
                <a:latin typeface="+mn-lt"/>
                <a:ea typeface="+mn-ea"/>
                <a:cs typeface="+mn-cs"/>
              </a:rPr>
              <a:t>Hôtel Palm Beach Palace</a:t>
            </a:r>
          </a:p>
        </p:txBody>
      </p:sp>
      <p:pic>
        <p:nvPicPr>
          <p:cNvPr id="4099" name="Picture 9" descr="CJ horizont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72225" y="6227763"/>
            <a:ext cx="27717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tent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133600"/>
            <a:ext cx="5087938"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7" descr="tente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1341438"/>
            <a:ext cx="3436937" cy="458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Rectangle 8"/>
          <p:cNvSpPr>
            <a:spLocks noChangeArrowheads="1"/>
          </p:cNvSpPr>
          <p:nvPr/>
        </p:nvSpPr>
        <p:spPr bwMode="auto">
          <a:xfrm>
            <a:off x="-973138" y="981075"/>
            <a:ext cx="8229601"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marL="274320" indent="-274320" algn="ctr" eaLnBrk="1" hangingPunct="1">
              <a:lnSpc>
                <a:spcPct val="80000"/>
              </a:lnSpc>
              <a:buClr>
                <a:schemeClr val="accent1">
                  <a:lumMod val="60000"/>
                  <a:lumOff val="40000"/>
                </a:schemeClr>
              </a:buClr>
              <a:buFont typeface="Arial" pitchFamily="34" charset="0"/>
              <a:buChar char="•"/>
              <a:tabLst>
                <a:tab pos="3830638" algn="l"/>
              </a:tabLst>
            </a:pPr>
            <a:r>
              <a:rPr lang="fr-FR" altLang="fr-FR" sz="2400" b="1" spc="50" dirty="0">
                <a:ln w="13335" cmpd="sng">
                  <a:solidFill>
                    <a:schemeClr val="accent1">
                      <a:lumMod val="50000"/>
                    </a:schemeClr>
                  </a:solidFill>
                  <a:prstDash val="solid"/>
                </a:ln>
                <a:solidFill>
                  <a:schemeClr val="tx2"/>
                </a:solidFill>
                <a:latin typeface="+mn-lt"/>
              </a:rPr>
              <a:t>Plénière sous tente </a:t>
            </a:r>
            <a:r>
              <a:rPr lang="fr-FR" altLang="fr-FR" sz="2400" b="1" spc="50" dirty="0" err="1">
                <a:ln w="13335" cmpd="sng">
                  <a:solidFill>
                    <a:schemeClr val="accent1">
                      <a:lumMod val="50000"/>
                    </a:schemeClr>
                  </a:solidFill>
                  <a:prstDash val="solid"/>
                </a:ln>
                <a:solidFill>
                  <a:schemeClr val="tx2"/>
                </a:solidFill>
                <a:latin typeface="+mn-lt"/>
              </a:rPr>
              <a:t>caïdale</a:t>
            </a:r>
            <a:endParaRPr lang="fr-FR" altLang="fr-FR" sz="2400" b="1" spc="50" dirty="0">
              <a:ln w="13335" cmpd="sng">
                <a:solidFill>
                  <a:schemeClr val="accent1">
                    <a:lumMod val="50000"/>
                  </a:schemeClr>
                </a:solidFill>
                <a:prstDash val="solid"/>
              </a:ln>
              <a:solidFill>
                <a:schemeClr val="tx2"/>
              </a:solidFill>
              <a:latin typeface="+mn-lt"/>
            </a:endParaRPr>
          </a:p>
        </p:txBody>
      </p:sp>
    </p:spTree>
    <p:extLst>
      <p:ext uri="{BB962C8B-B14F-4D97-AF65-F5344CB8AC3E}">
        <p14:creationId xmlns:p14="http://schemas.microsoft.com/office/powerpoint/2010/main" val="2203265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92.168.1.5\cj\4 COLLABORATEUR CJ\Mohamed\ONE-Touch\P100015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692696"/>
            <a:ext cx="7776864" cy="5454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72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92.168.1.5\cj\4 COLLABORATEUR CJ\Mohamed\ONE-Touch\P100015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6194" y="404664"/>
            <a:ext cx="8040261" cy="60301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30582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rmAutofit/>
          </a:bodyPr>
          <a:lstStyle/>
          <a:p>
            <a:pPr algn="ctr"/>
            <a:r>
              <a:rPr lang="fr-FR" sz="2800" dirty="0" smtClean="0"/>
              <a:t>Tente Déjeuner création</a:t>
            </a:r>
            <a:endParaRPr lang="fr-FR" sz="2800" dirty="0"/>
          </a:p>
        </p:txBody>
      </p:sp>
      <p:pic>
        <p:nvPicPr>
          <p:cNvPr id="13314" name="Picture 2" descr="\\192.168.1.5\cj\4 COLLABORATEUR CJ\Mohamed\ONE-Touch\DSC_052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7709" y="1484784"/>
            <a:ext cx="6908850" cy="462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2523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850106"/>
          </a:xfrm>
        </p:spPr>
        <p:txBody>
          <a:bodyPr>
            <a:normAutofit/>
          </a:bodyPr>
          <a:lstStyle/>
          <a:p>
            <a:pPr algn="ctr"/>
            <a:r>
              <a:rPr lang="fr-FR" sz="2800" dirty="0" smtClean="0"/>
              <a:t>Tente Déjeuner création</a:t>
            </a:r>
            <a:endParaRPr lang="fr-FR" sz="2800" dirty="0"/>
          </a:p>
        </p:txBody>
      </p:sp>
      <p:pic>
        <p:nvPicPr>
          <p:cNvPr id="14338" name="Picture 2" descr="\\192.168.1.5\cj\4 COLLABORATEUR CJ\Mohamed\ONE-Touch\DSC_05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544436"/>
            <a:ext cx="7488832" cy="4248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887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a:bodyPr>
          <a:lstStyle/>
          <a:p>
            <a:pPr algn="ctr"/>
            <a:r>
              <a:rPr lang="fr-FR" sz="2800" dirty="0" smtClean="0"/>
              <a:t>Exemples de campement</a:t>
            </a:r>
            <a:endParaRPr lang="fr-FR" sz="2800" dirty="0"/>
          </a:p>
        </p:txBody>
      </p:sp>
      <p:pic>
        <p:nvPicPr>
          <p:cNvPr id="3074" name="Picture 2" descr="\\192.168.1.5\cj\10 TEMPORAIRE\LAURA\LaFonderie-Plans campements\OASS-ORANG-SCHW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556792"/>
            <a:ext cx="7704856" cy="4630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172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562074"/>
          </a:xfrm>
        </p:spPr>
        <p:txBody>
          <a:bodyPr>
            <a:normAutofit/>
          </a:bodyPr>
          <a:lstStyle/>
          <a:p>
            <a:pPr algn="ctr"/>
            <a:r>
              <a:rPr lang="fr-FR" sz="2800" dirty="0" smtClean="0"/>
              <a:t>Exemples de campement</a:t>
            </a:r>
            <a:endParaRPr lang="fr-FR" sz="2800" dirty="0"/>
          </a:p>
        </p:txBody>
      </p:sp>
      <p:pic>
        <p:nvPicPr>
          <p:cNvPr id="4098" name="Picture 2" descr="\\192.168.1.5\cj\10 TEMPORAIRE\LAURA\LaFonderie-Plans campements\PLAN HEINEKEN-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203274"/>
            <a:ext cx="7704856" cy="4739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4635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ervboul1\images cj\16 PHOTOTHEQUE\03 - PRODUITS CJ\01. ACTIVITES &amp; PRODUITS\Pierre Kohler\Conf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76672"/>
            <a:ext cx="7992888" cy="599527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987059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192.168.1.5\cj\4 COLLABORATEUR CJ\Mohamed\ONE-Touch\n581253175_1937742_1495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357808"/>
            <a:ext cx="8152109" cy="288031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192.168.1.5\cj\4 COLLABORATEUR CJ\Mohamed\ONE-Touch\4473_79334403175_581253175_1937738_4133623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3717032"/>
            <a:ext cx="8152109" cy="2757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34508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192.168.1.5\cj\4 COLLABORATEUR CJ\Mohamed\ONE-Touch\P103024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92" y="548680"/>
            <a:ext cx="8020138"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43803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192.168.1.5\cj\4 COLLABORATEUR CJ\Mohamed\ONE-Touch\P10302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124744"/>
            <a:ext cx="7992888" cy="48965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879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ervboul1\images cj\16 PHOTOTHEQUE\03 - PRODUITS CJ\01. ACTIVITES &amp; PRODUITS\Pierre Kohler\Photocouv.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556792"/>
            <a:ext cx="8381649" cy="37974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3" descr="LOGO CJ ENTIER2 BLC.eps"/>
          <p:cNvPicPr>
            <a:picLocks noChangeAspect="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8551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2123728" y="332656"/>
            <a:ext cx="5328592" cy="369332"/>
          </a:xfrm>
          <a:prstGeom prst="rect">
            <a:avLst/>
          </a:prstGeom>
          <a:noFill/>
        </p:spPr>
        <p:txBody>
          <a:bodyPr wrap="square" rtlCol="0">
            <a:spAutoFit/>
          </a:bodyPr>
          <a:lstStyle/>
          <a:p>
            <a:pPr algn="ctr"/>
            <a:r>
              <a:rPr lang="fr-FR" dirty="0" smtClean="0"/>
              <a:t>Tente </a:t>
            </a:r>
            <a:r>
              <a:rPr lang="fr-FR" dirty="0" err="1" smtClean="0"/>
              <a:t>CaÏdale</a:t>
            </a:r>
            <a:endParaRPr lang="fr-FR" dirty="0"/>
          </a:p>
        </p:txBody>
      </p:sp>
      <p:pic>
        <p:nvPicPr>
          <p:cNvPr id="4" name="Image 3" descr="LOGO CJ ENTIER2 BLC.eps"/>
          <p:cNvPicPr>
            <a:picLocks noChangeAspect="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290652" y="250672"/>
            <a:ext cx="726406" cy="708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058" y="1052736"/>
            <a:ext cx="6858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7673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92.168.1.5\cj\4 COLLABORATEUR CJ\Mohamed\ONE-Touch\DSCN017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25" y="503238"/>
            <a:ext cx="7802563" cy="5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3735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192.168.1.5\cj\4 COLLABORATEUR CJ\Mohamed\ONE-Touch\DSCN017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25" y="503238"/>
            <a:ext cx="7802563" cy="5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055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92.168.1.5\cj\4 COLLABORATEUR CJ\Mohamed\ONE-Touch\DSCN00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9925" y="503238"/>
            <a:ext cx="7802563" cy="585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239606"/>
      </p:ext>
    </p:extLst>
  </p:cSld>
  <p:clrMapOvr>
    <a:masterClrMapping/>
  </p:clrMapOvr>
</p:sld>
</file>

<file path=ppt/theme/theme1.xml><?xml version="1.0" encoding="utf-8"?>
<a:theme xmlns:a="http://schemas.openxmlformats.org/drawingml/2006/main" name="Mailles">
  <a:themeElements>
    <a:clrScheme name="Mailles">
      <a:dk1>
        <a:sysClr val="windowText" lastClr="000000"/>
      </a:dk1>
      <a:lt1>
        <a:sysClr val="window" lastClr="FFFFFF"/>
      </a:lt1>
      <a:dk2>
        <a:srgbClr val="1D3641"/>
      </a:dk2>
      <a:lt2>
        <a:srgbClr val="DFE6D0"/>
      </a:lt2>
      <a:accent1>
        <a:srgbClr val="759AA5"/>
      </a:accent1>
      <a:accent2>
        <a:srgbClr val="CFC60D"/>
      </a:accent2>
      <a:accent3>
        <a:srgbClr val="99987F"/>
      </a:accent3>
      <a:accent4>
        <a:srgbClr val="90AC97"/>
      </a:accent4>
      <a:accent5>
        <a:srgbClr val="FFAD1C"/>
      </a:accent5>
      <a:accent6>
        <a:srgbClr val="B9AB6F"/>
      </a:accent6>
      <a:hlink>
        <a:srgbClr val="66AACD"/>
      </a:hlink>
      <a:folHlink>
        <a:srgbClr val="809DB3"/>
      </a:folHlink>
    </a:clrScheme>
    <a:fontScheme name="Médian">
      <a:maj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a:ea typeface=""/>
        <a:cs typeface=""/>
        <a:font script="Grek" typeface="Calibri"/>
        <a:font script="Cyrl" typeface="Calibri"/>
        <a:font script="Jpan" typeface="HG創英角ｺﾞｼｯｸUB"/>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Mailles">
      <a:fillStyleLst>
        <a:solidFill>
          <a:schemeClr val="phClr"/>
        </a:solidFill>
        <a:gradFill rotWithShape="1">
          <a:gsLst>
            <a:gs pos="0">
              <a:schemeClr val="phClr">
                <a:tint val="79000"/>
                <a:satMod val="180000"/>
              </a:schemeClr>
            </a:gs>
            <a:gs pos="65000">
              <a:schemeClr val="phClr">
                <a:tint val="52000"/>
                <a:satMod val="250000"/>
              </a:schemeClr>
            </a:gs>
            <a:gs pos="100000">
              <a:schemeClr val="phClr">
                <a:tint val="29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15875" cap="flat" cmpd="sng" algn="ctr">
          <a:solidFill>
            <a:schemeClr val="phClr"/>
          </a:solidFill>
          <a:prstDash val="solid"/>
        </a:ln>
        <a:ln w="38100" cap="flat" cmpd="sng" algn="ctr">
          <a:solidFill>
            <a:schemeClr val="phClr"/>
          </a:solidFill>
          <a:prstDash val="solid"/>
        </a:ln>
      </a:lnStyleLst>
      <a:effectStyleLst>
        <a:effectStyle>
          <a:effectLst>
            <a:outerShdw blurRad="63500" dist="25400" dir="5400000" rotWithShape="0">
              <a:srgbClr val="000000">
                <a:alpha val="43000"/>
              </a:srgbClr>
            </a:outerShdw>
          </a:effectLst>
        </a:effectStyle>
        <a:effectStyle>
          <a:effectLst>
            <a:outerShdw blurRad="63500" dist="25400" dir="5400000" rotWithShape="0">
              <a:srgbClr val="000000">
                <a:alpha val="43000"/>
              </a:srgbClr>
            </a:outerShdw>
          </a:effectLst>
          <a:scene3d>
            <a:camera prst="orthographicFront">
              <a:rot lat="0" lon="0" rev="0"/>
            </a:camera>
            <a:lightRig rig="brightRoom" dir="t">
              <a:rot lat="0" lon="0" rev="8700000"/>
            </a:lightRig>
          </a:scene3d>
          <a:sp3d contourW="12700" prstMaterial="dkEdge">
            <a:bevelT w="0" h="0" prst="relaxedInset"/>
            <a:contourClr>
              <a:schemeClr val="phClr">
                <a:shade val="65000"/>
                <a:satMod val="150000"/>
              </a:schemeClr>
            </a:contourClr>
          </a:sp3d>
        </a:effectStyle>
        <a:effectStyle>
          <a:effectLst>
            <a:outerShdw blurRad="63500" dist="25400" dir="5400000" rotWithShape="0">
              <a:srgbClr val="000000">
                <a:alpha val="43000"/>
              </a:srgbClr>
            </a:outerShdw>
          </a:effectLst>
          <a:scene3d>
            <a:camera prst="orthographicFront">
              <a:rot lat="0" lon="0" rev="0"/>
            </a:camera>
            <a:lightRig rig="glow" dir="t">
              <a:rot lat="0" lon="0" rev="13200000"/>
            </a:lightRig>
          </a:scene3d>
          <a:sp3d prstMaterial="dkEdge">
            <a:bevelT w="63500" h="50800" prst="relaxedInset"/>
          </a:sp3d>
        </a:effectStyle>
      </a:effectStyleLst>
      <a:bgFillStyleLst>
        <a:solidFill>
          <a:schemeClr val="phClr"/>
        </a:solidFill>
        <a:gradFill rotWithShape="1">
          <a:gsLst>
            <a:gs pos="0">
              <a:schemeClr val="phClr">
                <a:tint val="85000"/>
                <a:shade val="95000"/>
                <a:satMod val="200000"/>
              </a:schemeClr>
            </a:gs>
            <a:gs pos="53000">
              <a:schemeClr val="phClr">
                <a:shade val="60000"/>
                <a:satMod val="220000"/>
              </a:schemeClr>
            </a:gs>
            <a:gs pos="100000">
              <a:schemeClr val="phClr">
                <a:shade val="45000"/>
                <a:satMod val="220000"/>
              </a:schemeClr>
            </a:gs>
          </a:gsLst>
          <a:lin ang="16200000" scaled="0"/>
        </a:gradFill>
        <a:gradFill rotWithShape="1">
          <a:gsLst>
            <a:gs pos="0">
              <a:schemeClr val="phClr">
                <a:tint val="83000"/>
                <a:shade val="97000"/>
                <a:satMod val="230000"/>
              </a:schemeClr>
            </a:gs>
            <a:gs pos="100000">
              <a:schemeClr val="phClr">
                <a:shade val="35000"/>
                <a:satMod val="250000"/>
              </a:schemeClr>
            </a:gs>
          </a:gsLst>
          <a:path path="circle">
            <a:fillToRect l="15000" t="50000" r="85000" b="6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Thatch</Template>
  <TotalTime>410</TotalTime>
  <Words>155</Words>
  <Application>Microsoft Office PowerPoint</Application>
  <PresentationFormat>Affichage à l'écran (4:3)</PresentationFormat>
  <Paragraphs>26</Paragraphs>
  <Slides>42</Slides>
  <Notes>1</Notes>
  <HiddenSlides>0</HiddenSlides>
  <MMClips>0</MMClips>
  <ScaleCrop>false</ScaleCrop>
  <HeadingPairs>
    <vt:vector size="4" baseType="variant">
      <vt:variant>
        <vt:lpstr>Thème</vt:lpstr>
      </vt:variant>
      <vt:variant>
        <vt:i4>1</vt:i4>
      </vt:variant>
      <vt:variant>
        <vt:lpstr>Titres des diapositives</vt:lpstr>
      </vt:variant>
      <vt:variant>
        <vt:i4>42</vt:i4>
      </vt:variant>
    </vt:vector>
  </HeadingPairs>
  <TitlesOfParts>
    <vt:vector size="43" baseType="lpstr">
      <vt:lpstr>Mailles</vt:lpstr>
      <vt:lpstr>ONE TOUCH TRAVEL</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 Un espace salle de bain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Diner &amp; Déjeuner autour de la piscine du Palm Beach Palace Tozeur</vt:lpstr>
      <vt:lpstr>Présentation PowerPoint</vt:lpstr>
      <vt:lpstr>Diner autour de la piscine du Palm Beach Palace Tozeur</vt:lpstr>
      <vt:lpstr>Hôtel Palm Beach Palace</vt:lpstr>
      <vt:lpstr>Présentation PowerPoint</vt:lpstr>
      <vt:lpstr>Présentation PowerPoint</vt:lpstr>
      <vt:lpstr>Tente Déjeuner création</vt:lpstr>
      <vt:lpstr>Tente Déjeuner création</vt:lpstr>
      <vt:lpstr>Exemples de campement</vt:lpstr>
      <vt:lpstr>Exemples de campement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Maxime DUMARTHERAY</dc:creator>
  <cp:lastModifiedBy>Maxime DUMARTHERAY</cp:lastModifiedBy>
  <cp:revision>26</cp:revision>
  <dcterms:created xsi:type="dcterms:W3CDTF">2014-07-10T15:45:59Z</dcterms:created>
  <dcterms:modified xsi:type="dcterms:W3CDTF">2014-07-11T17:01:22Z</dcterms:modified>
</cp:coreProperties>
</file>