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74" r:id="rId2"/>
    <p:sldId id="349" r:id="rId3"/>
    <p:sldId id="277" r:id="rId4"/>
    <p:sldId id="350" r:id="rId5"/>
    <p:sldId id="382" r:id="rId6"/>
    <p:sldId id="275" r:id="rId7"/>
    <p:sldId id="287" r:id="rId8"/>
    <p:sldId id="360" r:id="rId9"/>
    <p:sldId id="362" r:id="rId10"/>
    <p:sldId id="361" r:id="rId11"/>
    <p:sldId id="363" r:id="rId12"/>
    <p:sldId id="370" r:id="rId13"/>
    <p:sldId id="369" r:id="rId14"/>
    <p:sldId id="383" r:id="rId15"/>
    <p:sldId id="331" r:id="rId16"/>
    <p:sldId id="371" r:id="rId17"/>
    <p:sldId id="373" r:id="rId18"/>
    <p:sldId id="325" r:id="rId19"/>
    <p:sldId id="321" r:id="rId20"/>
    <p:sldId id="355" r:id="rId21"/>
    <p:sldId id="356" r:id="rId22"/>
    <p:sldId id="319" r:id="rId23"/>
    <p:sldId id="335" r:id="rId24"/>
    <p:sldId id="320" r:id="rId25"/>
    <p:sldId id="374" r:id="rId26"/>
    <p:sldId id="323" r:id="rId27"/>
    <p:sldId id="336" r:id="rId28"/>
    <p:sldId id="375" r:id="rId29"/>
    <p:sldId id="376" r:id="rId30"/>
    <p:sldId id="327" r:id="rId31"/>
    <p:sldId id="378" r:id="rId32"/>
    <p:sldId id="379" r:id="rId33"/>
    <p:sldId id="380" r:id="rId34"/>
    <p:sldId id="352" r:id="rId35"/>
    <p:sldId id="381" r:id="rId36"/>
    <p:sldId id="354" r:id="rId37"/>
    <p:sldId id="353" r:id="rId38"/>
    <p:sldId id="27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A3253-0850-4126-B7F5-76311B6BC0B3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9DCE0-518A-48D6-9BC9-69E17D81BCE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3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64DE8-8052-4F0F-B873-F1AD13E03181}" type="datetimeFigureOut">
              <a:rPr lang="fr-FR" smtClean="0"/>
              <a:pPr/>
              <a:t>20/06/2014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21FBBB-4AD5-42E7-A298-8A5ABD620A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10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roisierejaune.com/video/32_Ephemere_Sahara_Lounge.html" TargetMode="Externa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ous-titre 2"/>
          <p:cNvSpPr>
            <a:spLocks noGrp="1"/>
          </p:cNvSpPr>
          <p:nvPr>
            <p:ph type="subTitle" idx="1"/>
          </p:nvPr>
        </p:nvSpPr>
        <p:spPr>
          <a:xfrm>
            <a:off x="831850" y="5308600"/>
            <a:ext cx="4124325" cy="5683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3400" b="1" smtClean="0">
                <a:solidFill>
                  <a:srgbClr val="FFFFFF"/>
                </a:solidFill>
                <a:latin typeface="Pristina" pitchFamily="66" charset="0"/>
                <a:ea typeface="ＭＳ Ｐゴシック" pitchFamily="34" charset="-128"/>
              </a:rPr>
              <a:t>Tous unis pour vous accueillir</a:t>
            </a:r>
          </a:p>
        </p:txBody>
      </p:sp>
      <p:pic>
        <p:nvPicPr>
          <p:cNvPr id="2051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850"/>
            <a:ext cx="4270375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1" descr="IMG_26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508500"/>
            <a:ext cx="3238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12" descr="IMG_898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34938"/>
            <a:ext cx="3238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13" descr="IMG_947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328863"/>
            <a:ext cx="3238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1" y="0"/>
            <a:ext cx="889248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Dîner berbère mille et un feux  </a:t>
            </a:r>
          </a:p>
          <a:p>
            <a:pPr algn="ctr" eaLnBrk="1" hangingPunct="1">
              <a:buFontTx/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À ciel ouvert</a:t>
            </a:r>
          </a:p>
        </p:txBody>
      </p:sp>
      <p:pic>
        <p:nvPicPr>
          <p:cNvPr id="37891" name="Picture 7" descr="IMG_8005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1800"/>
            <a:ext cx="677068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116632"/>
            <a:ext cx="9143999" cy="161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Dîner berbère mille et un feux </a:t>
            </a:r>
          </a:p>
          <a:p>
            <a:pPr algn="ctr" eaLnBrk="1" hangingPunct="1">
              <a:buFontTx/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Disposition tables rondes</a:t>
            </a:r>
          </a:p>
        </p:txBody>
      </p:sp>
      <p:pic>
        <p:nvPicPr>
          <p:cNvPr id="40963" name="Picture 2" descr="\\Servboul1\images cj\Nouvelle Photothèque\Opérations\Colombus\IMG_7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341438"/>
            <a:ext cx="774065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8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8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\\Servboul1\images cj\Nouvelle Photothèque\Opérations\ALTERDOMUS-OP\IMG_8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95362"/>
            <a:ext cx="8293291" cy="55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09934" y="260350"/>
            <a:ext cx="795943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Soirée discothèque évènementielle sous les étoiles</a:t>
            </a:r>
          </a:p>
        </p:txBody>
      </p:sp>
    </p:spTree>
    <p:extLst>
      <p:ext uri="{BB962C8B-B14F-4D97-AF65-F5344CB8AC3E}">
        <p14:creationId xmlns:p14="http://schemas.microsoft.com/office/powerpoint/2010/main" val="20818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909934" y="260350"/>
            <a:ext cx="795943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Soirée discothèque évènementielle sous les étoiles</a:t>
            </a:r>
          </a:p>
        </p:txBody>
      </p:sp>
      <p:pic>
        <p:nvPicPr>
          <p:cNvPr id="24579" name="Picture 2" descr="\\Servboul1\images cj\Nouvelle Photothèque\Opérations\ALTERDOMUS-OP\AD CSO\IMG_14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3"/>
          <a:stretch/>
        </p:blipFill>
        <p:spPr bwMode="auto">
          <a:xfrm>
            <a:off x="755576" y="1007909"/>
            <a:ext cx="3754438" cy="270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\\Servboul1\images cj\Nouvelle Photothèque\Opérations\ALTERDOMUS-OP\AD CSO\IMG_14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b="9068"/>
          <a:stretch/>
        </p:blipFill>
        <p:spPr bwMode="auto">
          <a:xfrm>
            <a:off x="5098108" y="998375"/>
            <a:ext cx="4011613" cy="27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\\Servboul1\images cj\Nouvelle Photothèque\Opérations\ALTERDOMUS-OP\IMG_8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21633" r="349" b="14483"/>
          <a:stretch/>
        </p:blipFill>
        <p:spPr bwMode="auto">
          <a:xfrm>
            <a:off x="964915" y="3816425"/>
            <a:ext cx="6525518" cy="27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25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412875"/>
            <a:ext cx="84137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22675"/>
            <a:ext cx="81280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82575" y="214313"/>
            <a:ext cx="84137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>
                <a:latin typeface="Pristina" pitchFamily="66" charset="0"/>
                <a:ea typeface="ＭＳ Ｐゴシック" charset="-128"/>
              </a:rPr>
              <a:t>Nuit sous tentes berbères base 6</a:t>
            </a:r>
            <a:endParaRPr lang="fr-FR" altLang="fr-FR" dirty="0">
              <a:latin typeface="Pristina" pitchFamily="66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421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419872" y="2780928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FR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Jour 2</a:t>
            </a:r>
            <a:endParaRPr lang="fr-F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5983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\\192.168.1.5\cj\4 COLLABORATEUR CJ\Laura\MOMAEVENT PHOTOS DINER ET MENU\DSC_0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742" y="1192257"/>
            <a:ext cx="3754437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t dej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9" y="3861048"/>
            <a:ext cx="4535487" cy="29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Pt déj dans dé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8" y="764704"/>
            <a:ext cx="39195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33353" y="105758"/>
            <a:ext cx="796782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Petit </a:t>
            </a:r>
            <a:r>
              <a:rPr lang="fr-FR" alt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déjeuner &amp; </a:t>
            </a: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brunch sous forme de buffet</a:t>
            </a:r>
          </a:p>
        </p:txBody>
      </p:sp>
    </p:spTree>
    <p:extLst>
      <p:ext uri="{BB962C8B-B14F-4D97-AF65-F5344CB8AC3E}">
        <p14:creationId xmlns:p14="http://schemas.microsoft.com/office/powerpoint/2010/main" val="16682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9969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Activités Sahariennes</a:t>
            </a:r>
            <a:endParaRPr lang="fr-FR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2001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ORANGINA ACTIVITÉ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196975"/>
            <a:ext cx="753745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68313" y="260350"/>
            <a:ext cx="78501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r-FR" altLang="fr-FR" sz="2800" dirty="0">
                <a:latin typeface="Pristina" pitchFamily="66" charset="0"/>
                <a:ea typeface="ＭＳ Ｐゴシック" pitchFamily="34" charset="-128"/>
              </a:rPr>
              <a:t>Ex de plan de Campement Village Activité</a:t>
            </a: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\\Servboul1\imagescj\16 PHOTOTHEQUE\03 - PRODUITS CJ\01. ACTIVITES &amp; PRODUITS\Pain dans le sable\P1060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64000"/>
            <a:ext cx="39560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4870719" y="5589240"/>
            <a:ext cx="427328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</a:rPr>
              <a:t>Initiation à la fabrication du pain dans le sable</a:t>
            </a:r>
          </a:p>
        </p:txBody>
      </p:sp>
      <p:pic>
        <p:nvPicPr>
          <p:cNvPr id="35849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Servboul1\images cj\16 PHOTOTHEQUE\03 - PRODUITS CJ\01. ACTIVITES &amp; PRODUITS\Mobylette\IMG_08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" y="1412776"/>
            <a:ext cx="3628692" cy="241912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711626" y="2204864"/>
            <a:ext cx="367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Maiandra GD" pitchFamily="34" charset="0"/>
                <a:ea typeface="ＭＳ Ｐゴシック" pitchFamily="34" charset="-128"/>
              </a:rPr>
              <a:t>Course sur Mobylette du </a:t>
            </a:r>
            <a:r>
              <a:rPr lang="fr-FR" sz="2000" dirty="0" err="1">
                <a:latin typeface="Maiandra GD" pitchFamily="34" charset="0"/>
                <a:ea typeface="ＭＳ Ｐゴシック" pitchFamily="34" charset="-128"/>
              </a:rPr>
              <a:t>desert</a:t>
            </a:r>
            <a:endParaRPr lang="fr-FR" sz="2000" dirty="0">
              <a:latin typeface="Maiandra G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94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fr-FR" dirty="0" smtClean="0"/>
              <a:t>Jour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570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http://altalodge.com/UserFiles/Image/Packages/DesertYo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" y="849313"/>
            <a:ext cx="5715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http://www.mhamidtours.com/sites/default/files/Mhamid%20tours%20c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>
            <a:fillRect/>
          </a:stretch>
        </p:blipFill>
        <p:spPr bwMode="auto">
          <a:xfrm>
            <a:off x="162318" y="4920484"/>
            <a:ext cx="314801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6423818" y="2204864"/>
            <a:ext cx="22018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</a:rPr>
              <a:t>Initiation au Yoga</a:t>
            </a:r>
          </a:p>
        </p:txBody>
      </p: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3652430" y="6021288"/>
            <a:ext cx="2935794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</a:rPr>
              <a:t>Initiation au </a:t>
            </a:r>
            <a:r>
              <a:rPr lang="fr-FR" altLang="fr-FR" sz="2000" dirty="0" err="1">
                <a:latin typeface="Maiandra GD" pitchFamily="34" charset="0"/>
              </a:rPr>
              <a:t>Taï</a:t>
            </a:r>
            <a:r>
              <a:rPr lang="fr-FR" altLang="fr-FR" sz="2000" dirty="0">
                <a:latin typeface="Maiandra GD" pitchFamily="34" charset="0"/>
              </a:rPr>
              <a:t> </a:t>
            </a:r>
            <a:r>
              <a:rPr lang="fr-FR" altLang="fr-FR" sz="2000" dirty="0" err="1">
                <a:latin typeface="Maiandra GD" pitchFamily="34" charset="0"/>
              </a:rPr>
              <a:t>Shi</a:t>
            </a:r>
            <a:endParaRPr lang="fr-FR" altLang="fr-FR" sz="2000" dirty="0">
              <a:latin typeface="Maiandra GD" pitchFamily="34" charset="0"/>
            </a:endParaRPr>
          </a:p>
        </p:txBody>
      </p:sp>
      <p:pic>
        <p:nvPicPr>
          <p:cNvPr id="10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8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9" descr="IMG_3933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408113"/>
            <a:ext cx="367188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" descr="IMG_3956B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857625"/>
            <a:ext cx="3671888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4337934" y="2060848"/>
            <a:ext cx="434886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</a:rPr>
              <a:t>Initiation à la luge et au surf dans les dunes</a:t>
            </a:r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4499992" y="3212976"/>
            <a:ext cx="418680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000" dirty="0">
                <a:latin typeface="Maiandra GD" pitchFamily="34" charset="0"/>
              </a:rPr>
              <a:t>Initiation au henné</a:t>
            </a:r>
          </a:p>
        </p:txBody>
      </p:sp>
      <p:pic>
        <p:nvPicPr>
          <p:cNvPr id="31752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IMG_3301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3857625"/>
            <a:ext cx="3994150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2" descr="\\Servboul1\imagescj\16 PHOTOTHEQUE\03 - PRODUITS CJ\01. ACTIVITES &amp; PRODUITS\Ane\IMG_3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" y="919118"/>
            <a:ext cx="411162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IMG_336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02224"/>
            <a:ext cx="41021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Servboul1\imagescj\16 PHOTOTHEQUE\03 - PRODUITS CJ\01. ACTIVITES &amp; PRODUITS\Kite\IMG00048-20091027-12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6849"/>
            <a:ext cx="3827462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22086" y="965756"/>
            <a:ext cx="1456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Maiandra GD" pitchFamily="34" charset="0"/>
                <a:ea typeface="ＭＳ Ｐゴシック" pitchFamily="34" charset="-128"/>
              </a:rPr>
              <a:t>Cerf Volant</a:t>
            </a:r>
            <a:endParaRPr lang="fr-FR" sz="2000" dirty="0">
              <a:latin typeface="Maiandra GD" pitchFamily="34" charset="0"/>
              <a:ea typeface="ＭＳ Ｐゴシック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03305" y="482878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Maiandra GD" pitchFamily="34" charset="0"/>
                <a:ea typeface="ＭＳ Ｐゴシック" pitchFamily="34" charset="-128"/>
              </a:rPr>
              <a:t>Course à dos d’</a:t>
            </a:r>
            <a:r>
              <a:rPr lang="fr-FR" sz="2000" dirty="0" err="1">
                <a:latin typeface="Maiandra GD" pitchFamily="34" charset="0"/>
                <a:ea typeface="ＭＳ Ｐゴシック" pitchFamily="34" charset="-128"/>
              </a:rPr>
              <a:t>ane</a:t>
            </a:r>
            <a:endParaRPr lang="fr-FR" sz="2000" dirty="0">
              <a:latin typeface="Maiandra GD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7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 txBox="1">
            <a:spLocks/>
          </p:cNvSpPr>
          <p:nvPr/>
        </p:nvSpPr>
        <p:spPr bwMode="auto">
          <a:xfrm>
            <a:off x="458788" y="44624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4000" dirty="0" smtClean="0">
                <a:latin typeface="Pristina" pitchFamily="66" charset="0"/>
              </a:rPr>
              <a:t>Quad-Surf des dunes</a:t>
            </a:r>
            <a:endParaRPr lang="fr-FR" altLang="fr-FR" sz="4000" dirty="0">
              <a:latin typeface="Pristina" pitchFamily="66" charset="0"/>
            </a:endParaRPr>
          </a:p>
        </p:txBody>
      </p:sp>
      <p:pic>
        <p:nvPicPr>
          <p:cNvPr id="14339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46050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\\Servboul1\images cj\Nouvelle Photothèque\Opérations\VAUDOISE-PHOTOS\_MG_89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503914"/>
            <a:ext cx="8979264" cy="509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93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23850" y="476250"/>
            <a:ext cx="83264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Calligraphie </a:t>
            </a:r>
            <a:r>
              <a:rPr lang="fr-FR" altLang="fr-FR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arabe</a:t>
            </a:r>
            <a:endParaRPr lang="fr-FR" altLang="fr-FR" sz="28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31749" name="Picture 7" descr="IMG_21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5706">
            <a:off x="182563" y="1285875"/>
            <a:ext cx="33210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IMG_0710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44900"/>
            <a:ext cx="30543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G_0710B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7656"/>
            <a:ext cx="3062288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8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 txBox="1">
            <a:spLocks/>
          </p:cNvSpPr>
          <p:nvPr/>
        </p:nvSpPr>
        <p:spPr bwMode="auto">
          <a:xfrm>
            <a:off x="1331640" y="182728"/>
            <a:ext cx="6789737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fr-FR" sz="4000" dirty="0" smtClean="0">
                <a:latin typeface="Pristina" pitchFamily="66" charset="0"/>
              </a:rPr>
              <a:t>Paint Ball des dunes</a:t>
            </a:r>
            <a:endParaRPr lang="fr-FR" sz="4000" dirty="0">
              <a:latin typeface="Pristina" pitchFamily="66" charset="0"/>
            </a:endParaRPr>
          </a:p>
        </p:txBody>
      </p:sp>
      <p:pic>
        <p:nvPicPr>
          <p:cNvPr id="28677" name="Picture 2" descr="\\Servboul1\images cj\Nouvelle Photothèque\Opérations\PANZANI\DSC0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4369"/>
            <a:ext cx="3749303" cy="281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\\Servboul1\images cj\Nouvelle Photothèque\Opérations\PANZANI\DSC040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8" y="1916832"/>
            <a:ext cx="4787578" cy="35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\\Servboul1\images cj\Nouvelle Photothèque\Opérations\PANZANI\DSC04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1052177"/>
            <a:ext cx="3633920" cy="27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8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83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89689" y="4941168"/>
            <a:ext cx="8568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dirty="0">
                <a:latin typeface="Maiandra GD" pitchFamily="34" charset="0"/>
                <a:ea typeface="ＭＳ Ｐゴシック" pitchFamily="34" charset="-128"/>
              </a:rPr>
              <a:t>Vous vous jetterez du haut d’une dune de sables avec un </a:t>
            </a:r>
            <a:r>
              <a:rPr lang="fr-FR" altLang="fr-FR" sz="2000" dirty="0" err="1">
                <a:latin typeface="Maiandra GD" pitchFamily="34" charset="0"/>
                <a:ea typeface="ＭＳ Ｐゴシック" pitchFamily="34" charset="-128"/>
              </a:rPr>
              <a:t>kitsurf</a:t>
            </a:r>
            <a:endParaRPr lang="fr-FR" altLang="fr-FR" sz="2000" dirty="0">
              <a:latin typeface="Maiandra GD" pitchFamily="34" charset="0"/>
              <a:ea typeface="ＭＳ Ｐゴシック" pitchFamily="34" charset="-128"/>
            </a:endParaRPr>
          </a:p>
        </p:txBody>
      </p:sp>
      <p:pic>
        <p:nvPicPr>
          <p:cNvPr id="23564" name="Picture 12" descr="7795MX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471"/>
          <a:stretch/>
        </p:blipFill>
        <p:spPr bwMode="auto">
          <a:xfrm>
            <a:off x="2555776" y="766118"/>
            <a:ext cx="4672376" cy="38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LOGO CJ ENTIER2 BLC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 txBox="1">
            <a:spLocks/>
          </p:cNvSpPr>
          <p:nvPr/>
        </p:nvSpPr>
        <p:spPr bwMode="auto">
          <a:xfrm>
            <a:off x="458788" y="2174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Maiandra GD" pitchFamily="34" charset="0"/>
              </a:rPr>
              <a:t>Montage de tente berbère</a:t>
            </a:r>
          </a:p>
        </p:txBody>
      </p:sp>
      <p:pic>
        <p:nvPicPr>
          <p:cNvPr id="15364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\\Servboul1\images cj\Nouvelle Photothèque\Opérations\Siemens\2006_03_31\DSCN01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362075"/>
            <a:ext cx="67151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23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 descr="Z"/>
          <p:cNvSpPr>
            <a:spLocks noChangeAspect="1" noChangeArrowheads="1"/>
          </p:cNvSpPr>
          <p:nvPr/>
        </p:nvSpPr>
        <p:spPr bwMode="auto">
          <a:xfrm>
            <a:off x="3505200" y="2735263"/>
            <a:ext cx="21336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243" name="AutoShape 10" descr="Z"/>
          <p:cNvSpPr>
            <a:spLocks noChangeAspect="1" noChangeArrowheads="1"/>
          </p:cNvSpPr>
          <p:nvPr/>
        </p:nvSpPr>
        <p:spPr bwMode="auto">
          <a:xfrm>
            <a:off x="3505200" y="2735263"/>
            <a:ext cx="21336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0244" name="Titre 1"/>
          <p:cNvSpPr txBox="1">
            <a:spLocks/>
          </p:cNvSpPr>
          <p:nvPr/>
        </p:nvSpPr>
        <p:spPr bwMode="auto">
          <a:xfrm>
            <a:off x="458788" y="217488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Maiandra GD" pitchFamily="34" charset="0"/>
              </a:rPr>
              <a:t>Parcours du combattant</a:t>
            </a:r>
          </a:p>
        </p:txBody>
      </p:sp>
      <p:pic>
        <p:nvPicPr>
          <p:cNvPr id="10246" name="Picture 2" descr="\\Servboul1\images cj\Nouvelle Photothèque\Opérations\PANZANI\P10203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283075"/>
            <a:ext cx="4064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\\Servboul1\images cj\Nouvelle Photothèque\Opérations\PANZANI\P1020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283075"/>
            <a:ext cx="40640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\\Servboul1\images cj\Nouvelle Photothèque\Opérations\PANZANI\P1020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960438"/>
            <a:ext cx="5629275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257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 txBox="1">
            <a:spLocks/>
          </p:cNvSpPr>
          <p:nvPr/>
        </p:nvSpPr>
        <p:spPr bwMode="auto">
          <a:xfrm>
            <a:off x="458788" y="116632"/>
            <a:ext cx="82296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r-FR" altLang="fr-FR" sz="2400" dirty="0">
                <a:latin typeface="Maiandra GD" pitchFamily="34" charset="0"/>
              </a:rPr>
              <a:t>Golf du désert</a:t>
            </a:r>
            <a:endParaRPr lang="fr-FR" altLang="fr-FR" sz="2400" dirty="0">
              <a:latin typeface="Maiandra GD" pitchFamily="34" charset="0"/>
            </a:endParaRPr>
          </a:p>
        </p:txBody>
      </p:sp>
      <p:pic>
        <p:nvPicPr>
          <p:cNvPr id="1026" name="Picture 2" descr="http://www.chinadaily.com.cn/world/2006-05/30/xin_20050330160434430565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8486" y="836712"/>
            <a:ext cx="5783213" cy="29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ert Golf Course in Saudi Arabia - jeddah, Makka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5189" y="3969760"/>
            <a:ext cx="3988370" cy="27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acancesinsolites.fr/pictures/cross_gol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840361" cy="28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47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117475" y="236785"/>
            <a:ext cx="88820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600" dirty="0">
                <a:latin typeface="Pristina" pitchFamily="66" charset="0"/>
              </a:rPr>
              <a:t>Accueil des participants à l’aéroport de </a:t>
            </a:r>
            <a:r>
              <a:rPr lang="fr-FR" altLang="fr-FR" sz="2600" dirty="0" smtClean="0">
                <a:latin typeface="Pristina" pitchFamily="66" charset="0"/>
              </a:rPr>
              <a:t>Tozeur et transfert en direction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600" dirty="0" smtClean="0">
                <a:latin typeface="Pristina" pitchFamily="66" charset="0"/>
              </a:rPr>
              <a:t>du</a:t>
            </a:r>
            <a:r>
              <a:rPr lang="fr-FR" altLang="fr-FR" sz="2600" dirty="0" smtClean="0">
                <a:latin typeface="Pristina" pitchFamily="66" charset="0"/>
              </a:rPr>
              <a:t> site de Star Wars</a:t>
            </a:r>
            <a:endParaRPr lang="fr-FR" altLang="fr-FR" sz="2600" dirty="0">
              <a:latin typeface="Pristina" pitchFamily="66" charset="0"/>
            </a:endParaRPr>
          </a:p>
        </p:txBody>
      </p:sp>
      <p:pic>
        <p:nvPicPr>
          <p:cNvPr id="4099" name="Picture 17" descr="IMG_4350B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97425"/>
            <a:ext cx="273685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8" descr="IMG_2807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821238"/>
            <a:ext cx="27368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0" descr="IMG_647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797425"/>
            <a:ext cx="2771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DSC_0013-ligh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82675"/>
            <a:ext cx="5184775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5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1143000"/>
          </a:xfrm>
        </p:spPr>
        <p:txBody>
          <a:bodyPr/>
          <a:lstStyle/>
          <a:p>
            <a:r>
              <a:rPr lang="fr-FR" dirty="0" smtClean="0"/>
              <a:t>Prestations Optionnelles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787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627313" y="115888"/>
            <a:ext cx="6265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Sahara </a:t>
            </a:r>
            <a:r>
              <a:rPr lang="fr-FR" altLang="fr-FR" sz="3600" b="1" dirty="0" err="1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Lounge</a:t>
            </a:r>
            <a:r>
              <a:rPr lang="fr-FR" altLang="fr-F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 vue de jour</a:t>
            </a:r>
          </a:p>
        </p:txBody>
      </p:sp>
      <p:pic>
        <p:nvPicPr>
          <p:cNvPr id="33796" name="Picture 4" descr="IMG_95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765175"/>
            <a:ext cx="4926013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IMG_2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32225"/>
            <a:ext cx="41767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IMG_2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74332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IMG_26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32095">
            <a:off x="647700" y="1231900"/>
            <a:ext cx="32400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 descr="LOGO CJ ENTIER2 BLC.e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2916238" y="115888"/>
            <a:ext cx="59055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Sahara </a:t>
            </a:r>
            <a:r>
              <a:rPr lang="fr-FR" altLang="fr-FR" sz="3600" b="1" dirty="0" err="1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Lounge</a:t>
            </a:r>
            <a:r>
              <a:rPr lang="fr-FR" altLang="fr-FR" sz="36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 vue de nuit</a:t>
            </a:r>
          </a:p>
        </p:txBody>
      </p:sp>
      <p:pic>
        <p:nvPicPr>
          <p:cNvPr id="34820" name="Picture 4" descr="IMG_2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75063"/>
            <a:ext cx="470852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IMG_24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4113"/>
            <a:ext cx="4032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IMG_24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62400"/>
            <a:ext cx="381793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IMG_24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2675"/>
            <a:ext cx="37449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295326" y="650875"/>
            <a:ext cx="77057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i="1" dirty="0">
                <a:hlinkClick r:id="rId6"/>
              </a:rPr>
              <a:t>http://www.croisierejaune.com/video/32_Ephemere_Sahara_Lounge.html</a:t>
            </a:r>
            <a:endParaRPr lang="fr-FR" altLang="fr-FR" i="1" dirty="0"/>
          </a:p>
          <a:p>
            <a:pPr algn="ctr" eaLnBrk="1" hangingPunct="1">
              <a:spcBef>
                <a:spcPct val="20000"/>
              </a:spcBef>
            </a:pPr>
            <a:endParaRPr lang="fr-FR" altLang="fr-FR" i="1" dirty="0"/>
          </a:p>
        </p:txBody>
      </p:sp>
      <p:pic>
        <p:nvPicPr>
          <p:cNvPr id="9" name="Image 3" descr="LOGO CJ ENTIER2 BLC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1619251" y="-747713"/>
            <a:ext cx="5905500" cy="83534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3" imgW="8020050" imgH="5667375" progId="AcroExch.Document.7">
                  <p:embed/>
                </p:oleObj>
              </mc:Choice>
              <mc:Fallback>
                <p:oleObj name="Acrobat Document" r:id="rId3" imgW="8020050" imgH="566737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250825" y="342900"/>
            <a:ext cx="8713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Lancement de </a:t>
            </a: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1050 montgolfières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</a:endParaRPr>
          </a:p>
        </p:txBody>
      </p:sp>
      <p:pic>
        <p:nvPicPr>
          <p:cNvPr id="48131" name="Picture 2" descr="http://www.logeekdesign.fr/images_site/images_complementaires/lanterne_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17813"/>
            <a:ext cx="4473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www.cadeau-genial.com/wp-content/images/produits/lanterne-volan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817813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\\Servboul1\images cj\16 PHOTOTHEQUE\03 - PRODUITS CJ\03. DEJ &amp; DINER &amp; COCKTAIL\sur plage\el halouar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050702" cy="37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505" y="3283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Montage de 100 </a:t>
            </a:r>
            <a:r>
              <a:rPr lang="fr-FR" sz="32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Auvents </a:t>
            </a:r>
            <a:r>
              <a:rPr 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pour le petit déjeuner</a:t>
            </a:r>
            <a:endParaRPr 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3074" name="Picture 2" descr="\\Servboul1\images cj\16 PHOTOTHEQUE\03 - PRODUITS CJ\03. DEJ &amp; DINER &amp; COCKTAIL\sur plage\IMG_1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5" y="1196752"/>
            <a:ext cx="4060740" cy="27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6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36550" y="260350"/>
            <a:ext cx="85328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Feu d’artifice</a:t>
            </a:r>
          </a:p>
        </p:txBody>
      </p:sp>
      <p:pic>
        <p:nvPicPr>
          <p:cNvPr id="50179" name="Picture 2" descr="\\Servboul1\images cj\Nouvelle Photothèque\Opérations\ALTERDOMUS-OP\DSC_07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/>
          <a:stretch>
            <a:fillRect/>
          </a:stretch>
        </p:blipFill>
        <p:spPr bwMode="auto">
          <a:xfrm>
            <a:off x="336550" y="2373313"/>
            <a:ext cx="4076700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\\Servboul1\images cj\Nouvelle Photothèque\Opérations\ALTERDOMUS-OP\DSC_0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619500"/>
            <a:ext cx="41719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Image 3" descr="LOGO CJ ENTIER2 BL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646971" y="487363"/>
            <a:ext cx="85328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</a:rPr>
              <a:t>Illumination en lettre de feu au nom de la société</a:t>
            </a:r>
            <a:endParaRPr lang="fr-FR" altLang="fr-FR" sz="32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</a:endParaRPr>
          </a:p>
        </p:txBody>
      </p:sp>
      <p:pic>
        <p:nvPicPr>
          <p:cNvPr id="49155" name="Picture 2" descr="\\Servboul1\images cj\Nouvelle Photothèque\Prestation\Lettre de feu\Image 1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95413"/>
            <a:ext cx="72104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oneTexte 8"/>
          <p:cNvSpPr txBox="1">
            <a:spLocks noChangeArrowheads="1"/>
          </p:cNvSpPr>
          <p:nvPr/>
        </p:nvSpPr>
        <p:spPr bwMode="auto">
          <a:xfrm>
            <a:off x="5754688" y="2771775"/>
            <a:ext cx="3065462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2000" b="1">
                <a:latin typeface="Pristina" pitchFamily="66" charset="0"/>
              </a:rPr>
              <a:t>Laura est à votre disposition au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000">
                <a:latin typeface="Pristina" pitchFamily="66" charset="0"/>
              </a:rPr>
              <a:t>01 49 650 650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000">
                <a:latin typeface="Pristina" pitchFamily="66" charset="0"/>
              </a:rPr>
              <a:t>Laura@croisierejaune.com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altLang="fr-FR" sz="2000">
                <a:latin typeface="Pristina" pitchFamily="66" charset="0"/>
              </a:rPr>
              <a:t>www.croisierejaune.com</a:t>
            </a:r>
          </a:p>
          <a:p>
            <a:pPr algn="ctr" eaLnBrk="1" hangingPunct="1"/>
            <a:endParaRPr lang="fr-FR" altLang="fr-FR" sz="2000">
              <a:latin typeface="Pristina" pitchFamily="66" charset="0"/>
            </a:endParaRPr>
          </a:p>
        </p:txBody>
      </p:sp>
      <p:pic>
        <p:nvPicPr>
          <p:cNvPr id="58371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84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9388" y="207963"/>
            <a:ext cx="9144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indent="-342900" algn="ctr" eaLnBrk="0" hangingPunct="0">
              <a:spcBef>
                <a:spcPct val="20000"/>
              </a:spcBef>
              <a:defRPr/>
            </a:pPr>
            <a:r>
              <a:rPr lang="fr-FR" sz="2800" dirty="0">
                <a:latin typeface="Pristina" pitchFamily="66" charset="0"/>
                <a:ea typeface="ＭＳ Ｐゴシック" pitchFamily="34" charset="-128"/>
              </a:rPr>
              <a:t>Contact</a:t>
            </a:r>
          </a:p>
        </p:txBody>
      </p:sp>
      <p:pic>
        <p:nvPicPr>
          <p:cNvPr id="5837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58143"/>
            <a:ext cx="3165475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8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96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Maiandra GD" panose="020E0502030308020204" pitchFamily="34" charset="0"/>
              </a:rPr>
              <a:t>Arrivée sur le site de Star </a:t>
            </a:r>
            <a:r>
              <a:rPr lang="fr-FR" sz="2800" dirty="0">
                <a:latin typeface="Maiandra GD" panose="020E0502030308020204" pitchFamily="34" charset="0"/>
              </a:rPr>
              <a:t>Wars</a:t>
            </a:r>
          </a:p>
        </p:txBody>
      </p:sp>
      <p:pic>
        <p:nvPicPr>
          <p:cNvPr id="2050" name="Picture 2" descr="\\192.168.1.5\cj\9 COMMERCIAL ET COMMUNICATION\COMMUNICATION\RESEAUX SOCIAUX\POST FACEBOOK\OPE\Opé TOZEUR\Star w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48" y="1052736"/>
            <a:ext cx="3490648" cy="518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\\Servboul1\images cj\16 PHOTOTHEQUE\01 - REGIONS . PAYSAGES\01. GRAND ERG ORIENTAL\Star Wars\grand-décor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5" y="1052736"/>
            <a:ext cx="3989843" cy="26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Servboul1\images cj\16 PHOTOTHEQUE\01 - REGIONS . PAYSAGES\01. GRAND ERG ORIENTAL\Star Wars\St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771039"/>
            <a:ext cx="3960439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2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ervboul1\imagescj\16 PHOTOTHEQUE\03 - PRODUITS CJ\03. DEJ &amp; DINER &amp; COCKTAIL\cocktail Diner star wars\DSC_0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60045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9952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>
                <a:latin typeface="Maiandra GD" pitchFamily="34" charset="0"/>
              </a:rPr>
              <a:t>Arrivée sur le site de Star Wars et service d’un thé à la menthe de bienvenue ainsi que jus de fruit et pâtisseries Tunisiennes.</a:t>
            </a:r>
            <a:endParaRPr lang="fr-FR" altLang="fr-FR" dirty="0">
              <a:latin typeface="Maiandra GD" pitchFamily="34" charset="0"/>
            </a:endParaRPr>
          </a:p>
        </p:txBody>
      </p:sp>
      <p:pic>
        <p:nvPicPr>
          <p:cNvPr id="4098" name="Picture 2" descr="http://upload.wikimedia.org/wikipedia/commons/7/7f/Makrou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49" y="3011314"/>
            <a:ext cx="4079776" cy="30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3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Image 11" descr="IMG_89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8"/>
            <a:ext cx="9144000" cy="686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388" y="485775"/>
            <a:ext cx="8208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2400" dirty="0" smtClean="0">
                <a:latin typeface="Pristina" pitchFamily="66" charset="0"/>
              </a:rPr>
              <a:t>Arrivé au Campement </a:t>
            </a:r>
            <a:r>
              <a:rPr lang="fr-FR" altLang="fr-FR" sz="2400" dirty="0">
                <a:latin typeface="Pristina" pitchFamily="66" charset="0"/>
              </a:rPr>
              <a:t>éphémère monté spécialement pour vous dans le Grand Erg Oriental</a:t>
            </a:r>
          </a:p>
        </p:txBody>
      </p:sp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11854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07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116013" y="260350"/>
            <a:ext cx="6696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fr-FR" altLang="fr-FR" sz="2800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Un campement éphémère sur-mesure – ex de plan </a:t>
            </a:r>
          </a:p>
          <a:p>
            <a:pPr eaLnBrk="1" hangingPunct="1">
              <a:spcBef>
                <a:spcPct val="20000"/>
              </a:spcBef>
            </a:pPr>
            <a:endParaRPr lang="fr-FR" altLang="fr-FR" sz="3400" i="1" dirty="0">
              <a:latin typeface="Pristina" pitchFamily="66" charset="0"/>
            </a:endParaRPr>
          </a:p>
        </p:txBody>
      </p:sp>
      <p:pic>
        <p:nvPicPr>
          <p:cNvPr id="12292" name="Picture 7" descr="PLANcamil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96975"/>
            <a:ext cx="6624638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IMG_3920B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08915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4576M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089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IMG_378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55900"/>
            <a:ext cx="20891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3" descr="LOGO CJ ENTIER2 BLC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91094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0" y="220663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Feu de camps dés </a:t>
            </a:r>
            <a:r>
              <a:rPr lang="fr-FR" altLang="fr-FR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l’arrivée </a:t>
            </a: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au campement</a:t>
            </a:r>
            <a:endParaRPr lang="fr-FR" altLang="fr-FR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Pristina" pitchFamily="66" charset="0"/>
              <a:ea typeface="ＭＳ Ｐゴシック" pitchFamily="34" charset="-128"/>
            </a:endParaRPr>
          </a:p>
        </p:txBody>
      </p:sp>
      <p:pic>
        <p:nvPicPr>
          <p:cNvPr id="39941" name="Picture 4" descr="\\Servboul1\images cj\Nouvelle Photothèque\Prestation\Feu de camp\Apodis Voyages _ Nov  co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1319213"/>
            <a:ext cx="3921125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38" y="0"/>
            <a:ext cx="102076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" name="Picture 1" descr="\\Servboul1\images cj\Nouvelle Photothèque\Prestation\Feu de camp\CT0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9213"/>
            <a:ext cx="3672408" cy="522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7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50801" y="0"/>
            <a:ext cx="8697664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Mise en lumière soirée Berbères à </a:t>
            </a:r>
            <a:r>
              <a:rPr lang="fr-FR" altLang="fr-FR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Pristina" pitchFamily="66" charset="0"/>
                <a:ea typeface="ＭＳ Ｐゴシック" pitchFamily="34" charset="-128"/>
              </a:rPr>
              <a:t>ciel ouvert</a:t>
            </a:r>
          </a:p>
          <a:p>
            <a:pPr algn="ctr" eaLnBrk="1" hangingPunct="1">
              <a:buFontTx/>
              <a:buNone/>
            </a:pPr>
            <a:endParaRPr lang="fr-FR" altLang="fr-FR" sz="30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6" name="Image 3" descr="LOGO CJ ENTIER2 BL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"/>
            <a:ext cx="12461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\\Servboul1\images cj\Nouvelle Photothèque\Prestation\Milles Bougies\DSCN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5245523" cy="39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\\Servboul1\images cj\Nouvelle Photothèque\Prestation\Milles Bougies\soirée désert bougi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642142"/>
            <a:ext cx="5317058" cy="336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514</TotalTime>
  <Words>269</Words>
  <Application>Microsoft Office PowerPoint</Application>
  <PresentationFormat>Affichage à l'écran (4:3)</PresentationFormat>
  <Paragraphs>49</Paragraphs>
  <Slides>38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Apex</vt:lpstr>
      <vt:lpstr>Adobe Acrobat Document</vt:lpstr>
      <vt:lpstr>Présentation PowerPoint</vt:lpstr>
      <vt:lpstr>Jour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Prestations Optionnelles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 DUMARTHERAY</dc:creator>
  <cp:lastModifiedBy>Maxime DUMARTHERAY</cp:lastModifiedBy>
  <cp:revision>58</cp:revision>
  <dcterms:created xsi:type="dcterms:W3CDTF">2014-06-16T14:44:25Z</dcterms:created>
  <dcterms:modified xsi:type="dcterms:W3CDTF">2014-06-20T16:40:28Z</dcterms:modified>
</cp:coreProperties>
</file>