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93" r:id="rId2"/>
    <p:sldId id="294" r:id="rId3"/>
    <p:sldId id="256" r:id="rId4"/>
    <p:sldId id="260" r:id="rId5"/>
    <p:sldId id="290" r:id="rId6"/>
    <p:sldId id="258" r:id="rId7"/>
    <p:sldId id="262" r:id="rId8"/>
    <p:sldId id="261" r:id="rId9"/>
    <p:sldId id="292" r:id="rId10"/>
    <p:sldId id="264" r:id="rId11"/>
    <p:sldId id="267" r:id="rId12"/>
    <p:sldId id="291" r:id="rId13"/>
    <p:sldId id="268" r:id="rId14"/>
    <p:sldId id="269" r:id="rId15"/>
    <p:sldId id="283" r:id="rId16"/>
    <p:sldId id="265" r:id="rId17"/>
    <p:sldId id="289" r:id="rId18"/>
    <p:sldId id="266" r:id="rId19"/>
    <p:sldId id="270" r:id="rId20"/>
    <p:sldId id="285" r:id="rId21"/>
    <p:sldId id="286" r:id="rId22"/>
    <p:sldId id="287" r:id="rId23"/>
    <p:sldId id="288" r:id="rId24"/>
    <p:sldId id="272" r:id="rId25"/>
    <p:sldId id="271" r:id="rId26"/>
    <p:sldId id="282" r:id="rId27"/>
    <p:sldId id="273" r:id="rId28"/>
    <p:sldId id="277" r:id="rId29"/>
    <p:sldId id="275" r:id="rId30"/>
    <p:sldId id="274" r:id="rId31"/>
    <p:sldId id="278" r:id="rId32"/>
    <p:sldId id="279" r:id="rId33"/>
    <p:sldId id="280" r:id="rId34"/>
    <p:sldId id="281" r:id="rId35"/>
    <p:sldId id="284" r:id="rId36"/>
    <p:sldId id="25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1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F849-0F54-41E7-9DD6-38D059C3CDB9}" type="datetimeFigureOut">
              <a:rPr lang="fr-FR" smtClean="0"/>
              <a:t>24/05/2014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13883-F435-42B5-8DE3-2691FEC0FC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28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13883-F435-42B5-8DE3-2691FEC0FC5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46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On est studieux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7" y="685799"/>
            <a:ext cx="7096259" cy="4259687"/>
          </a:xfrm>
        </p:spPr>
      </p:pic>
    </p:spTree>
    <p:extLst>
      <p:ext uri="{BB962C8B-B14F-4D97-AF65-F5344CB8AC3E}">
        <p14:creationId xmlns:p14="http://schemas.microsoft.com/office/powerpoint/2010/main" val="19511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80" y="492617"/>
            <a:ext cx="6624032" cy="4968025"/>
          </a:xfrm>
        </p:spPr>
      </p:pic>
    </p:spTree>
    <p:extLst>
      <p:ext uri="{BB962C8B-B14F-4D97-AF65-F5344CB8AC3E}">
        <p14:creationId xmlns:p14="http://schemas.microsoft.com/office/powerpoint/2010/main" val="25509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920931"/>
            <a:ext cx="8294915" cy="4579399"/>
          </a:xfrm>
        </p:spPr>
      </p:pic>
    </p:spTree>
    <p:extLst>
      <p:ext uri="{BB962C8B-B14F-4D97-AF65-F5344CB8AC3E}">
        <p14:creationId xmlns:p14="http://schemas.microsoft.com/office/powerpoint/2010/main" val="41575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81" y="491780"/>
            <a:ext cx="7199290" cy="4749085"/>
          </a:xfrm>
        </p:spPr>
      </p:pic>
    </p:spTree>
    <p:extLst>
      <p:ext uri="{BB962C8B-B14F-4D97-AF65-F5344CB8AC3E}">
        <p14:creationId xmlns:p14="http://schemas.microsoft.com/office/powerpoint/2010/main" val="2807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75" y="569889"/>
            <a:ext cx="6624032" cy="4968025"/>
          </a:xfrm>
        </p:spPr>
      </p:pic>
    </p:spTree>
    <p:extLst>
      <p:ext uri="{BB962C8B-B14F-4D97-AF65-F5344CB8AC3E}">
        <p14:creationId xmlns:p14="http://schemas.microsoft.com/office/powerpoint/2010/main" val="11930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515" y="5240865"/>
            <a:ext cx="8534400" cy="1223433"/>
          </a:xfrm>
        </p:spPr>
        <p:txBody>
          <a:bodyPr/>
          <a:lstStyle/>
          <a:p>
            <a:r>
              <a:rPr lang="fr-FR" dirty="0" smtClean="0"/>
              <a:t>Et </a:t>
            </a:r>
            <a:r>
              <a:rPr lang="fr-FR" smtClean="0"/>
              <a:t>des fois moins ;) 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704" y="672086"/>
            <a:ext cx="6091704" cy="4568779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000309" y="685801"/>
            <a:ext cx="1742303" cy="3615266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4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6962" y="4500395"/>
            <a:ext cx="8534400" cy="1507067"/>
          </a:xfrm>
        </p:spPr>
        <p:txBody>
          <a:bodyPr/>
          <a:lstStyle/>
          <a:p>
            <a:pPr algn="ctr"/>
            <a:r>
              <a:rPr lang="fr-FR" dirty="0" smtClean="0"/>
              <a:t>C’est aussi un élan de solidarité contre la faim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4" y="548459"/>
            <a:ext cx="5973137" cy="3583882"/>
          </a:xfrm>
        </p:spPr>
      </p:pic>
    </p:spTree>
    <p:extLst>
      <p:ext uri="{BB962C8B-B14F-4D97-AF65-F5344CB8AC3E}">
        <p14:creationId xmlns:p14="http://schemas.microsoft.com/office/powerpoint/2010/main" val="37303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862149"/>
            <a:ext cx="10628223" cy="3631474"/>
          </a:xfrm>
        </p:spPr>
        <p:txBody>
          <a:bodyPr>
            <a:normAutofit/>
          </a:bodyPr>
          <a:lstStyle/>
          <a:p>
            <a:r>
              <a:rPr lang="fr-FR" sz="4000" dirty="0"/>
              <a:t>Une formation aide soignant, c’est beaucoup de travail, de la fatigue, du stress, des pleurs parfois … 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c’est pas toujours </a:t>
            </a:r>
            <a:r>
              <a:rPr lang="fr-FR" sz="4000" dirty="0" err="1"/>
              <a:t>sympathoche</a:t>
            </a:r>
            <a:r>
              <a:rPr lang="fr-FR" sz="4000" dirty="0"/>
              <a:t> ….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4213" y="5016136"/>
            <a:ext cx="8534400" cy="978263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81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Mais être élève aide soignant a brignoles c’est ca aussi …….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344391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97" y="1561011"/>
            <a:ext cx="3723835" cy="496511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15" y="320040"/>
            <a:ext cx="4116907" cy="4965114"/>
          </a:xfrm>
        </p:spPr>
      </p:pic>
    </p:spTree>
    <p:extLst>
      <p:ext uri="{BB962C8B-B14F-4D97-AF65-F5344CB8AC3E}">
        <p14:creationId xmlns:p14="http://schemas.microsoft.com/office/powerpoint/2010/main" val="2830067720"/>
      </p:ext>
    </p:extLst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69889"/>
            <a:ext cx="3784757" cy="4519113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1" y="3400023"/>
            <a:ext cx="5243132" cy="29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5648"/>
      </p:ext>
    </p:extLst>
  </p:cSld>
  <p:clrMapOvr>
    <a:masterClrMapping/>
  </p:clrMapOvr>
  <p:transition spd="med" advTm="3000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3" y="2679963"/>
            <a:ext cx="3614738" cy="361473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17" y="425003"/>
            <a:ext cx="6227652" cy="35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4454"/>
      </p:ext>
    </p:extLst>
  </p:cSld>
  <p:clrMapOvr>
    <a:masterClrMapping/>
  </p:clrMapOvr>
  <p:transition spd="med" advTm="3000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0" y="338070"/>
            <a:ext cx="5589766" cy="314424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54" y="1236372"/>
            <a:ext cx="3893981" cy="51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89142"/>
      </p:ext>
    </p:extLst>
  </p:cSld>
  <p:clrMapOvr>
    <a:masterClrMapping/>
  </p:clrMapOvr>
  <p:transition spd="med" advTm="3000"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4" y="871581"/>
            <a:ext cx="4839816" cy="361473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824537"/>
            <a:ext cx="3998891" cy="53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627"/>
      </p:ext>
    </p:extLst>
  </p:cSld>
  <p:clrMapOvr>
    <a:masterClrMapping/>
  </p:clrMapOvr>
  <p:transition spd="slow" advTm="3000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87" y="1904040"/>
            <a:ext cx="6727154" cy="435603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88748"/>
            <a:ext cx="3745143" cy="4852117"/>
          </a:xfrm>
        </p:spPr>
      </p:pic>
    </p:spTree>
    <p:extLst>
      <p:ext uri="{BB962C8B-B14F-4D97-AF65-F5344CB8AC3E}">
        <p14:creationId xmlns:p14="http://schemas.microsoft.com/office/powerpoint/2010/main" val="1384837763"/>
      </p:ext>
    </p:extLst>
  </p:cSld>
  <p:clrMapOvr>
    <a:masterClrMapping/>
  </p:clrMapOvr>
  <p:transition spd="slow" advTm="3000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32517"/>
            <a:ext cx="5320203" cy="36147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98" y="2486226"/>
            <a:ext cx="5436517" cy="3628623"/>
          </a:xfrm>
        </p:spPr>
      </p:pic>
    </p:spTree>
    <p:extLst>
      <p:ext uri="{BB962C8B-B14F-4D97-AF65-F5344CB8AC3E}">
        <p14:creationId xmlns:p14="http://schemas.microsoft.com/office/powerpoint/2010/main" val="483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679963"/>
            <a:ext cx="4819650" cy="36147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82" y="68580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364395885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096" y="4963850"/>
            <a:ext cx="8534400" cy="1507067"/>
          </a:xfrm>
        </p:spPr>
        <p:txBody>
          <a:bodyPr/>
          <a:lstStyle/>
          <a:p>
            <a:r>
              <a:rPr lang="fr-FR" dirty="0" smtClean="0"/>
              <a:t>Un élan de solidarité c’est </a:t>
            </a:r>
            <a:r>
              <a:rPr lang="fr-FR" dirty="0"/>
              <a:t>ca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8" y="698500"/>
            <a:ext cx="5542445" cy="4156834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89" y="698499"/>
            <a:ext cx="5542446" cy="4156835"/>
          </a:xfrm>
        </p:spPr>
      </p:pic>
    </p:spTree>
    <p:extLst>
      <p:ext uri="{BB962C8B-B14F-4D97-AF65-F5344CB8AC3E}">
        <p14:creationId xmlns:p14="http://schemas.microsoft.com/office/powerpoint/2010/main" val="3280010269"/>
      </p:ext>
    </p:extLst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283334"/>
            <a:ext cx="9890976" cy="6284891"/>
          </a:xfrm>
        </p:spPr>
      </p:pic>
    </p:spTree>
    <p:extLst>
      <p:ext uri="{BB962C8B-B14F-4D97-AF65-F5344CB8AC3E}">
        <p14:creationId xmlns:p14="http://schemas.microsoft.com/office/powerpoint/2010/main" val="36558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zoom dir="in"/>
      </p:transition>
    </mc:Choice>
    <mc:Fallback xmlns="">
      <p:transition spd="slow" advClick="0" advTm="4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685799"/>
            <a:ext cx="4031784" cy="5375713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79" y="685799"/>
            <a:ext cx="6091705" cy="4568780"/>
          </a:xfrm>
        </p:spPr>
      </p:pic>
    </p:spTree>
    <p:extLst>
      <p:ext uri="{BB962C8B-B14F-4D97-AF65-F5344CB8AC3E}">
        <p14:creationId xmlns:p14="http://schemas.microsoft.com/office/powerpoint/2010/main" val="1403999499"/>
      </p:ext>
    </p:extLst>
  </p:cSld>
  <p:clrMapOvr>
    <a:masterClrMapping/>
  </p:clrMapOvr>
  <p:transition spd="slow" advClick="0" advTm="4000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Etre Élève aide soignant a brignoles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4212" y="3843868"/>
            <a:ext cx="6400800" cy="401562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dirty="0" smtClean="0"/>
              <a:t>Promo 2013/2014</a:t>
            </a:r>
            <a:endParaRPr lang="fr-FR" dirty="0"/>
          </a:p>
        </p:txBody>
      </p:sp>
      <p:pic>
        <p:nvPicPr>
          <p:cNvPr id="4" name="London Grammar - Nightcall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112" y="4669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45" y="2679963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1256840260"/>
      </p:ext>
    </p:extLst>
  </p:cSld>
  <p:clrMapOvr>
    <a:masterClrMapping/>
  </p:clrMapOvr>
  <p:transition spd="slow" advClick="0" advTm="4000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1" y="2679963"/>
            <a:ext cx="4819650" cy="36147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70" y="572292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7952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 dir="in"/>
      </p:transition>
    </mc:Choice>
    <mc:Fallback xmlns="">
      <p:transition spd="slow" advTm="4000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56" y="2679963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40249559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53" y="1730829"/>
            <a:ext cx="5738052" cy="4525928"/>
          </a:xfrm>
        </p:spPr>
      </p:pic>
    </p:spTree>
    <p:extLst>
      <p:ext uri="{BB962C8B-B14F-4D97-AF65-F5344CB8AC3E}">
        <p14:creationId xmlns:p14="http://schemas.microsoft.com/office/powerpoint/2010/main" val="4037789994"/>
      </p:ext>
    </p:extLst>
  </p:cSld>
  <p:clrMapOvr>
    <a:masterClrMapping/>
  </p:clrMapOvr>
  <p:transition spd="slow" advTm="4000"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379661"/>
            <a:ext cx="4819650" cy="3614738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3" y="572292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32833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diamond/>
      </p:transition>
    </mc:Choice>
    <mc:Fallback xmlns="">
      <p:transition spd="slow" advTm="4000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5911" y="5997341"/>
            <a:ext cx="8534400" cy="38342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2" y="457199"/>
            <a:ext cx="10126058" cy="5540141"/>
          </a:xfrm>
        </p:spPr>
      </p:pic>
    </p:spTree>
    <p:extLst>
      <p:ext uri="{BB962C8B-B14F-4D97-AF65-F5344CB8AC3E}">
        <p14:creationId xmlns:p14="http://schemas.microsoft.com/office/powerpoint/2010/main" val="7014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>Merci  </a:t>
            </a:r>
            <a:br>
              <a:rPr lang="fr-FR" dirty="0" smtClean="0"/>
            </a:br>
            <a:r>
              <a:rPr lang="fr-FR" dirty="0" smtClean="0"/>
              <a:t>Mme beco</a:t>
            </a:r>
            <a:br>
              <a:rPr lang="fr-FR" dirty="0" smtClean="0"/>
            </a:br>
            <a:r>
              <a:rPr lang="fr-FR" dirty="0" smtClean="0"/>
              <a:t>Mme sabatier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67" y="338070"/>
            <a:ext cx="5370490" cy="4027868"/>
          </a:xfrm>
        </p:spPr>
      </p:pic>
    </p:spTree>
    <p:extLst>
      <p:ext uri="{BB962C8B-B14F-4D97-AF65-F5344CB8AC3E}">
        <p14:creationId xmlns:p14="http://schemas.microsoft.com/office/powerpoint/2010/main" val="8777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Notre bungalow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037806"/>
            <a:ext cx="5437958" cy="4078469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54" y="685800"/>
            <a:ext cx="4040716" cy="3030537"/>
          </a:xfrm>
        </p:spPr>
      </p:pic>
    </p:spTree>
    <p:extLst>
      <p:ext uri="{BB962C8B-B14F-4D97-AF65-F5344CB8AC3E}">
        <p14:creationId xmlns:p14="http://schemas.microsoft.com/office/powerpoint/2010/main" val="59533583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3343" y="4487332"/>
            <a:ext cx="8534400" cy="1507067"/>
          </a:xfrm>
        </p:spPr>
        <p:txBody>
          <a:bodyPr/>
          <a:lstStyle/>
          <a:p>
            <a:pPr algn="ctr"/>
            <a:r>
              <a:rPr lang="fr-FR" dirty="0" smtClean="0"/>
              <a:t>Notre coin repas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94" y="1212228"/>
            <a:ext cx="6079898" cy="3614738"/>
          </a:xfrm>
        </p:spPr>
      </p:pic>
    </p:spTree>
    <p:extLst>
      <p:ext uri="{BB962C8B-B14F-4D97-AF65-F5344CB8AC3E}">
        <p14:creationId xmlns:p14="http://schemas.microsoft.com/office/powerpoint/2010/main" val="33861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03" y="1221377"/>
            <a:ext cx="7018986" cy="3614738"/>
          </a:xfrm>
        </p:spPr>
      </p:pic>
    </p:spTree>
    <p:extLst>
      <p:ext uri="{BB962C8B-B14F-4D97-AF65-F5344CB8AC3E}">
        <p14:creationId xmlns:p14="http://schemas.microsoft.com/office/powerpoint/2010/main" val="21719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984047" cy="1507067"/>
          </a:xfrm>
        </p:spPr>
        <p:txBody>
          <a:bodyPr/>
          <a:lstStyle/>
          <a:p>
            <a:pPr algn="ctr"/>
            <a:r>
              <a:rPr lang="fr-FR" dirty="0" smtClean="0"/>
              <a:t>Notre salle de classe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39" y="686329"/>
            <a:ext cx="6516188" cy="3614738"/>
          </a:xfrm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9470571" y="685801"/>
            <a:ext cx="1272041" cy="3615266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07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275709" cy="1507067"/>
          </a:xfrm>
        </p:spPr>
        <p:txBody>
          <a:bodyPr/>
          <a:lstStyle/>
          <a:p>
            <a:pPr algn="ctr"/>
            <a:r>
              <a:rPr lang="fr-FR" dirty="0" smtClean="0"/>
              <a:t>Indispensable !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40" y="779462"/>
            <a:ext cx="4819650" cy="3614738"/>
          </a:xfrm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9562011" y="685801"/>
            <a:ext cx="1180601" cy="3615266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6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327777" cy="1507067"/>
          </a:xfrm>
        </p:spPr>
        <p:txBody>
          <a:bodyPr/>
          <a:lstStyle/>
          <a:p>
            <a:pPr algn="ctr"/>
            <a:r>
              <a:rPr lang="fr-FR" dirty="0"/>
              <a:t>La Il faut y être pour comprendre …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74" y="77724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964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5891</TotalTime>
  <Words>85</Words>
  <Application>Microsoft Office PowerPoint</Application>
  <PresentationFormat>Grand écran</PresentationFormat>
  <Paragraphs>15</Paragraphs>
  <Slides>36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Calibri</vt:lpstr>
      <vt:lpstr>Century Gothic</vt:lpstr>
      <vt:lpstr>Wingdings 3</vt:lpstr>
      <vt:lpstr>Secteur</vt:lpstr>
      <vt:lpstr>Présentation PowerPoint</vt:lpstr>
      <vt:lpstr>Présentation PowerPoint</vt:lpstr>
      <vt:lpstr>Etre Élève aide soignant a brignoles</vt:lpstr>
      <vt:lpstr>Présentation PowerPoint</vt:lpstr>
      <vt:lpstr>Notre coin repas</vt:lpstr>
      <vt:lpstr>Présentation PowerPoint</vt:lpstr>
      <vt:lpstr>Notre salle de classe </vt:lpstr>
      <vt:lpstr>Indispensable !</vt:lpstr>
      <vt:lpstr>La Il faut y être pour comprendre …</vt:lpstr>
      <vt:lpstr>On est studieux </vt:lpstr>
      <vt:lpstr>Présentation PowerPoint</vt:lpstr>
      <vt:lpstr>Présentation PowerPoint</vt:lpstr>
      <vt:lpstr>Présentation PowerPoint</vt:lpstr>
      <vt:lpstr>Présentation PowerPoint</vt:lpstr>
      <vt:lpstr>Et des fois moins ;) …</vt:lpstr>
      <vt:lpstr>C’est aussi un élan de solidarité contre la faim </vt:lpstr>
      <vt:lpstr>Une formation aide soignant, c’est beaucoup de travail, de la fatigue, du stress, des pleurs parfois …   c’est pas toujours sympathoche ….</vt:lpstr>
      <vt:lpstr>Mais être élève aide soignant a brignoles c’est ca aussi …….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élan de solidarité c’est ca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  Mme beco Mme sabatier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Etre EAS a brignoles</dc:title>
  <dc:creator>sandrine LEF_syndie</dc:creator>
  <cp:lastModifiedBy>sandrine LEF_syndie</cp:lastModifiedBy>
  <cp:revision>40</cp:revision>
  <dcterms:created xsi:type="dcterms:W3CDTF">2014-04-28T18:05:19Z</dcterms:created>
  <dcterms:modified xsi:type="dcterms:W3CDTF">2014-05-25T21:29:57Z</dcterms:modified>
</cp:coreProperties>
</file>