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9" r:id="rId3"/>
    <p:sldId id="290" r:id="rId4"/>
    <p:sldId id="283" r:id="rId5"/>
    <p:sldId id="257" r:id="rId6"/>
    <p:sldId id="284" r:id="rId7"/>
    <p:sldId id="274" r:id="rId8"/>
    <p:sldId id="292" r:id="rId9"/>
    <p:sldId id="289" r:id="rId10"/>
    <p:sldId id="270" r:id="rId11"/>
    <p:sldId id="286" r:id="rId12"/>
    <p:sldId id="291" r:id="rId13"/>
    <p:sldId id="293" r:id="rId14"/>
    <p:sldId id="263" r:id="rId15"/>
    <p:sldId id="288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8E6B-3484-4899-92A8-4BD65384EAB6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9C9F-6AD1-4D09-88E9-3E7099A8544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www.ma-tunisie.com/wp-content/uploads/2013/11/yoyo-tunisie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ous-titre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4124325" cy="7920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Maiandra GD" pitchFamily="34" charset="0"/>
                <a:ea typeface="ＭＳ Ｐゴシック" pitchFamily="34" charset="-128"/>
              </a:rPr>
              <a:t>Votre séjour à l’Hôtel 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rgbClr val="FFFFFF"/>
                </a:solidFill>
                <a:latin typeface="Maiandra GD" pitchFamily="34" charset="0"/>
                <a:ea typeface="ＭＳ Ｐゴシック" pitchFamily="34" charset="-128"/>
              </a:rPr>
              <a:t>Alhambra  Thalassa Spa 5*</a:t>
            </a:r>
          </a:p>
        </p:txBody>
      </p:sp>
      <p:pic>
        <p:nvPicPr>
          <p:cNvPr id="3075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40360" cy="31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39" y="0"/>
            <a:ext cx="42755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89240"/>
            <a:ext cx="1152128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25" y="1341438"/>
            <a:ext cx="86423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863" y="317789"/>
            <a:ext cx="492820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3600" b="1" dirty="0" smtClean="0">
                <a:latin typeface="Maiandra GD" pitchFamily="34" charset="0"/>
              </a:rPr>
              <a:t>Restaurant Shéhérazade</a:t>
            </a:r>
            <a:endParaRPr lang="fr-FR" sz="3600" b="1" dirty="0">
              <a:latin typeface="Maiandra G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9807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latin typeface="Maiandra GD" pitchFamily="34" charset="0"/>
              </a:rPr>
              <a:t>Des délices traditionnels et spécialités de la cuisine tunisienne et méditerranéenne vous attentent pour une inoubliables soirée dîner assurées par les plus grands chefs. </a:t>
            </a:r>
            <a:endParaRPr lang="fr-FR" i="1" dirty="0">
              <a:latin typeface="Maiandra GD" pitchFamily="34" charset="0"/>
            </a:endParaRPr>
          </a:p>
        </p:txBody>
      </p:sp>
      <p:pic>
        <p:nvPicPr>
          <p:cNvPr id="14" name="Picture 2" descr="C:\Users\SAMSUNG\Desktop\MEDINA\BR\Shehrazade\DSC_2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844824"/>
            <a:ext cx="913923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1052736"/>
            <a:ext cx="4752528" cy="50405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87824" y="141277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Book Antiqua" pitchFamily="18" charset="0"/>
              </a:rPr>
              <a:t>En option</a:t>
            </a:r>
            <a:endParaRPr lang="fr-FR" sz="4000" b="1" dirty="0">
              <a:latin typeface="Book Antiqua" pitchFamily="18" charset="0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240360" cy="31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G_06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9413"/>
            <a:ext cx="3816350" cy="254476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429125" y="1196753"/>
            <a:ext cx="431933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latin typeface="+mj-lt"/>
              </a:rPr>
              <a:t>Rallye pédestre dans la Médina de </a:t>
            </a:r>
            <a:r>
              <a:rPr lang="fr-FR" sz="2000" dirty="0" smtClean="0">
                <a:latin typeface="+mj-lt"/>
              </a:rPr>
              <a:t>Hammamet</a:t>
            </a:r>
            <a:endParaRPr lang="fr-FR" sz="20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endParaRPr lang="fr-FR" sz="20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11268" name="Picture 10" descr="Hre11 150d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1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6" y="2962701"/>
            <a:ext cx="3672408" cy="3695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http://www.dan-b-crea.com/Diapo_natif/fullsize/Hammamet_La_Medina_f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286125"/>
            <a:ext cx="503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re11 150dp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8446"/>
            <a:ext cx="2952328" cy="29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25" y="1341438"/>
            <a:ext cx="86423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87450" y="188913"/>
            <a:ext cx="6769100" cy="936625"/>
          </a:xfrm>
          <a:prstGeom prst="rect">
            <a:avLst/>
          </a:prstGeom>
          <a:solidFill>
            <a:schemeClr val="accent2"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100" name="Titre 1"/>
          <p:cNvSpPr txBox="1">
            <a:spLocks/>
          </p:cNvSpPr>
          <p:nvPr/>
        </p:nvSpPr>
        <p:spPr bwMode="auto">
          <a:xfrm>
            <a:off x="539750" y="188913"/>
            <a:ext cx="79422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fr-FR" altLang="fr-FR" sz="2800" dirty="0" smtClean="0">
                <a:latin typeface="Book Antiqua" pitchFamily="18" charset="0"/>
              </a:rPr>
              <a:t>Rallye </a:t>
            </a:r>
            <a:r>
              <a:rPr lang="fr-FR" altLang="fr-FR" sz="2800" dirty="0">
                <a:latin typeface="Book Antiqua" pitchFamily="18" charset="0"/>
              </a:rPr>
              <a:t>pédestre dans la Medina D’Hammamet </a:t>
            </a:r>
            <a:endParaRPr lang="fr-FR" altLang="fr-FR" sz="2000" dirty="0">
              <a:latin typeface="Book Antiqua" pitchFamily="18" charset="0"/>
            </a:endParaRPr>
          </a:p>
        </p:txBody>
      </p:sp>
      <p:pic>
        <p:nvPicPr>
          <p:cNvPr id="4101" name="Picture 2" descr="\\Servboul1\images cj\16 PHOTOTHEQUE\01 - REGIONS . PAYSAGES\Ambiances\GASTRONOMIE\0106005 sacs épic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412875"/>
            <a:ext cx="4422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\\Servboul1\ImagesCJ\16 PHOTOTHEQUE\01 - REGIONS . PAYSAGES\03. SAHEL\Hammamet\Errah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819525"/>
            <a:ext cx="42846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\\Servboul1\ImagesCJ\Nouvelle Photothèque\Thèmes généraux\ART DE VIVRE\PAGE8-H-fruit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33488"/>
            <a:ext cx="17113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\\Servboul1\ImagesCJ\Nouvelle Photothèque\Thèmes généraux\Gastronomie\Pâtisserie\Image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28725"/>
            <a:ext cx="18002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61038"/>
            <a:ext cx="4679950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altLang="fr-FR" sz="2200" i="1" smtClean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altLang="fr-FR" sz="2200" i="1" smtClean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11269" name="Picture 6" descr="IMG_0710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36290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860033" y="1556792"/>
            <a:ext cx="39220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i="1" dirty="0">
                <a:latin typeface="Maiandra GD" pitchFamily="34" charset="0"/>
              </a:rPr>
              <a:t>Les participants, divisés en petits groupes s'exécuteront d'atelier en atelier à faire des tâches manuelles artisanales tel que l'écriture de son nom avec des lettres arabes… 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400550" y="448469"/>
            <a:ext cx="4743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600" b="1" dirty="0" smtClean="0">
                <a:latin typeface="Maiandra GD" pitchFamily="34" charset="0"/>
              </a:rPr>
              <a:t>Option Ateliers</a:t>
            </a:r>
            <a:endParaRPr lang="fr-FR" altLang="fr-FR" sz="3600" b="1" i="1" dirty="0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8" name="Picture 7" descr="02-03-08-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212976"/>
            <a:ext cx="49911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cette facile yoyo tunisi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6" y="262506"/>
            <a:ext cx="3557167" cy="26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695450"/>
            <a:ext cx="326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2400" u="sng" dirty="0" smtClean="0">
                <a:latin typeface="+mj-lt"/>
              </a:rPr>
              <a:t>Option </a:t>
            </a:r>
            <a:endParaRPr lang="fr-FR" sz="2400" u="sng" dirty="0">
              <a:latin typeface="+mj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2400" u="sng" dirty="0">
                <a:latin typeface="+mj-lt"/>
              </a:rPr>
              <a:t>Initiation a la pêche aux oursins suivi d’une dégustation</a:t>
            </a:r>
          </a:p>
        </p:txBody>
      </p:sp>
      <p:pic>
        <p:nvPicPr>
          <p:cNvPr id="15363" name="Picture 2" descr="\\Servboul1\images cj\Nouvelle Photothèque\Opérations\EDUCTOUR SAHEL avril2012\PhotosMANDREGO\P1050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15888"/>
            <a:ext cx="55800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\\Servboul1\images cj\Nouvelle Photothèque\Opérations\EDUCTOUR SAHEL avril2012\PhotosMANDREGO\P105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60738"/>
            <a:ext cx="6094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\\Servboul1\images cj\Nouvelle Photothèque\Opérations\EDUCTOUR SAHEL avril2012\PhotosLAURA\eductour CJ 2012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60738"/>
            <a:ext cx="23161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16832"/>
            <a:ext cx="9144000" cy="36724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54" name="ZoneTexte 8"/>
          <p:cNvSpPr txBox="1">
            <a:spLocks noChangeArrowheads="1"/>
          </p:cNvSpPr>
          <p:nvPr/>
        </p:nvSpPr>
        <p:spPr bwMode="auto">
          <a:xfrm>
            <a:off x="5754688" y="2771775"/>
            <a:ext cx="30654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atin typeface="Book Antiqua" pitchFamily="18" charset="0"/>
                <a:ea typeface="ＭＳ Ｐゴシック"/>
                <a:cs typeface="ＭＳ Ｐゴシック"/>
              </a:rPr>
              <a:t>Laura est à votre disposition au</a:t>
            </a:r>
          </a:p>
          <a:p>
            <a:pPr algn="ctr">
              <a:spcBef>
                <a:spcPct val="50000"/>
              </a:spcBef>
            </a:pPr>
            <a:r>
              <a:rPr lang="fr-FR" sz="2000" dirty="0">
                <a:latin typeface="Book Antiqua" pitchFamily="18" charset="0"/>
                <a:ea typeface="ＭＳ Ｐゴシック"/>
                <a:cs typeface="ＭＳ Ｐゴシック"/>
              </a:rPr>
              <a:t>01 49 650 </a:t>
            </a:r>
            <a:r>
              <a:rPr lang="fr-FR" sz="2000" dirty="0" err="1">
                <a:latin typeface="Book Antiqua" pitchFamily="18" charset="0"/>
                <a:ea typeface="ＭＳ Ｐゴシック"/>
                <a:cs typeface="ＭＳ Ｐゴシック"/>
              </a:rPr>
              <a:t>650</a:t>
            </a:r>
            <a:endParaRPr lang="fr-FR" sz="2000" dirty="0">
              <a:latin typeface="Book Antiqua" pitchFamily="18" charset="0"/>
              <a:ea typeface="ＭＳ Ｐゴシック"/>
              <a:cs typeface="ＭＳ Ｐゴシック"/>
            </a:endParaRPr>
          </a:p>
          <a:p>
            <a:pPr algn="ctr">
              <a:spcBef>
                <a:spcPct val="50000"/>
              </a:spcBef>
            </a:pPr>
            <a:r>
              <a:rPr lang="fr-FR" sz="2000" dirty="0">
                <a:latin typeface="Book Antiqua" pitchFamily="18" charset="0"/>
                <a:ea typeface="ＭＳ Ｐゴシック"/>
                <a:cs typeface="ＭＳ Ｐゴシック"/>
              </a:rPr>
              <a:t>laura@croisierejaune.com</a:t>
            </a:r>
          </a:p>
          <a:p>
            <a:pPr algn="ctr">
              <a:spcBef>
                <a:spcPct val="50000"/>
              </a:spcBef>
            </a:pPr>
            <a:r>
              <a:rPr lang="fr-FR" sz="2000" dirty="0">
                <a:latin typeface="Book Antiqua" pitchFamily="18" charset="0"/>
                <a:ea typeface="ＭＳ Ｐゴシック"/>
                <a:cs typeface="ＭＳ Ｐゴシック"/>
              </a:rPr>
              <a:t>www.croisierejaune.com</a:t>
            </a:r>
          </a:p>
          <a:p>
            <a:pPr algn="ctr"/>
            <a:endParaRPr lang="fr-FR" sz="2000" dirty="0">
              <a:latin typeface="Pristina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23555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tunis_porte_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060575"/>
            <a:ext cx="49720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55776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Maiandra GD" pitchFamily="34" charset="0"/>
              </a:rPr>
              <a:t>Contact</a:t>
            </a:r>
            <a:endParaRPr lang="fr-FR" sz="3600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/>
          <a:stretch>
            <a:fillRect/>
          </a:stretch>
        </p:blipFill>
        <p:spPr bwMode="auto">
          <a:xfrm>
            <a:off x="445934" y="4005064"/>
            <a:ext cx="398205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969" name="AutoShape 9"/>
          <p:cNvSpPr>
            <a:spLocks noChangeAspect="1" noChangeArrowheads="1"/>
          </p:cNvSpPr>
          <p:nvPr/>
        </p:nvSpPr>
        <p:spPr bwMode="auto">
          <a:xfrm>
            <a:off x="3694113" y="2890838"/>
            <a:ext cx="1757362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1" name="AutoShape 11"/>
          <p:cNvSpPr>
            <a:spLocks noChangeAspect="1" noChangeArrowheads="1"/>
          </p:cNvSpPr>
          <p:nvPr/>
        </p:nvSpPr>
        <p:spPr bwMode="auto">
          <a:xfrm>
            <a:off x="3694113" y="2890838"/>
            <a:ext cx="1757362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096"/>
            <a:ext cx="3960440" cy="256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7" name="Titre 1"/>
          <p:cNvSpPr txBox="1">
            <a:spLocks/>
          </p:cNvSpPr>
          <p:nvPr/>
        </p:nvSpPr>
        <p:spPr bwMode="auto">
          <a:xfrm>
            <a:off x="171551" y="116632"/>
            <a:ext cx="6056633" cy="99898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9pPr>
          </a:lstStyle>
          <a:p>
            <a:pPr algn="ctr" defTabSz="914400" eaLnBrk="1" hangingPunct="1"/>
            <a:r>
              <a:rPr lang="fr-FR" sz="3600" b="1" dirty="0">
                <a:latin typeface="Maiandra GD" pitchFamily="34" charset="0"/>
              </a:rPr>
              <a:t>H</a:t>
            </a:r>
            <a:r>
              <a:rPr lang="fr-FR" sz="2800" b="1" dirty="0">
                <a:latin typeface="Maiandra GD" pitchFamily="34" charset="0"/>
              </a:rPr>
              <a:t>ôtel </a:t>
            </a:r>
            <a:r>
              <a:rPr lang="fr-FR" sz="3600" b="1" dirty="0">
                <a:latin typeface="Maiandra GD" pitchFamily="34" charset="0"/>
              </a:rPr>
              <a:t>A</a:t>
            </a:r>
            <a:r>
              <a:rPr lang="fr-FR" sz="2800" b="1" dirty="0">
                <a:latin typeface="Maiandra GD" pitchFamily="34" charset="0"/>
              </a:rPr>
              <a:t>lhambra </a:t>
            </a:r>
            <a:r>
              <a:rPr lang="fr-FR" sz="3200" b="1" dirty="0">
                <a:latin typeface="Maiandra GD" pitchFamily="34" charset="0"/>
              </a:rPr>
              <a:t>T</a:t>
            </a:r>
            <a:r>
              <a:rPr lang="fr-FR" sz="2800" b="1" dirty="0">
                <a:latin typeface="Maiandra GD" pitchFamily="34" charset="0"/>
              </a:rPr>
              <a:t>halassa Spa </a:t>
            </a:r>
            <a:r>
              <a:rPr lang="fr-FR" sz="3600" b="1" dirty="0">
                <a:latin typeface="Maiandra GD" pitchFamily="34" charset="0"/>
              </a:rPr>
              <a:t>5*</a:t>
            </a:r>
            <a:endParaRPr lang="fr-FR" sz="2800" b="1" dirty="0">
              <a:latin typeface="Maiandra G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7976"/>
            <a:ext cx="3829608" cy="255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86773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1344149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817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23850" y="1699890"/>
            <a:ext cx="5616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18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defTabSz="914400">
              <a:lnSpc>
                <a:spcPct val="4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dirty="0">
                <a:latin typeface="+mj-lt"/>
              </a:rPr>
              <a:t>Thalassothérapie</a:t>
            </a:r>
          </a:p>
          <a:p>
            <a:pPr defTabSz="914400">
              <a:lnSpc>
                <a:spcPct val="40000"/>
              </a:lnSpc>
              <a:spcBef>
                <a:spcPct val="20000"/>
              </a:spcBef>
              <a:buFont typeface="Arial" charset="0"/>
              <a:buNone/>
            </a:pPr>
            <a:endParaRPr lang="fr-FR" sz="1600" b="1" u="sng" dirty="0">
              <a:latin typeface="+mj-lt"/>
            </a:endParaRPr>
          </a:p>
          <a:p>
            <a:pPr defTabSz="914400"/>
            <a:r>
              <a:rPr lang="fr-FR" sz="1600" dirty="0">
                <a:latin typeface="+mj-lt"/>
              </a:rPr>
              <a:t>L'hôtel dispose d'un centre de thalassothérapie de 4.500 m2 entièrement équipé pour satisfaire tous vos besoins.</a:t>
            </a:r>
          </a:p>
          <a:p>
            <a:pPr defTabSz="914400"/>
            <a:r>
              <a:rPr lang="fr-FR" sz="1600" dirty="0">
                <a:latin typeface="+mj-lt"/>
              </a:rPr>
              <a:t>-	Hammam &amp; massage</a:t>
            </a:r>
          </a:p>
          <a:p>
            <a:pPr defTabSz="914400"/>
            <a:r>
              <a:rPr lang="fr-FR" sz="1600" dirty="0">
                <a:latin typeface="+mj-lt"/>
              </a:rPr>
              <a:t>-	Centre de fitness</a:t>
            </a:r>
          </a:p>
          <a:p>
            <a:pPr defTabSz="914400"/>
            <a:r>
              <a:rPr lang="fr-FR" sz="1600" dirty="0">
                <a:latin typeface="+mj-lt"/>
              </a:rPr>
              <a:t>-	Piscine ouverte</a:t>
            </a:r>
          </a:p>
          <a:p>
            <a:pPr defTabSz="914400"/>
            <a:r>
              <a:rPr lang="fr-FR" sz="1600" dirty="0">
                <a:latin typeface="+mj-lt"/>
              </a:rPr>
              <a:t>-	Salon de coiffure et centre de beauté</a:t>
            </a:r>
          </a:p>
          <a:p>
            <a:pPr defTabSz="914400"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endParaRPr lang="fr-FR" sz="1400" dirty="0">
              <a:solidFill>
                <a:srgbClr val="996633"/>
              </a:solidFill>
            </a:endParaRPr>
          </a:p>
          <a:p>
            <a:pPr defTabSz="914400" eaLnBrk="0" hangingPunct="0">
              <a:spcBef>
                <a:spcPct val="20000"/>
              </a:spcBef>
              <a:buFont typeface="Arial" charset="0"/>
              <a:buNone/>
            </a:pPr>
            <a:endParaRPr lang="fr-FR" sz="1400" dirty="0">
              <a:solidFill>
                <a:srgbClr val="996633"/>
              </a:solidFill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8000"/>
                    </a14:imgEffect>
                    <a14:imgEffect>
                      <a14:brightnessContrast bright="28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816424" cy="25112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171551" y="341784"/>
            <a:ext cx="5048521" cy="99898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alligraphy" pitchFamily="66" charset="0"/>
                <a:ea typeface="ＭＳ Ｐゴシック" pitchFamily="-110" charset="-128"/>
              </a:defRPr>
            </a:lvl9pPr>
          </a:lstStyle>
          <a:p>
            <a:pPr algn="ctr" defTabSz="914400" eaLnBrk="1" hangingPunct="1"/>
            <a:r>
              <a:rPr lang="fr-FR" sz="3600" dirty="0">
                <a:latin typeface="Pristina" pitchFamily="66" charset="0"/>
              </a:rPr>
              <a:t>H</a:t>
            </a:r>
            <a:r>
              <a:rPr lang="fr-FR" sz="2800" dirty="0">
                <a:latin typeface="Pristina" pitchFamily="66" charset="0"/>
              </a:rPr>
              <a:t>ôtel </a:t>
            </a:r>
            <a:r>
              <a:rPr lang="fr-FR" sz="3600" dirty="0">
                <a:latin typeface="Pristina" pitchFamily="66" charset="0"/>
              </a:rPr>
              <a:t>A</a:t>
            </a:r>
            <a:r>
              <a:rPr lang="fr-FR" sz="2800" dirty="0">
                <a:latin typeface="Pristina" pitchFamily="66" charset="0"/>
              </a:rPr>
              <a:t>lhambra </a:t>
            </a:r>
            <a:r>
              <a:rPr lang="fr-FR" sz="3200" dirty="0">
                <a:latin typeface="Pristina" pitchFamily="66" charset="0"/>
              </a:rPr>
              <a:t>T</a:t>
            </a:r>
            <a:r>
              <a:rPr lang="fr-FR" sz="2800" dirty="0">
                <a:latin typeface="Pristina" pitchFamily="66" charset="0"/>
              </a:rPr>
              <a:t>halassa Spa </a:t>
            </a:r>
            <a:r>
              <a:rPr lang="fr-FR" sz="3600" dirty="0">
                <a:latin typeface="Pristina" pitchFamily="66" charset="0"/>
              </a:rPr>
              <a:t>5*</a:t>
            </a:r>
            <a:endParaRPr lang="fr-FR" sz="2800" dirty="0">
              <a:latin typeface="Pristina" pitchFamily="66" charset="0"/>
            </a:endParaRPr>
          </a:p>
        </p:txBody>
      </p:sp>
      <p:pic>
        <p:nvPicPr>
          <p:cNvPr id="6146" name="Picture 2" descr="http://www.tunisientunisie.com/wp-content/uploads/2011/04/Thalass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6306"/>
            <a:ext cx="4838129" cy="17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168352" cy="2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3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1052736"/>
            <a:ext cx="4752528" cy="50405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87824" y="141277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Maiandra GD" pitchFamily="34" charset="0"/>
              </a:rPr>
              <a:t>1ère Journée </a:t>
            </a:r>
            <a:endParaRPr lang="fr-FR" sz="4000" b="1" dirty="0">
              <a:latin typeface="Maiandra GD" pitchFamily="34" charset="0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240360" cy="31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dinaevents.com/images/salles/hannibal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70230"/>
            <a:ext cx="3635897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medinaevents.com/images/salles/commissio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323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medinaevents.com/images/salles/commissio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408379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67544" y="476672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Maiandra GD" pitchFamily="34" charset="0"/>
              </a:rPr>
              <a:t>Réunions</a:t>
            </a:r>
            <a:endParaRPr lang="fr-FR" sz="3600" b="1" dirty="0">
              <a:latin typeface="Maiandra GD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1052736"/>
            <a:ext cx="4752528" cy="50405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87824" y="141277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Maiandra GD" pitchFamily="34" charset="0"/>
              </a:rPr>
              <a:t>2ème Journée </a:t>
            </a:r>
            <a:endParaRPr lang="fr-FR" sz="4000" b="1" dirty="0">
              <a:latin typeface="Maiandra GD" pitchFamily="34" charset="0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3240360" cy="31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4x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5013"/>
            <a:ext cx="367188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IMG_2960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749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6616M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35988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3968" y="464194"/>
            <a:ext cx="4320480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fr-FR" altLang="fr-FR" sz="2800" b="1" dirty="0" smtClean="0">
                <a:latin typeface="Maiandra GD" pitchFamily="34" charset="0"/>
              </a:rPr>
              <a:t>Rallye en 4x4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fr-FR" altLang="fr-FR" sz="2000" dirty="0" smtClean="0">
                <a:latin typeface="Maiandra GD" pitchFamily="34" charset="0"/>
              </a:rPr>
              <a:t>avec road book et GPS dans la région du Cap Bon</a:t>
            </a:r>
            <a:endParaRPr lang="fr-FR" altLang="fr-FR" sz="20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\\Servboul1\images cj\16 PHOTOTHEQUE\01 - REGIONS . PAYSAGES\05. CAP BON\PAYSAGES\DSC00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82988"/>
            <a:ext cx="42386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\\Servboul1\images cj\16 PHOTOTHEQUE\01 - REGIONS . PAYSAGES\05. CAP BON\KORBOUS\Korbo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582988"/>
            <a:ext cx="419258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s://encrypted-tbn1.gstatic.com/images?q=tbn:ANd9GcQskKsXS_XAZ8h7zeWWqpfPA0aRopOMBGcaWihZhapeveNfX5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63600"/>
            <a:ext cx="460851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musiqueduboutdumonde.com/wp-content/uploads/Cap-Bon-Ami.lever-soleil.Robert-Baronet.-e13747761937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863600"/>
            <a:ext cx="399415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1728788" y="341313"/>
            <a:ext cx="56530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altLang="fr-FR" sz="2800" dirty="0">
                <a:latin typeface="Arial Narrow" pitchFamily="34" charset="0"/>
                <a:ea typeface="ＭＳ Ｐゴシック" pitchFamily="-110" charset="-128"/>
                <a:cs typeface="Arial" charset="0"/>
              </a:rPr>
              <a:t>Rallye Road Book au Cap Bon</a:t>
            </a:r>
          </a:p>
        </p:txBody>
      </p:sp>
    </p:spTree>
    <p:extLst>
      <p:ext uri="{BB962C8B-B14F-4D97-AF65-F5344CB8AC3E}">
        <p14:creationId xmlns:p14="http://schemas.microsoft.com/office/powerpoint/2010/main" val="16864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25" y="1341438"/>
            <a:ext cx="86423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fr-FR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26627" name="Picture 10" descr="http://servboul1/Phototheque/Images_data/HD/4141M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529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 descr="http://servboul1/Phototheque/Images_data/HD/4138M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52901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368425" y="193675"/>
            <a:ext cx="7942263" cy="939800"/>
          </a:xfrm>
          <a:prstGeom prst="rect">
            <a:avLst/>
          </a:prstGeom>
          <a:ln>
            <a:noFill/>
            <a:prstDash val="sysDot"/>
          </a:ln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fr-FR" sz="3400" u="sng" dirty="0" smtClean="0"/>
              <a:t>Dîner </a:t>
            </a:r>
            <a:r>
              <a:rPr lang="fr-FR" sz="3400" u="sng" dirty="0" smtClean="0"/>
              <a:t>spectacle au restaurant Shéhérazade</a:t>
            </a:r>
            <a:endParaRPr lang="fr-FR" sz="2700" dirty="0" smtClean="0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646113" y="1438275"/>
            <a:ext cx="81930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 dirty="0"/>
              <a:t>Croisière Jaune vous propose " le Shéhérazade " pour organiser vos dîners, un restaurant digne des mille et une nuits, dans un cadre somptueux aux couleurs chatoyantes et aux dessins uniques typiques des soirées orientales. </a:t>
            </a:r>
          </a:p>
          <a:p>
            <a:endParaRPr lang="fr-FR" altLang="fr-FR" sz="1600" dirty="0"/>
          </a:p>
          <a:p>
            <a:r>
              <a:rPr lang="fr-FR" altLang="fr-FR" sz="1600" dirty="0"/>
              <a:t>Vous découvrirez dans ce lieu magique et enchanteur un spectacle unique…laissez-vous aller et Shéhérazade vous guidera au travers d'un monde féerique…la vie des Palais, scènes des 1001 nuits, danses des 7 voiles, des chorégraphies, dans un cadre de rêve, danses orientales et folkloriques accompagnés de musique typique.</a:t>
            </a:r>
          </a:p>
        </p:txBody>
      </p:sp>
    </p:spTree>
    <p:extLst>
      <p:ext uri="{BB962C8B-B14F-4D97-AF65-F5344CB8AC3E}">
        <p14:creationId xmlns:p14="http://schemas.microsoft.com/office/powerpoint/2010/main" val="31673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250</Words>
  <Application>Microsoft Office PowerPoint</Application>
  <PresentationFormat>Affichage à l'écran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MAXDATA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Votre nom d'utilisateur</dc:creator>
  <cp:lastModifiedBy>Laura DREAN</cp:lastModifiedBy>
  <cp:revision>25</cp:revision>
  <dcterms:created xsi:type="dcterms:W3CDTF">2014-05-13T16:36:33Z</dcterms:created>
  <dcterms:modified xsi:type="dcterms:W3CDTF">2014-05-13T20:13:57Z</dcterms:modified>
</cp:coreProperties>
</file>