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23/03/2014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mpier-vs-flamme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67512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FF00"/>
                </a:solidFill>
              </a:rPr>
              <a:t>BIENVENUE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3429000"/>
            <a:ext cx="6400800" cy="1752600"/>
          </a:xfrm>
        </p:spPr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AU CS SAALES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BIENVENUE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BIENVENUE</dc:title>
  <cp:lastModifiedBy>*</cp:lastModifiedBy>
  <cp:revision>1</cp:revision>
  <dcterms:modified xsi:type="dcterms:W3CDTF">2014-03-23T09:45:40Z</dcterms:modified>
</cp:coreProperties>
</file>