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3C"/>
    <a:srgbClr val="FAF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EEF8D3-C3D8-4F94-9AF6-B8EF5E70221E}" type="datetimeFigureOut">
              <a:rPr lang="fr-FR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29A6AE-4DCF-447F-A4F8-D982FCACE21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fz1jlyQrw&amp;hd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200800" cy="842096"/>
          </a:xfrm>
        </p:spPr>
        <p:txBody>
          <a:bodyPr>
            <a:noAutofit/>
          </a:bodyPr>
          <a:lstStyle/>
          <a:p>
            <a:r>
              <a:rPr lang="fr-FR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New </a:t>
            </a:r>
            <a:r>
              <a:rPr lang="fr-FR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Y</a:t>
            </a:r>
            <a:r>
              <a:rPr lang="fr-FR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ork</a:t>
            </a:r>
            <a:endParaRPr lang="fr-FR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3" y="4225562"/>
            <a:ext cx="7204249" cy="163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2128" y="3429000"/>
            <a:ext cx="7200800" cy="79656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RUBAN </a:t>
            </a:r>
            <a:r>
              <a:rPr lang="fr-FR" b="1" dirty="0" err="1" smtClean="0"/>
              <a:t>Danaë</a:t>
            </a:r>
            <a:endParaRPr lang="fr-FR" b="1" dirty="0" smtClean="0"/>
          </a:p>
          <a:p>
            <a:r>
              <a:rPr lang="fr-FR" b="1" dirty="0" smtClean="0"/>
              <a:t>PETER Marie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9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7657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6" y="1047958"/>
            <a:ext cx="44291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92080" y="1894090"/>
            <a:ext cx="315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dirty="0" smtClean="0"/>
              <a:t> Die </a:t>
            </a:r>
            <a:r>
              <a:rPr lang="en-US" dirty="0" err="1"/>
              <a:t>wichtigste</a:t>
            </a:r>
            <a:r>
              <a:rPr lang="en-US" dirty="0"/>
              <a:t> </a:t>
            </a:r>
            <a:r>
              <a:rPr lang="en-US" dirty="0" err="1"/>
              <a:t>Stadt</a:t>
            </a:r>
            <a:r>
              <a:rPr lang="en-US" dirty="0"/>
              <a:t> in die </a:t>
            </a:r>
            <a:r>
              <a:rPr lang="en-US" dirty="0" err="1"/>
              <a:t>Vereinigten</a:t>
            </a:r>
            <a:r>
              <a:rPr lang="en-US" dirty="0"/>
              <a:t> </a:t>
            </a:r>
            <a:r>
              <a:rPr lang="en-US" dirty="0" err="1" smtClean="0"/>
              <a:t>Staaten</a:t>
            </a:r>
            <a:endParaRPr lang="en-US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 err="1" smtClean="0"/>
              <a:t>Liegt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Nordosten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Die </a:t>
            </a:r>
            <a:r>
              <a:rPr lang="fr-FR" dirty="0" err="1" smtClean="0"/>
              <a:t>Größte</a:t>
            </a:r>
            <a:r>
              <a:rPr lang="fr-FR" dirty="0" smtClean="0"/>
              <a:t> </a:t>
            </a:r>
            <a:r>
              <a:rPr lang="fr-FR" dirty="0" err="1" smtClean="0"/>
              <a:t>Stadt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die </a:t>
            </a:r>
            <a:r>
              <a:rPr lang="fr-FR" dirty="0" err="1" smtClean="0"/>
              <a:t>Vereinigen</a:t>
            </a:r>
            <a:r>
              <a:rPr lang="fr-FR" dirty="0" smtClean="0"/>
              <a:t> </a:t>
            </a:r>
            <a:r>
              <a:rPr lang="fr-FR" dirty="0" err="1" smtClean="0"/>
              <a:t>Staaten</a:t>
            </a:r>
            <a:r>
              <a:rPr lang="fr-FR" dirty="0" smtClean="0"/>
              <a:t> </a:t>
            </a:r>
            <a:r>
              <a:rPr lang="fr-FR" dirty="0" err="1" smtClean="0"/>
              <a:t>aus</a:t>
            </a:r>
            <a:r>
              <a:rPr lang="fr-FR" dirty="0" smtClean="0"/>
              <a:t> 1790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</a:t>
            </a:r>
            <a:r>
              <a:rPr lang="de-DE" dirty="0" smtClean="0"/>
              <a:t>Von 1785 bis 1790, war sie die Hauptstadt von der  Vereinigten Staaten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6" y="3933056"/>
            <a:ext cx="2322574" cy="22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rganigramme : Processus 5"/>
          <p:cNvSpPr/>
          <p:nvPr/>
        </p:nvSpPr>
        <p:spPr>
          <a:xfrm>
            <a:off x="3118017" y="3923880"/>
            <a:ext cx="216024" cy="311397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3107126" y="4310160"/>
            <a:ext cx="210455" cy="322559"/>
          </a:xfrm>
          <a:prstGeom prst="flowChartProcess">
            <a:avLst/>
          </a:prstGeom>
          <a:solidFill>
            <a:srgbClr val="FFFF00"/>
          </a:solidFill>
          <a:ln>
            <a:solidFill>
              <a:srgbClr val="FAF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3123586" y="4696513"/>
            <a:ext cx="210455" cy="3113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3126522" y="5064179"/>
            <a:ext cx="207519" cy="311397"/>
          </a:xfrm>
          <a:prstGeom prst="flowChartProces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3143534" y="5433541"/>
            <a:ext cx="190508" cy="311397"/>
          </a:xfrm>
          <a:prstGeom prst="flowChartProcess">
            <a:avLst/>
          </a:prstGeom>
          <a:solidFill>
            <a:srgbClr val="7030A0"/>
          </a:solidFill>
          <a:ln>
            <a:solidFill>
              <a:srgbClr val="351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17581" y="3923880"/>
            <a:ext cx="16745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Manhattan</a:t>
            </a:r>
          </a:p>
          <a:p>
            <a:endParaRPr lang="fr-FR" sz="600" dirty="0"/>
          </a:p>
          <a:p>
            <a:r>
              <a:rPr lang="fr-FR" dirty="0" smtClean="0"/>
              <a:t>Brooklyn</a:t>
            </a:r>
          </a:p>
          <a:p>
            <a:endParaRPr lang="fr-FR" sz="700" dirty="0" smtClean="0"/>
          </a:p>
          <a:p>
            <a:r>
              <a:rPr lang="fr-FR" dirty="0" smtClean="0"/>
              <a:t>Queens</a:t>
            </a:r>
          </a:p>
          <a:p>
            <a:endParaRPr lang="fr-FR" sz="700" dirty="0" smtClean="0"/>
          </a:p>
          <a:p>
            <a:r>
              <a:rPr lang="fr-FR" dirty="0" smtClean="0"/>
              <a:t>Bronx</a:t>
            </a:r>
          </a:p>
          <a:p>
            <a:endParaRPr lang="fr-FR" sz="600" dirty="0" smtClean="0"/>
          </a:p>
          <a:p>
            <a:r>
              <a:rPr lang="fr-FR" dirty="0" err="1" smtClean="0"/>
              <a:t>Staten</a:t>
            </a:r>
            <a:r>
              <a:rPr lang="fr-FR" dirty="0" smtClean="0"/>
              <a:t> Island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9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5" y="844964"/>
            <a:ext cx="4147619" cy="26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5" y="3466452"/>
            <a:ext cx="4162367" cy="27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12890" y="1758292"/>
            <a:ext cx="3485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</a:t>
            </a:r>
            <a:r>
              <a:rPr lang="fr-FR" u="sng" dirty="0" smtClean="0"/>
              <a:t>~</a:t>
            </a:r>
            <a:r>
              <a:rPr lang="fr-FR" dirty="0" smtClean="0"/>
              <a:t> </a:t>
            </a:r>
            <a:r>
              <a:rPr lang="de-DE" dirty="0"/>
              <a:t>8 </a:t>
            </a:r>
            <a:r>
              <a:rPr lang="de-DE" dirty="0" smtClean="0"/>
              <a:t>300 000 Einwohner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rgbClr val="002060"/>
                </a:solidFill>
              </a:rPr>
              <a:t>- </a:t>
            </a:r>
            <a:r>
              <a:rPr lang="de-DE" dirty="0" smtClean="0"/>
              <a:t>1214 km² groß</a:t>
            </a:r>
          </a:p>
          <a:p>
            <a:endParaRPr lang="de-DE" dirty="0" smtClean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</a:t>
            </a:r>
            <a:r>
              <a:rPr lang="de-DE" dirty="0" smtClean="0"/>
              <a:t>“The </a:t>
            </a:r>
            <a:r>
              <a:rPr lang="de-DE" dirty="0" err="1" smtClean="0"/>
              <a:t>big</a:t>
            </a:r>
            <a:r>
              <a:rPr lang="de-DE" dirty="0" smtClean="0"/>
              <a:t> Apple”, “Der Stadt die niemals  Schläft”, und “</a:t>
            </a:r>
            <a:r>
              <a:rPr lang="de-DE" dirty="0" err="1" smtClean="0"/>
              <a:t>Gotham</a:t>
            </a:r>
            <a:r>
              <a:rPr lang="de-DE" dirty="0" smtClean="0"/>
              <a:t> City”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rgbClr val="002060"/>
                </a:solidFill>
              </a:rPr>
              <a:t>-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/>
              <a:t>50 Millionen Besucher 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002060"/>
                </a:solidFill>
              </a:rPr>
              <a:t>- </a:t>
            </a:r>
            <a:r>
              <a:rPr lang="de-DE" dirty="0" smtClean="0"/>
              <a:t>Times </a:t>
            </a:r>
            <a:r>
              <a:rPr lang="de-DE" dirty="0" err="1" smtClean="0"/>
              <a:t>square</a:t>
            </a:r>
            <a:r>
              <a:rPr lang="de-DE" dirty="0" smtClean="0"/>
              <a:t>, Central Park oder Broadway besichtigen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366120" cy="420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égende à une bordure 2 5"/>
          <p:cNvSpPr/>
          <p:nvPr/>
        </p:nvSpPr>
        <p:spPr>
          <a:xfrm>
            <a:off x="6660232" y="836712"/>
            <a:ext cx="4032448" cy="144016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967"/>
              <a:gd name="adj6" fmla="val -36720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16216" y="83671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Empire States Building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1930 bis 1931 </a:t>
            </a:r>
            <a:r>
              <a:rPr lang="fr-FR" dirty="0" err="1" smtClean="0"/>
              <a:t>gegründet</a:t>
            </a:r>
            <a:endParaRPr lang="fr-FR" dirty="0"/>
          </a:p>
        </p:txBody>
      </p:sp>
      <p:sp>
        <p:nvSpPr>
          <p:cNvPr id="8" name="Légende à une bordure 2 7"/>
          <p:cNvSpPr/>
          <p:nvPr/>
        </p:nvSpPr>
        <p:spPr>
          <a:xfrm flipH="1">
            <a:off x="1115616" y="2314040"/>
            <a:ext cx="1440160" cy="131539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432"/>
              <a:gd name="adj6" fmla="val -78413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27584" y="227687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Crysler</a:t>
            </a:r>
            <a:r>
              <a:rPr lang="fr-FR" b="1" dirty="0" smtClean="0"/>
              <a:t> Building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002060"/>
                </a:solidFill>
              </a:rPr>
              <a:t>-</a:t>
            </a:r>
            <a:r>
              <a:rPr lang="fr-FR" dirty="0" smtClean="0"/>
              <a:t> In 1930 </a:t>
            </a:r>
            <a:r>
              <a:rPr lang="fr-FR" dirty="0" err="1" smtClean="0"/>
              <a:t>gegrundet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8" y="52292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500 </a:t>
            </a:r>
            <a:r>
              <a:rPr lang="fr-FR" dirty="0" err="1" smtClean="0"/>
              <a:t>Galerien</a:t>
            </a:r>
            <a:r>
              <a:rPr lang="fr-FR" dirty="0" smtClean="0"/>
              <a:t>, 200 </a:t>
            </a:r>
            <a:r>
              <a:rPr lang="fr-FR" dirty="0"/>
              <a:t>M</a:t>
            </a:r>
            <a:r>
              <a:rPr lang="fr-FR" dirty="0" smtClean="0"/>
              <a:t>useum, 150 Theater…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836713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gibt mehrere Lider die von New York sprechen zum Beispiel: </a:t>
            </a:r>
          </a:p>
          <a:p>
            <a:endParaRPr lang="de-DE" dirty="0"/>
          </a:p>
          <a:p>
            <a:r>
              <a:rPr lang="de-DE" dirty="0" smtClean="0"/>
              <a:t>- </a:t>
            </a:r>
            <a:r>
              <a:rPr lang="en-US" dirty="0" smtClean="0"/>
              <a:t>Frank </a:t>
            </a:r>
            <a:r>
              <a:rPr lang="en-US" dirty="0"/>
              <a:t>Sinatra - "Theme from New York New </a:t>
            </a:r>
            <a:r>
              <a:rPr lang="en-US" dirty="0" smtClean="0"/>
              <a:t>York“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://www.youtube.com/watch?v=xMfz1jlyQrw&amp;hd=1</a:t>
            </a:r>
            <a:r>
              <a:rPr lang="en-US" dirty="0"/>
              <a:t>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88768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 der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3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</TotalTime>
  <Words>147</Words>
  <Application>Microsoft Office PowerPoint</Application>
  <PresentationFormat>Affichage à l'écran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Punaise</vt:lpstr>
      <vt:lpstr>New York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NOOX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Danaë</dc:creator>
  <cp:lastModifiedBy>Danaë</cp:lastModifiedBy>
  <cp:revision>8</cp:revision>
  <dcterms:created xsi:type="dcterms:W3CDTF">2014-03-23T11:59:05Z</dcterms:created>
  <dcterms:modified xsi:type="dcterms:W3CDTF">2014-03-23T14:11:06Z</dcterms:modified>
</cp:coreProperties>
</file>