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0CFE573-7B20-49FC-B85D-5A23FA90DFA2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8AA866-151A-4A11-8773-4D6A8B617DC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Audrey Lambert dit paris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24 ans, en couple, 2 enfants, habitant 18 cité des </a:t>
            </a:r>
            <a:r>
              <a:rPr lang="fr-FR" dirty="0" err="1"/>
              <a:t>F</a:t>
            </a:r>
            <a:r>
              <a:rPr lang="fr-FR" dirty="0" err="1" smtClean="0"/>
              <a:t>enassiers</a:t>
            </a:r>
            <a:r>
              <a:rPr lang="fr-FR" dirty="0" smtClean="0"/>
              <a:t> à Colomiers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3608" y="1124744"/>
            <a:ext cx="2912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C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Présentation de…</a:t>
            </a:r>
            <a:endParaRPr lang="fr-FR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C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05064"/>
            <a:ext cx="1296144" cy="1728192"/>
          </a:xfrm>
          <a:prstGeom prst="ellips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pic>
        <p:nvPicPr>
          <p:cNvPr id="7" name="James Arthur - Impossible (Acoustic)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6000">
        <p14:pan dir="u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5816" y="119675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CC9900"/>
                </a:solidFill>
              </a:rPr>
              <a:t>Les voyages…</a:t>
            </a:r>
            <a:endParaRPr lang="fr-FR" sz="4000" dirty="0">
              <a:solidFill>
                <a:srgbClr val="CC99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839">
            <a:off x="1122055" y="2160307"/>
            <a:ext cx="2762169" cy="207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551">
            <a:off x="4775115" y="2275846"/>
            <a:ext cx="3116405" cy="185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2555776" y="45265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Chine, un patrimoine magnifique…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73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7287">
        <p:circle/>
      </p:transition>
    </mc:Choice>
    <mc:Fallback>
      <p:transition spd="slow" advTm="72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59832" y="126876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Le football…</a:t>
            </a:r>
            <a:endParaRPr lang="fr-FR" sz="4000" dirty="0">
              <a:solidFill>
                <a:srgbClr val="CC99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2276872"/>
            <a:ext cx="1805433" cy="240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2" y="1731806"/>
            <a:ext cx="2183196" cy="163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44" y="1731806"/>
            <a:ext cx="2661490" cy="150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2051720" y="493424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Paris Saint Germains , une équipe, une ville dans le cœur et dans le sang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1" y="3861048"/>
            <a:ext cx="1379629" cy="183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77" y="3933056"/>
            <a:ext cx="1231446" cy="183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James Arthur - Impossible (Acoustic)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17789" y="432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8911">
        <p:circle/>
      </p:transition>
    </mc:Choice>
    <mc:Fallback>
      <p:transition spd="slow" advTm="89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1484784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Qui je suis ?</a:t>
            </a:r>
          </a:p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Ce petit diapo aura bien répondu a la question, </a:t>
            </a:r>
          </a:p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Juste une fille simple avec une joie de vivre immense </a:t>
            </a:r>
          </a:p>
        </p:txBody>
      </p:sp>
    </p:spTree>
    <p:extLst>
      <p:ext uri="{BB962C8B-B14F-4D97-AF65-F5344CB8AC3E}">
        <p14:creationId xmlns:p14="http://schemas.microsoft.com/office/powerpoint/2010/main" val="7250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C9900"/>
                </a:solidFill>
              </a:rPr>
              <a:t>2007</a:t>
            </a:r>
            <a:endParaRPr lang="fr-FR" dirty="0">
              <a:solidFill>
                <a:srgbClr val="CC9900"/>
              </a:solidFill>
            </a:endParaRP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Obtention du BEP Vente Action Marchande</a:t>
            </a:r>
          </a:p>
          <a:p>
            <a:r>
              <a:rPr lang="fr-FR" dirty="0" smtClean="0"/>
              <a:t>Au </a:t>
            </a:r>
            <a:r>
              <a:rPr lang="fr-FR" dirty="0"/>
              <a:t>lycée Jean Baptiste Jacques </a:t>
            </a:r>
            <a:r>
              <a:rPr lang="fr-FR" dirty="0" smtClean="0"/>
              <a:t>Augustin à </a:t>
            </a:r>
          </a:p>
          <a:p>
            <a:r>
              <a:rPr lang="fr-FR" dirty="0" smtClean="0"/>
              <a:t>Saint </a:t>
            </a:r>
            <a:r>
              <a:rPr lang="fr-FR" dirty="0" err="1" smtClean="0"/>
              <a:t>Dié</a:t>
            </a:r>
            <a:r>
              <a:rPr lang="fr-FR" dirty="0" smtClean="0"/>
              <a:t>-Des-Vosges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51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circle/>
      </p:transition>
    </mc:Choice>
    <mc:Fallback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170080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motivations, mes projets…</a:t>
            </a:r>
            <a:endParaRPr lang="fr-FR" sz="24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47664" y="2420888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a tous des rêves, des envies, pour moi tous ceci est déjà bien définie , je souhaite avoir ma qualification , trouver du travail , pouvoir offrir un bon avenir a mes filles et surtout pourvoir développée mon projet. Je veut avancer, ne plus stagner et me prouver a moi-même que je peut y arrivée.</a:t>
            </a:r>
          </a:p>
          <a:p>
            <a:pPr algn="ctr"/>
            <a:r>
              <a:rPr lang="fr-FR" dirty="0" smtClean="0"/>
              <a:t>Ma plus grande motivations reste et restera mes enfants.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68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2000">
        <p:circle/>
      </p:transition>
    </mc:Choice>
    <mc:Fallback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8911" y="119675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La Famille</a:t>
            </a:r>
            <a:endParaRPr lang="fr-FR" sz="4000" dirty="0">
              <a:solidFill>
                <a:srgbClr val="CC99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528">
            <a:off x="1404361" y="1656533"/>
            <a:ext cx="1062051" cy="188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6572">
            <a:off x="1289207" y="3734788"/>
            <a:ext cx="1092976" cy="194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933">
            <a:off x="6178556" y="3905009"/>
            <a:ext cx="1331379" cy="17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847">
            <a:off x="6376503" y="1748347"/>
            <a:ext cx="1110275" cy="197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999">
            <a:off x="2867956" y="2173392"/>
            <a:ext cx="1336674" cy="179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1259632" y="11247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Lyloo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28184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Ludivinne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048970" y="4073625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Mon homme, ma sœur, mon père, ma grand-mère, mes enfants. Une famille heureuse  et soudée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411">
            <a:off x="4573986" y="2124771"/>
            <a:ext cx="1387946" cy="185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47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9000">
        <p:circle/>
      </p:transition>
    </mc:Choice>
    <mc:Fallback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31840" y="134076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Les amis(es)</a:t>
            </a:r>
            <a:endParaRPr lang="fr-FR" sz="4000" dirty="0">
              <a:solidFill>
                <a:srgbClr val="CC99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051">
            <a:off x="1125392" y="1579587"/>
            <a:ext cx="1799632" cy="130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413">
            <a:off x="6611835" y="1242775"/>
            <a:ext cx="1175042" cy="208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73" y="2698969"/>
            <a:ext cx="3118247" cy="1754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2659596" y="472514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après-midi, une journée, une soirée, un week-end, autant de temps et de bon moments qui resteront graver dans ma mémoir</a:t>
            </a:r>
            <a:r>
              <a:rPr lang="fr-FR" dirty="0"/>
              <a:t>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519">
            <a:off x="1041559" y="3433513"/>
            <a:ext cx="1493752" cy="199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70">
            <a:off x="7161190" y="4047166"/>
            <a:ext cx="1016968" cy="135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0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8825">
        <p:circle/>
      </p:transition>
    </mc:Choice>
    <mc:Fallback>
      <p:transition spd="slow" advTm="882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7784" y="125533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Les animaux</a:t>
            </a:r>
            <a:endParaRPr lang="fr-FR" sz="4000" dirty="0">
              <a:solidFill>
                <a:srgbClr val="CC99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558">
            <a:off x="1693300" y="3369381"/>
            <a:ext cx="1655700" cy="220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36">
            <a:off x="5806590" y="1285697"/>
            <a:ext cx="2071127" cy="1557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052">
            <a:off x="6157017" y="3313375"/>
            <a:ext cx="1687823" cy="2250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639">
            <a:off x="1145873" y="1489506"/>
            <a:ext cx="2004180" cy="1590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1871700" y="300014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Gyzmo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6084168" y="29969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Moumoune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3383868" y="263691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Deux petites boules de poils toujours présentent a mes cotés.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00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8157">
        <p:circle/>
      </p:transition>
    </mc:Choice>
    <mc:Fallback>
      <p:transition spd="slow" advTm="815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242088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CC9900"/>
                </a:solidFill>
              </a:rPr>
              <a:t>Mes loisirs et passions…</a:t>
            </a:r>
            <a:endParaRPr lang="fr-FR" sz="5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31232" y="12653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Le dessin…</a:t>
            </a:r>
            <a:endParaRPr lang="fr-FR" sz="4000" dirty="0">
              <a:solidFill>
                <a:srgbClr val="CC99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246029"/>
            <a:ext cx="1920025" cy="2553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315">
            <a:off x="6201391" y="1333595"/>
            <a:ext cx="1509546" cy="201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2942">
            <a:off x="1390968" y="1246782"/>
            <a:ext cx="1498871" cy="199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757">
            <a:off x="1271179" y="3583142"/>
            <a:ext cx="1533594" cy="203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091">
            <a:off x="5571328" y="3712567"/>
            <a:ext cx="2442704" cy="183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18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6083">
        <p:circle/>
      </p:transition>
    </mc:Choice>
    <mc:Fallback>
      <p:transition spd="slow" advTm="608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7508" y="134076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9900"/>
                </a:solidFill>
              </a:rPr>
              <a:t>Les jeux vidéo…</a:t>
            </a:r>
            <a:endParaRPr lang="fr-FR" sz="4000" dirty="0">
              <a:solidFill>
                <a:srgbClr val="CC99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043">
            <a:off x="5293565" y="2266020"/>
            <a:ext cx="2181411" cy="218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671">
            <a:off x="1074843" y="2254023"/>
            <a:ext cx="348615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2627784" y="465313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heures de jeux pour atteindre la perfection 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9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6637">
        <p:circle/>
      </p:transition>
    </mc:Choice>
    <mc:Fallback>
      <p:transition spd="slow" advTm="663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272</TotalTime>
  <Words>258</Words>
  <Application>Microsoft Office PowerPoint</Application>
  <PresentationFormat>Affichage à l'écran (4:3)</PresentationFormat>
  <Paragraphs>31</Paragraphs>
  <Slides>12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Couture</vt:lpstr>
      <vt:lpstr>Audrey Lambert dit paris</vt:lpstr>
      <vt:lpstr>2007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Audrey Lambert dit parisienne</dc:title>
  <dc:creator>Audrey LAMBERT</dc:creator>
  <cp:lastModifiedBy>Audrey LAMBERT</cp:lastModifiedBy>
  <cp:revision>21</cp:revision>
  <dcterms:created xsi:type="dcterms:W3CDTF">2014-03-17T08:05:15Z</dcterms:created>
  <dcterms:modified xsi:type="dcterms:W3CDTF">2014-03-17T13:40:45Z</dcterms:modified>
</cp:coreProperties>
</file>