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932F-DB0D-49C6-B6FD-5FF4CAD18690}" type="datetimeFigureOut">
              <a:rPr lang="fr-FR" smtClean="0"/>
              <a:t>11/10/2013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39AC9-1C3F-482D-A516-DAE9E5E3255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39AC9-1C3F-482D-A516-DAE9E5E32553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9170-D375-4345-A057-40A101D06202}" type="datetimeFigureOut">
              <a:rPr lang="fr-FR" smtClean="0"/>
              <a:t>11/10/2013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0ACA-2D5B-493C-ADFC-0E3AAFE262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9170-D375-4345-A057-40A101D06202}" type="datetimeFigureOut">
              <a:rPr lang="fr-FR" smtClean="0"/>
              <a:t>11/10/2013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0ACA-2D5B-493C-ADFC-0E3AAFE262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9170-D375-4345-A057-40A101D06202}" type="datetimeFigureOut">
              <a:rPr lang="fr-FR" smtClean="0"/>
              <a:t>11/10/2013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0ACA-2D5B-493C-ADFC-0E3AAFE262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9170-D375-4345-A057-40A101D06202}" type="datetimeFigureOut">
              <a:rPr lang="fr-FR" smtClean="0"/>
              <a:t>11/10/2013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0ACA-2D5B-493C-ADFC-0E3AAFE262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9170-D375-4345-A057-40A101D06202}" type="datetimeFigureOut">
              <a:rPr lang="fr-FR" smtClean="0"/>
              <a:t>11/10/2013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0ACA-2D5B-493C-ADFC-0E3AAFE262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9170-D375-4345-A057-40A101D06202}" type="datetimeFigureOut">
              <a:rPr lang="fr-FR" smtClean="0"/>
              <a:t>11/10/2013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0ACA-2D5B-493C-ADFC-0E3AAFE262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9170-D375-4345-A057-40A101D06202}" type="datetimeFigureOut">
              <a:rPr lang="fr-FR" smtClean="0"/>
              <a:t>11/10/2013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0ACA-2D5B-493C-ADFC-0E3AAFE262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9170-D375-4345-A057-40A101D06202}" type="datetimeFigureOut">
              <a:rPr lang="fr-FR" smtClean="0"/>
              <a:t>11/10/2013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0ACA-2D5B-493C-ADFC-0E3AAFE262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9170-D375-4345-A057-40A101D06202}" type="datetimeFigureOut">
              <a:rPr lang="fr-FR" smtClean="0"/>
              <a:t>11/10/2013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0ACA-2D5B-493C-ADFC-0E3AAFE262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9170-D375-4345-A057-40A101D06202}" type="datetimeFigureOut">
              <a:rPr lang="fr-FR" smtClean="0"/>
              <a:t>11/10/2013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0ACA-2D5B-493C-ADFC-0E3AAFE262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9170-D375-4345-A057-40A101D06202}" type="datetimeFigureOut">
              <a:rPr lang="fr-FR" smtClean="0"/>
              <a:t>11/10/2013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0ACA-2D5B-493C-ADFC-0E3AAFE262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69170-D375-4345-A057-40A101D06202}" type="datetimeFigureOut">
              <a:rPr lang="fr-FR" smtClean="0"/>
              <a:t>11/10/2013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70ACA-2D5B-493C-ADFC-0E3AAFE2627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671648"/>
          </a:xfrm>
        </p:spPr>
        <p:txBody>
          <a:bodyPr>
            <a:normAutofit/>
          </a:bodyPr>
          <a:lstStyle/>
          <a:p>
            <a:r>
              <a:rPr lang="fr-FR" sz="5400" dirty="0" smtClean="0"/>
              <a:t>La </a:t>
            </a:r>
            <a:r>
              <a:rPr lang="fr-FR" sz="5400" dirty="0" err="1" smtClean="0"/>
              <a:t>Tierra</a:t>
            </a:r>
            <a:r>
              <a:rPr lang="fr-FR" sz="5400" dirty="0" smtClean="0"/>
              <a:t> </a:t>
            </a:r>
            <a:r>
              <a:rPr lang="fr-FR" sz="5400" dirty="0" err="1" smtClean="0"/>
              <a:t>tiene</a:t>
            </a:r>
            <a:r>
              <a:rPr lang="fr-FR" sz="5400" dirty="0" smtClean="0"/>
              <a:t> </a:t>
            </a:r>
            <a:r>
              <a:rPr lang="fr-FR" sz="5400" dirty="0" err="1" smtClean="0"/>
              <a:t>fiebre</a:t>
            </a:r>
            <a:r>
              <a:rPr lang="fr-FR" sz="5400" dirty="0" smtClean="0"/>
              <a:t>.</a:t>
            </a:r>
            <a:endParaRPr lang="fr-FR" sz="5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00240"/>
            <a:ext cx="5715040" cy="450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57275"/>
            <a:ext cx="76200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00108"/>
            <a:ext cx="464347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42918"/>
            <a:ext cx="6143668" cy="52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738188"/>
            <a:ext cx="80867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00042"/>
            <a:ext cx="4143404" cy="528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</Words>
  <Application>Microsoft Office PowerPoint</Application>
  <PresentationFormat>Affichage à l'écran (4:3)</PresentationFormat>
  <Paragraphs>2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La Tierra tiene fiebre.</vt:lpstr>
      <vt:lpstr>Diapositive 2</vt:lpstr>
      <vt:lpstr>Diapositive 3</vt:lpstr>
      <vt:lpstr>Diapositive 4</vt:lpstr>
      <vt:lpstr>Diapositive 5</vt:lpstr>
      <vt:lpstr>Diapositive 6</vt:lpstr>
    </vt:vector>
  </TitlesOfParts>
  <Company>Éducation Nationale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Tierra tiene fiebre.</dc:title>
  <dc:creator>ADMIN1</dc:creator>
  <cp:lastModifiedBy>ADMIN1</cp:lastModifiedBy>
  <cp:revision>2</cp:revision>
  <dcterms:created xsi:type="dcterms:W3CDTF">2013-10-11T06:38:08Z</dcterms:created>
  <dcterms:modified xsi:type="dcterms:W3CDTF">2013-10-11T06:50:42Z</dcterms:modified>
</cp:coreProperties>
</file>