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2"/>
  </p:notesMasterIdLst>
  <p:handoutMasterIdLst>
    <p:handoutMasterId r:id="rId13"/>
  </p:handoutMasterIdLst>
  <p:sldIdLst>
    <p:sldId id="256" r:id="rId3"/>
    <p:sldId id="276" r:id="rId4"/>
    <p:sldId id="280" r:id="rId5"/>
    <p:sldId id="277" r:id="rId6"/>
    <p:sldId id="267" r:id="rId7"/>
    <p:sldId id="275" r:id="rId8"/>
    <p:sldId id="269" r:id="rId9"/>
    <p:sldId id="265" r:id="rId10"/>
    <p:sldId id="266" r:id="rId11"/>
  </p:sldIdLst>
  <p:sldSz cx="9144000" cy="6858000" type="screen4x3"/>
  <p:notesSz cx="6858000" cy="9144000"/>
  <p:defaultTex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200">
          <p15:clr>
            <a:srgbClr val="A4A3A4"/>
          </p15:clr>
        </p15:guide>
        <p15:guide id="2" pos="9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B1CB"/>
    <a:srgbClr val="EEC01F"/>
    <a:srgbClr val="DE5237"/>
    <a:srgbClr val="2F33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9" autoAdjust="0"/>
    <p:restoredTop sz="86679" autoAdjust="0"/>
  </p:normalViewPr>
  <p:slideViewPr>
    <p:cSldViewPr snapToObjects="1">
      <p:cViewPr varScale="1">
        <p:scale>
          <a:sx n="101" d="100"/>
          <a:sy n="101" d="100"/>
        </p:scale>
        <p:origin x="2076" y="60"/>
      </p:cViewPr>
      <p:guideLst>
        <p:guide orient="horz" pos="1200"/>
        <p:guide pos="912"/>
      </p:guideLst>
    </p:cSldViewPr>
  </p:slideViewPr>
  <p:notesTextViewPr>
    <p:cViewPr>
      <p:scale>
        <a:sx n="100" d="100"/>
        <a:sy n="100" d="100"/>
      </p:scale>
      <p:origin x="0" y="-43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8.jpg"/></Relationships>
</file>

<file path=ppt/diagrams/_rels/data3.xml.rels><?xml version="1.0" encoding="UTF-8" standalone="yes"?>
<Relationships xmlns="http://schemas.openxmlformats.org/package/2006/relationships"><Relationship Id="rId1" Type="http://schemas.openxmlformats.org/officeDocument/2006/relationships/image" Target="../media/image12.jpg"/></Relationships>
</file>

<file path=ppt/diagrams/_rels/drawing3.xml.rels><?xml version="1.0" encoding="UTF-8" standalone="yes"?>
<Relationships xmlns="http://schemas.openxmlformats.org/package/2006/relationships"><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1F6C49-F402-6F4C-8D82-1B0F85B2D099}" type="doc">
      <dgm:prSet loTypeId="urn:microsoft.com/office/officeart/2009/3/layout/SnapshotPictureList" loCatId="" qsTypeId="urn:microsoft.com/office/officeart/2005/8/quickstyle/simple1" qsCatId="simple" csTypeId="urn:microsoft.com/office/officeart/2005/8/colors/colorful2" csCatId="colorful" phldr="1"/>
      <dgm:spPr/>
      <dgm:t>
        <a:bodyPr/>
        <a:lstStyle/>
        <a:p>
          <a:endParaRPr lang="fr-FR"/>
        </a:p>
      </dgm:t>
    </dgm:pt>
    <dgm:pt modelId="{1BC7D61D-22D0-5C4B-B506-FB704C570126}">
      <dgm:prSet phldrT="[Texte]"/>
      <dgm:spPr/>
      <dgm:t>
        <a:bodyPr/>
        <a:lstStyle/>
        <a:p>
          <a:endParaRPr lang="fr-FR" dirty="0">
            <a:solidFill>
              <a:schemeClr val="tx1"/>
            </a:solidFill>
          </a:endParaRPr>
        </a:p>
      </dgm:t>
    </dgm:pt>
    <dgm:pt modelId="{7B6522A2-4B97-7344-BB6A-E01A7FD1883B}" type="sibTrans" cxnId="{4359916C-066F-5548-B3C1-41C1E28136C2}">
      <dgm:prSet/>
      <dgm:spPr/>
      <dgm:t>
        <a:bodyPr/>
        <a:lstStyle/>
        <a:p>
          <a:endParaRPr lang="fr-FR"/>
        </a:p>
      </dgm:t>
    </dgm:pt>
    <dgm:pt modelId="{2C65C766-B9BB-8E45-AEF2-1C41E0959B38}" type="parTrans" cxnId="{4359916C-066F-5548-B3C1-41C1E28136C2}">
      <dgm:prSet/>
      <dgm:spPr/>
      <dgm:t>
        <a:bodyPr/>
        <a:lstStyle/>
        <a:p>
          <a:endParaRPr lang="fr-FR"/>
        </a:p>
      </dgm:t>
    </dgm:pt>
    <dgm:pt modelId="{AA9D753E-321B-2743-9A6B-448CE9FC743A}" type="pres">
      <dgm:prSet presAssocID="{401F6C49-F402-6F4C-8D82-1B0F85B2D099}" presName="Name0" presStyleCnt="0">
        <dgm:presLayoutVars>
          <dgm:chMax/>
          <dgm:chPref/>
          <dgm:dir/>
          <dgm:animLvl val="lvl"/>
        </dgm:presLayoutVars>
      </dgm:prSet>
      <dgm:spPr/>
      <dgm:t>
        <a:bodyPr/>
        <a:lstStyle/>
        <a:p>
          <a:endParaRPr lang="fr-FR"/>
        </a:p>
      </dgm:t>
    </dgm:pt>
    <dgm:pt modelId="{A9F4CA66-C3DD-C841-935B-43290AFC6546}" type="pres">
      <dgm:prSet presAssocID="{1BC7D61D-22D0-5C4B-B506-FB704C570126}" presName="composite" presStyleCnt="0"/>
      <dgm:spPr/>
    </dgm:pt>
    <dgm:pt modelId="{4E8A8C6B-47BF-0640-93B6-BBCEDE5BECB4}" type="pres">
      <dgm:prSet presAssocID="{1BC7D61D-22D0-5C4B-B506-FB704C570126}" presName="ParentAccentShape" presStyleLbl="trBgShp" presStyleIdx="0" presStyleCnt="1"/>
      <dgm:spPr/>
    </dgm:pt>
    <dgm:pt modelId="{A6B753C3-3DBE-EA46-8FB2-E41114BD78E1}" type="pres">
      <dgm:prSet presAssocID="{1BC7D61D-22D0-5C4B-B506-FB704C570126}" presName="ParentText" presStyleLbl="revTx" presStyleIdx="0" presStyleCnt="2" custScaleX="92714" custScaleY="67898" custLinFactY="100000" custLinFactNeighborX="22341" custLinFactNeighborY="125434">
        <dgm:presLayoutVars>
          <dgm:chMax val="1"/>
          <dgm:chPref val="1"/>
          <dgm:bulletEnabled val="1"/>
        </dgm:presLayoutVars>
      </dgm:prSet>
      <dgm:spPr/>
      <dgm:t>
        <a:bodyPr/>
        <a:lstStyle/>
        <a:p>
          <a:endParaRPr lang="fr-FR"/>
        </a:p>
      </dgm:t>
    </dgm:pt>
    <dgm:pt modelId="{5157D475-6CDC-DA4A-804B-441F41D53559}" type="pres">
      <dgm:prSet presAssocID="{1BC7D61D-22D0-5C4B-B506-FB704C570126}" presName="ChildText" presStyleLbl="revTx" presStyleIdx="1" presStyleCnt="2" custScaleX="10310" custScaleY="37122">
        <dgm:presLayoutVars>
          <dgm:chMax val="0"/>
          <dgm:chPref val="0"/>
        </dgm:presLayoutVars>
      </dgm:prSet>
      <dgm:spPr/>
      <dgm:t>
        <a:bodyPr/>
        <a:lstStyle/>
        <a:p>
          <a:endParaRPr lang="fr-FR"/>
        </a:p>
      </dgm:t>
    </dgm:pt>
    <dgm:pt modelId="{FB0DA911-6003-224F-84D5-D0FDA5DC6CE7}" type="pres">
      <dgm:prSet presAssocID="{1BC7D61D-22D0-5C4B-B506-FB704C570126}" presName="ChildAccentShape" presStyleLbl="trBgShp" presStyleIdx="0" presStyleCnt="1"/>
      <dgm:spPr/>
    </dgm:pt>
    <dgm:pt modelId="{01B4ACCB-45CD-DD4C-8589-117A5DDF893E}" type="pres">
      <dgm:prSet presAssocID="{1BC7D61D-22D0-5C4B-B506-FB704C570126}" presName="Image" presStyleLbl="alignImgPlace1" presStyleIdx="0" presStyleCnt="1" custScaleX="169447" custScaleY="175742" custLinFactNeighborX="5611" custLinFactNeighborY="-6279"/>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effectLst>
          <a:reflection blurRad="6350" stA="29000" endA="300" endPos="55500" dist="165100" dir="5400000" sy="-100000" algn="bl" rotWithShape="0"/>
        </a:effectLst>
      </dgm:spPr>
    </dgm:pt>
  </dgm:ptLst>
  <dgm:cxnLst>
    <dgm:cxn modelId="{4359916C-066F-5548-B3C1-41C1E28136C2}" srcId="{401F6C49-F402-6F4C-8D82-1B0F85B2D099}" destId="{1BC7D61D-22D0-5C4B-B506-FB704C570126}" srcOrd="0" destOrd="0" parTransId="{2C65C766-B9BB-8E45-AEF2-1C41E0959B38}" sibTransId="{7B6522A2-4B97-7344-BB6A-E01A7FD1883B}"/>
    <dgm:cxn modelId="{E336BCF5-7B08-4C7F-BA66-5F7F4785003C}" type="presOf" srcId="{401F6C49-F402-6F4C-8D82-1B0F85B2D099}" destId="{AA9D753E-321B-2743-9A6B-448CE9FC743A}" srcOrd="0" destOrd="0" presId="urn:microsoft.com/office/officeart/2009/3/layout/SnapshotPictureList"/>
    <dgm:cxn modelId="{169ABB11-6048-4796-A4F4-5D672C49CAC6}" type="presOf" srcId="{1BC7D61D-22D0-5C4B-B506-FB704C570126}" destId="{A6B753C3-3DBE-EA46-8FB2-E41114BD78E1}" srcOrd="0" destOrd="0" presId="urn:microsoft.com/office/officeart/2009/3/layout/SnapshotPictureList"/>
    <dgm:cxn modelId="{FDF78BD8-5C45-42A9-AE56-7BE6B9720DBC}" type="presParOf" srcId="{AA9D753E-321B-2743-9A6B-448CE9FC743A}" destId="{A9F4CA66-C3DD-C841-935B-43290AFC6546}" srcOrd="0" destOrd="0" presId="urn:microsoft.com/office/officeart/2009/3/layout/SnapshotPictureList"/>
    <dgm:cxn modelId="{E4CE73CA-E4A2-47FE-9F82-7408E93191B5}" type="presParOf" srcId="{A9F4CA66-C3DD-C841-935B-43290AFC6546}" destId="{4E8A8C6B-47BF-0640-93B6-BBCEDE5BECB4}" srcOrd="0" destOrd="0" presId="urn:microsoft.com/office/officeart/2009/3/layout/SnapshotPictureList"/>
    <dgm:cxn modelId="{64530DED-1FAB-4AFE-BB58-76795A5D7D0D}" type="presParOf" srcId="{A9F4CA66-C3DD-C841-935B-43290AFC6546}" destId="{A6B753C3-3DBE-EA46-8FB2-E41114BD78E1}" srcOrd="1" destOrd="0" presId="urn:microsoft.com/office/officeart/2009/3/layout/SnapshotPictureList"/>
    <dgm:cxn modelId="{091DF89B-9650-475A-9462-D885233C7110}" type="presParOf" srcId="{A9F4CA66-C3DD-C841-935B-43290AFC6546}" destId="{5157D475-6CDC-DA4A-804B-441F41D53559}" srcOrd="2" destOrd="0" presId="urn:microsoft.com/office/officeart/2009/3/layout/SnapshotPictureList"/>
    <dgm:cxn modelId="{72CDFDC6-1786-4E92-A4C3-3296DCB9D629}" type="presParOf" srcId="{A9F4CA66-C3DD-C841-935B-43290AFC6546}" destId="{FB0DA911-6003-224F-84D5-D0FDA5DC6CE7}" srcOrd="3" destOrd="0" presId="urn:microsoft.com/office/officeart/2009/3/layout/SnapshotPictureList"/>
    <dgm:cxn modelId="{9ED58F52-B751-4971-AF69-1AA3CF112B9B}" type="presParOf" srcId="{A9F4CA66-C3DD-C841-935B-43290AFC6546}" destId="{01B4ACCB-45CD-DD4C-8589-117A5DDF893E}"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17D8C7-21FA-C246-A571-5F9A3F8BE76C}" type="doc">
      <dgm:prSet loTypeId="urn:microsoft.com/office/officeart/2008/layout/PictureStrips" loCatId="" qsTypeId="urn:microsoft.com/office/officeart/2005/8/quickstyle/simple4" qsCatId="simple" csTypeId="urn:microsoft.com/office/officeart/2005/8/colors/accent1_2" csCatId="accent1" phldr="0"/>
      <dgm:spPr/>
      <dgm:t>
        <a:bodyPr/>
        <a:lstStyle/>
        <a:p>
          <a:endParaRPr lang="fr-FR"/>
        </a:p>
      </dgm:t>
    </dgm:pt>
    <dgm:pt modelId="{9B9363D9-025A-4642-B0F3-8319884D3D6E}" type="pres">
      <dgm:prSet presAssocID="{7B17D8C7-21FA-C246-A571-5F9A3F8BE76C}" presName="Name0" presStyleCnt="0">
        <dgm:presLayoutVars>
          <dgm:dir/>
          <dgm:resizeHandles val="exact"/>
        </dgm:presLayoutVars>
      </dgm:prSet>
      <dgm:spPr/>
      <dgm:t>
        <a:bodyPr/>
        <a:lstStyle/>
        <a:p>
          <a:endParaRPr lang="fr-FR"/>
        </a:p>
      </dgm:t>
    </dgm:pt>
  </dgm:ptLst>
  <dgm:cxnLst>
    <dgm:cxn modelId="{7158BFFD-83C5-4950-BD04-DAE2A8320B21}" type="presOf" srcId="{7B17D8C7-21FA-C246-A571-5F9A3F8BE76C}" destId="{9B9363D9-025A-4642-B0F3-8319884D3D6E}" srcOrd="0"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20D52F-B534-1042-8CFF-210FF4085276}" type="doc">
      <dgm:prSet loTypeId="urn:microsoft.com/office/officeart/2009/3/layout/SnapshotPictureList" loCatId="" qsTypeId="urn:microsoft.com/office/officeart/2005/8/quickstyle/simple1" qsCatId="simple" csTypeId="urn:microsoft.com/office/officeart/2005/8/colors/colorful1" csCatId="colorful" phldr="1"/>
      <dgm:spPr/>
      <dgm:t>
        <a:bodyPr/>
        <a:lstStyle/>
        <a:p>
          <a:endParaRPr lang="fr-FR"/>
        </a:p>
      </dgm:t>
    </dgm:pt>
    <dgm:pt modelId="{BA438245-8A68-7D42-8FCB-E97D7C418854}">
      <dgm:prSet phldrT="[Texte]" phldr="1"/>
      <dgm:spPr/>
      <dgm:t>
        <a:bodyPr/>
        <a:lstStyle/>
        <a:p>
          <a:endParaRPr lang="fr-FR" dirty="0"/>
        </a:p>
      </dgm:t>
    </dgm:pt>
    <dgm:pt modelId="{359CB383-FA31-2647-9C93-E689F29E5558}" type="sibTrans" cxnId="{AA2E0636-4BFD-294C-8231-F644B4C5436A}">
      <dgm:prSet/>
      <dgm:spPr/>
      <dgm:t>
        <a:bodyPr/>
        <a:lstStyle/>
        <a:p>
          <a:endParaRPr lang="fr-FR"/>
        </a:p>
      </dgm:t>
    </dgm:pt>
    <dgm:pt modelId="{BC25A531-159B-D441-B2D5-051F4CB06754}" type="parTrans" cxnId="{AA2E0636-4BFD-294C-8231-F644B4C5436A}">
      <dgm:prSet/>
      <dgm:spPr/>
      <dgm:t>
        <a:bodyPr/>
        <a:lstStyle/>
        <a:p>
          <a:endParaRPr lang="fr-FR"/>
        </a:p>
      </dgm:t>
    </dgm:pt>
    <dgm:pt modelId="{EE07EC46-97DD-B14C-AA05-FFB95C09E5AA}" type="pres">
      <dgm:prSet presAssocID="{C920D52F-B534-1042-8CFF-210FF4085276}" presName="Name0" presStyleCnt="0">
        <dgm:presLayoutVars>
          <dgm:chMax/>
          <dgm:chPref/>
          <dgm:dir/>
          <dgm:animLvl val="lvl"/>
        </dgm:presLayoutVars>
      </dgm:prSet>
      <dgm:spPr/>
      <dgm:t>
        <a:bodyPr/>
        <a:lstStyle/>
        <a:p>
          <a:endParaRPr lang="fr-FR"/>
        </a:p>
      </dgm:t>
    </dgm:pt>
    <dgm:pt modelId="{14948E0A-B63A-934C-AA80-498E9A9754E5}" type="pres">
      <dgm:prSet presAssocID="{BA438245-8A68-7D42-8FCB-E97D7C418854}" presName="composite" presStyleCnt="0"/>
      <dgm:spPr/>
    </dgm:pt>
    <dgm:pt modelId="{EA11DF79-6F68-7F41-9FC9-62EB38225A97}" type="pres">
      <dgm:prSet presAssocID="{BA438245-8A68-7D42-8FCB-E97D7C418854}" presName="ParentAccentShape" presStyleLbl="trBgShp" presStyleIdx="0" presStyleCnt="1" custScaleX="210969" custScaleY="163446" custLinFactNeighborX="-5581" custLinFactNeighborY="-25677"/>
      <dgm:spPr>
        <a:prstGeom prst="rect">
          <a:avLst/>
        </a:prstGeom>
        <a:noFill/>
        <a:ln cap="rnd">
          <a:solidFill>
            <a:schemeClr val="tx1">
              <a:lumMod val="50000"/>
              <a:lumOff val="50000"/>
            </a:schemeClr>
          </a:solidFill>
        </a:ln>
        <a:effectLst/>
      </dgm:spPr>
    </dgm:pt>
    <dgm:pt modelId="{887C2EEF-5501-2A4B-B15C-CC84FD90C552}" type="pres">
      <dgm:prSet presAssocID="{BA438245-8A68-7D42-8FCB-E97D7C418854}" presName="ParentText" presStyleLbl="revTx" presStyleIdx="0" presStyleCnt="2">
        <dgm:presLayoutVars>
          <dgm:chMax val="1"/>
          <dgm:chPref val="1"/>
          <dgm:bulletEnabled val="1"/>
        </dgm:presLayoutVars>
      </dgm:prSet>
      <dgm:spPr/>
      <dgm:t>
        <a:bodyPr/>
        <a:lstStyle/>
        <a:p>
          <a:endParaRPr lang="fr-FR"/>
        </a:p>
      </dgm:t>
    </dgm:pt>
    <dgm:pt modelId="{1137C5F9-E0A2-7145-BC7B-827C673C9E1D}" type="pres">
      <dgm:prSet presAssocID="{BA438245-8A68-7D42-8FCB-E97D7C418854}" presName="ChildText" presStyleLbl="revTx" presStyleIdx="1" presStyleCnt="2">
        <dgm:presLayoutVars>
          <dgm:chMax val="0"/>
          <dgm:chPref val="0"/>
        </dgm:presLayoutVars>
      </dgm:prSet>
      <dgm:spPr/>
      <dgm:t>
        <a:bodyPr/>
        <a:lstStyle/>
        <a:p>
          <a:endParaRPr lang="fr-FR"/>
        </a:p>
      </dgm:t>
    </dgm:pt>
    <dgm:pt modelId="{21890DB7-70F8-3041-97BD-C40632B9D79D}" type="pres">
      <dgm:prSet presAssocID="{BA438245-8A68-7D42-8FCB-E97D7C418854}" presName="ChildAccentShape" presStyleLbl="trBgShp" presStyleIdx="0" presStyleCnt="1"/>
      <dgm:spPr/>
    </dgm:pt>
    <dgm:pt modelId="{E0A854C7-8178-3644-846B-22B51DA30A50}" type="pres">
      <dgm:prSet presAssocID="{BA438245-8A68-7D42-8FCB-E97D7C418854}" presName="Image" presStyleLbl="alignImgPlace1" presStyleIdx="0" presStyleCnt="1" custScaleX="181776" custScaleY="187807" custLinFactNeighborX="-7910" custLinFactNeighborY="2559"/>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effectLst>
          <a:reflection blurRad="6350" stA="50000" endA="275" endPos="40000" dist="101600" dir="5400000" sy="-100000" algn="bl" rotWithShape="0"/>
        </a:effectLst>
      </dgm:spPr>
    </dgm:pt>
  </dgm:ptLst>
  <dgm:cxnLst>
    <dgm:cxn modelId="{AA2E0636-4BFD-294C-8231-F644B4C5436A}" srcId="{C920D52F-B534-1042-8CFF-210FF4085276}" destId="{BA438245-8A68-7D42-8FCB-E97D7C418854}" srcOrd="0" destOrd="0" parTransId="{BC25A531-159B-D441-B2D5-051F4CB06754}" sibTransId="{359CB383-FA31-2647-9C93-E689F29E5558}"/>
    <dgm:cxn modelId="{6A37F4E2-3489-4EF2-8178-9CFAFCBFA074}" type="presOf" srcId="{C920D52F-B534-1042-8CFF-210FF4085276}" destId="{EE07EC46-97DD-B14C-AA05-FFB95C09E5AA}" srcOrd="0" destOrd="0" presId="urn:microsoft.com/office/officeart/2009/3/layout/SnapshotPictureList"/>
    <dgm:cxn modelId="{0B85F0F5-6024-418B-828B-1E5025DE31F4}" type="presOf" srcId="{BA438245-8A68-7D42-8FCB-E97D7C418854}" destId="{887C2EEF-5501-2A4B-B15C-CC84FD90C552}" srcOrd="0" destOrd="0" presId="urn:microsoft.com/office/officeart/2009/3/layout/SnapshotPictureList"/>
    <dgm:cxn modelId="{9E1AE12B-74D3-491E-91C8-9D2F3BA50865}" type="presParOf" srcId="{EE07EC46-97DD-B14C-AA05-FFB95C09E5AA}" destId="{14948E0A-B63A-934C-AA80-498E9A9754E5}" srcOrd="0" destOrd="0" presId="urn:microsoft.com/office/officeart/2009/3/layout/SnapshotPictureList"/>
    <dgm:cxn modelId="{155F3521-6CE0-4C19-B83F-B5D0B004785E}" type="presParOf" srcId="{14948E0A-B63A-934C-AA80-498E9A9754E5}" destId="{EA11DF79-6F68-7F41-9FC9-62EB38225A97}" srcOrd="0" destOrd="0" presId="urn:microsoft.com/office/officeart/2009/3/layout/SnapshotPictureList"/>
    <dgm:cxn modelId="{EA6B02D7-1D89-45C0-9788-2FE40B6D10F8}" type="presParOf" srcId="{14948E0A-B63A-934C-AA80-498E9A9754E5}" destId="{887C2EEF-5501-2A4B-B15C-CC84FD90C552}" srcOrd="1" destOrd="0" presId="urn:microsoft.com/office/officeart/2009/3/layout/SnapshotPictureList"/>
    <dgm:cxn modelId="{26E24993-13B6-4F96-BC83-D5789A4EB882}" type="presParOf" srcId="{14948E0A-B63A-934C-AA80-498E9A9754E5}" destId="{1137C5F9-E0A2-7145-BC7B-827C673C9E1D}" srcOrd="2" destOrd="0" presId="urn:microsoft.com/office/officeart/2009/3/layout/SnapshotPictureList"/>
    <dgm:cxn modelId="{D24E74C8-2A63-4946-96D3-E233672E9D44}" type="presParOf" srcId="{14948E0A-B63A-934C-AA80-498E9A9754E5}" destId="{21890DB7-70F8-3041-97BD-C40632B9D79D}" srcOrd="3" destOrd="0" presId="urn:microsoft.com/office/officeart/2009/3/layout/SnapshotPictureList"/>
    <dgm:cxn modelId="{4BCCFF9E-78E7-475D-810B-F8C5D2C72F09}" type="presParOf" srcId="{14948E0A-B63A-934C-AA80-498E9A9754E5}" destId="{E0A854C7-8178-3644-846B-22B51DA30A50}"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1DF79-6F68-7F41-9FC9-62EB38225A97}">
      <dsp:nvSpPr>
        <dsp:cNvPr id="0" name=""/>
        <dsp:cNvSpPr/>
      </dsp:nvSpPr>
      <dsp:spPr>
        <a:xfrm>
          <a:off x="0" y="0"/>
          <a:ext cx="8575380" cy="4727721"/>
        </a:xfrm>
        <a:prstGeom prst="rect">
          <a:avLst/>
        </a:prstGeom>
        <a:noFill/>
        <a:ln cap="rnd">
          <a:solidFill>
            <a:schemeClr val="tx1">
              <a:lumMod val="50000"/>
              <a:lumOff val="50000"/>
            </a:schemeClr>
          </a:solidFill>
        </a:ln>
        <a:effectLst/>
      </dsp:spPr>
      <dsp:style>
        <a:lnRef idx="0">
          <a:scrgbClr r="0" g="0" b="0"/>
        </a:lnRef>
        <a:fillRef idx="1">
          <a:scrgbClr r="0" g="0" b="0"/>
        </a:fillRef>
        <a:effectRef idx="0">
          <a:scrgbClr r="0" g="0" b="0"/>
        </a:effectRef>
        <a:fontRef idx="minor"/>
      </dsp:style>
    </dsp:sp>
    <dsp:sp modelId="{E0A854C7-8178-3644-846B-22B51DA30A50}">
      <dsp:nvSpPr>
        <dsp:cNvPr id="0" name=""/>
        <dsp:cNvSpPr/>
      </dsp:nvSpPr>
      <dsp:spPr>
        <a:xfrm>
          <a:off x="197157" y="182216"/>
          <a:ext cx="7104664" cy="513854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a:reflection blurRad="6350" stA="50000" endA="275" endPos="40000" dist="101600" dir="5400000" sy="-100000" algn="bl" rotWithShape="0"/>
        </a:effectLst>
      </dsp:spPr>
      <dsp:style>
        <a:lnRef idx="2">
          <a:scrgbClr r="0" g="0" b="0"/>
        </a:lnRef>
        <a:fillRef idx="1">
          <a:scrgbClr r="0" g="0" b="0"/>
        </a:fillRef>
        <a:effectRef idx="0">
          <a:scrgbClr r="0" g="0" b="0"/>
        </a:effectRef>
        <a:fontRef idx="minor"/>
      </dsp:style>
    </dsp:sp>
    <dsp:sp modelId="{887C2EEF-5501-2A4B-B15C-CC84FD90C552}">
      <dsp:nvSpPr>
        <dsp:cNvPr id="0" name=""/>
        <dsp:cNvSpPr/>
      </dsp:nvSpPr>
      <dsp:spPr>
        <a:xfrm>
          <a:off x="2419612" y="4050484"/>
          <a:ext cx="3749559" cy="34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57150" rIns="152400" bIns="57150" numCol="1" spcCol="1270" anchor="ctr" anchorCtr="0">
          <a:noAutofit/>
        </a:bodyPr>
        <a:lstStyle/>
        <a:p>
          <a:pPr lvl="0" algn="l" defTabSz="666750">
            <a:lnSpc>
              <a:spcPct val="90000"/>
            </a:lnSpc>
            <a:spcBef>
              <a:spcPct val="0"/>
            </a:spcBef>
            <a:spcAft>
              <a:spcPct val="35000"/>
            </a:spcAft>
          </a:pPr>
          <a:endParaRPr lang="fr-FR" sz="1500" kern="1200" dirty="0"/>
        </a:p>
      </dsp:txBody>
      <dsp:txXfrm>
        <a:off x="2419612" y="4050484"/>
        <a:ext cx="3749559" cy="343345"/>
      </dsp:txXfrm>
    </dsp:sp>
    <dsp:sp modelId="{1137C5F9-E0A2-7145-BC7B-827C673C9E1D}">
      <dsp:nvSpPr>
        <dsp:cNvPr id="0" name=""/>
        <dsp:cNvSpPr/>
      </dsp:nvSpPr>
      <dsp:spPr>
        <a:xfrm>
          <a:off x="6490938" y="1660019"/>
          <a:ext cx="1858363" cy="289252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2575E07-DD2B-4022-B76E-BA35D4A2838C}" type="datetimeFigureOut">
              <a:rPr lang="fr-FR"/>
              <a:pPr>
                <a:defRPr/>
              </a:pPr>
              <a:t>07/11/2013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F639857-A482-4964-98C6-3ECC46944B2C}" type="slidenum">
              <a:rPr lang="fr-FR"/>
              <a:pPr>
                <a:defRPr/>
              </a:pPr>
              <a:t>‹N°›</a:t>
            </a:fld>
            <a:endParaRPr lang="fr-FR"/>
          </a:p>
        </p:txBody>
      </p:sp>
    </p:spTree>
    <p:extLst>
      <p:ext uri="{BB962C8B-B14F-4D97-AF65-F5344CB8AC3E}">
        <p14:creationId xmlns:p14="http://schemas.microsoft.com/office/powerpoint/2010/main" val="3911006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B381F0A5-2741-4476-AFA4-2DEA2587119B}" type="datetimeFigureOut">
              <a:rPr lang="fr-FR"/>
              <a:pPr>
                <a:defRPr/>
              </a:pPr>
              <a:t>07/11/2013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2D5A1FA-D1BD-4719-9399-F05138A24FF9}" type="slidenum">
              <a:rPr lang="fr-FR"/>
              <a:pPr>
                <a:defRPr/>
              </a:pPr>
              <a:t>‹N°›</a:t>
            </a:fld>
            <a:endParaRPr lang="fr-FR"/>
          </a:p>
        </p:txBody>
      </p:sp>
    </p:spTree>
    <p:extLst>
      <p:ext uri="{BB962C8B-B14F-4D97-AF65-F5344CB8AC3E}">
        <p14:creationId xmlns:p14="http://schemas.microsoft.com/office/powerpoint/2010/main" val="26016742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solidFill>
                  <a:srgbClr val="FF0000"/>
                </a:solidFill>
              </a:rPr>
              <a:t>Nous voulons tout d’abord remercier M. pour avoir accédé à notre demande d’intervention de ce jour. L’UGSEL évolue, change d’image en s’appuyant sur son passé, en regardant sans concession son présent pour élaborer un futur pleinement au service de l’enseignement catholique, de ses établissements, des enfants des jeunes et des familles</a:t>
            </a:r>
            <a:r>
              <a:rPr lang="fr-FR" altLang="fr-FR" i="1" smtClean="0">
                <a:solidFill>
                  <a:srgbClr val="FF0000"/>
                </a:solidFill>
              </a:rPr>
              <a:t>.</a:t>
            </a:r>
          </a:p>
          <a:p>
            <a:pPr eaLnBrk="1" hangingPunct="1">
              <a:spcBef>
                <a:spcPct val="0"/>
              </a:spcBef>
            </a:pPr>
            <a:endParaRPr lang="fr-FR" altLang="fr-FR" smtClean="0"/>
          </a:p>
          <a:p>
            <a:pPr eaLnBrk="1" hangingPunct="1">
              <a:spcBef>
                <a:spcPct val="0"/>
              </a:spcBef>
            </a:pPr>
            <a:r>
              <a:rPr lang="fr-FR" altLang="fr-FR" smtClean="0"/>
              <a:t>Il ne s’agit pas pour nous de faire la promotion de l’UGSEL en faisant une présentation exhaustive de son projet mais de vous faire part de ce que nous sommes, de quelques priorités et d’échanger avec vous afin d’entendre vos retours. Car l’UGSEL à tous les niveaux, de l’établissement au national n’a pas d’autre engagement éducatif que celui de l’enseignement catholique et n’a pas d’autres activités qui ne s’inséreraient pas dans le projet de l’enseignement catholique.</a:t>
            </a:r>
          </a:p>
          <a:p>
            <a:pPr eaLnBrk="1" hangingPunct="1">
              <a:spcBef>
                <a:spcPct val="0"/>
              </a:spcBef>
            </a:pPr>
            <a:endParaRPr lang="fr-FR" altLang="fr-FR" smtClean="0"/>
          </a:p>
          <a:p>
            <a:pPr eaLnBrk="1" hangingPunct="1">
              <a:spcBef>
                <a:spcPct val="0"/>
              </a:spcBef>
            </a:pPr>
            <a:r>
              <a:rPr lang="fr-FR" altLang="fr-FR" smtClean="0"/>
              <a:t>Elle se place résolument en situation de service des établissements en fonction des besoins identifiés.</a:t>
            </a:r>
          </a:p>
          <a:p>
            <a:pPr eaLnBrk="1" hangingPunct="1">
              <a:spcBef>
                <a:spcPct val="0"/>
              </a:spcBef>
            </a:pPr>
            <a:endParaRPr lang="fr-FR" altLang="fr-FR" smtClean="0"/>
          </a:p>
        </p:txBody>
      </p:sp>
      <p:sp>
        <p:nvSpPr>
          <p:cNvPr id="204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15E9D5-614D-4FA0-9875-2350AB3FB2CA}" type="slidenum">
              <a:rPr lang="fr-FR" altLang="fr-FR"/>
              <a:pPr>
                <a:spcBef>
                  <a:spcPct val="0"/>
                </a:spcBef>
              </a:pPr>
              <a:t>1</a:t>
            </a:fld>
            <a:endParaRPr lang="fr-FR" altLang="fr-FR"/>
          </a:p>
        </p:txBody>
      </p:sp>
    </p:spTree>
    <p:extLst>
      <p:ext uri="{BB962C8B-B14F-4D97-AF65-F5344CB8AC3E}">
        <p14:creationId xmlns:p14="http://schemas.microsoft.com/office/powerpoint/2010/main" val="113861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marL="457200" algn="just" eaLnBrk="1" fontAlgn="auto" hangingPunct="1">
              <a:spcBef>
                <a:spcPts val="0"/>
              </a:spcBef>
              <a:spcAft>
                <a:spcPts val="0"/>
              </a:spcAft>
              <a:defRPr/>
            </a:pPr>
            <a:r>
              <a:rPr lang="fr-FR" dirty="0" smtClean="0">
                <a:ea typeface="SimSun"/>
                <a:cs typeface="Times New Roman"/>
              </a:rPr>
              <a:t>A son Assemblée générale du 7 juin 2013, l’UGSEL a adopté une nouvelle identité visuelle, composée de trois éléments :</a:t>
            </a:r>
            <a:endParaRPr lang="fr-FR" sz="1000" dirty="0" smtClean="0">
              <a:latin typeface="News Gothic MT"/>
              <a:ea typeface="SimSun"/>
              <a:cs typeface="Times New Roman"/>
            </a:endParaRPr>
          </a:p>
          <a:p>
            <a:pPr marL="342900" indent="-342900" algn="just" eaLnBrk="1" fontAlgn="auto" hangingPunct="1">
              <a:spcBef>
                <a:spcPts val="0"/>
              </a:spcBef>
              <a:spcAft>
                <a:spcPts val="0"/>
              </a:spcAft>
              <a:buFont typeface="Calibri"/>
              <a:buChar char="-"/>
              <a:defRPr/>
            </a:pPr>
            <a:r>
              <a:rPr lang="fr-FR" dirty="0" smtClean="0">
                <a:ea typeface="SimSun"/>
                <a:cs typeface="Times New Roman"/>
              </a:rPr>
              <a:t>sa dénomination : UGSEL devient la Fédération sportive éducative de l’Enseignement catholique. L’ acronyme Union Générale Sportive de l’Enseignement Libre a été abandonné.</a:t>
            </a:r>
          </a:p>
          <a:p>
            <a:pPr marL="342900" indent="-342900" algn="just" eaLnBrk="1" fontAlgn="auto" hangingPunct="1">
              <a:spcBef>
                <a:spcPts val="0"/>
              </a:spcBef>
              <a:spcAft>
                <a:spcPts val="0"/>
              </a:spcAft>
              <a:buFont typeface="Calibri"/>
              <a:buChar char="-"/>
              <a:defRPr/>
            </a:pPr>
            <a:r>
              <a:rPr lang="fr-FR" dirty="0" smtClean="0">
                <a:ea typeface="SimSun"/>
                <a:cs typeface="Times New Roman"/>
              </a:rPr>
              <a:t>Sa signature sous forme de slogan : </a:t>
            </a:r>
            <a:r>
              <a:rPr lang="fr-FR" dirty="0" smtClean="0">
                <a:solidFill>
                  <a:prstClr val="black"/>
                </a:solidFill>
                <a:ea typeface="SimSun"/>
                <a:cs typeface="Times New Roman"/>
              </a:rPr>
              <a:t>Eduquer...tout un sport !</a:t>
            </a:r>
            <a:endParaRPr lang="fr-FR" sz="1000" dirty="0" smtClean="0">
              <a:latin typeface="News Gothic MT"/>
              <a:ea typeface="SimSun"/>
              <a:cs typeface="Times New Roman"/>
            </a:endParaRPr>
          </a:p>
          <a:p>
            <a:pPr marL="342900" indent="-342900" algn="just" eaLnBrk="1" fontAlgn="auto" hangingPunct="1">
              <a:spcBef>
                <a:spcPts val="0"/>
              </a:spcBef>
              <a:spcAft>
                <a:spcPts val="0"/>
              </a:spcAft>
              <a:buFont typeface="Calibri"/>
              <a:buChar char="-"/>
              <a:defRPr/>
            </a:pPr>
            <a:r>
              <a:rPr lang="fr-FR" dirty="0" smtClean="0">
                <a:ea typeface="SimSun"/>
                <a:cs typeface="Times New Roman"/>
              </a:rPr>
              <a:t>Et un principe d’unicité du logo pour l’ensemble du réseau.</a:t>
            </a:r>
          </a:p>
          <a:p>
            <a:pPr algn="just" eaLnBrk="1" fontAlgn="auto" hangingPunct="1">
              <a:spcBef>
                <a:spcPts val="0"/>
              </a:spcBef>
              <a:spcAft>
                <a:spcPts val="0"/>
              </a:spcAft>
              <a:buFont typeface="Calibri"/>
              <a:buNone/>
              <a:defRPr/>
            </a:pPr>
            <a:endParaRPr lang="fr-FR" dirty="0" smtClean="0">
              <a:ea typeface="SimSun"/>
              <a:cs typeface="Times New Roman"/>
            </a:endParaRPr>
          </a:p>
          <a:p>
            <a:pPr algn="just" eaLnBrk="1" fontAlgn="auto" hangingPunct="1">
              <a:spcBef>
                <a:spcPts val="0"/>
              </a:spcBef>
              <a:spcAft>
                <a:spcPts val="0"/>
              </a:spcAft>
              <a:buFont typeface="Calibri"/>
              <a:buNone/>
              <a:defRPr/>
            </a:pPr>
            <a:r>
              <a:rPr lang="fr-FR" dirty="0" smtClean="0">
                <a:ea typeface="SimSun"/>
                <a:cs typeface="Times New Roman"/>
              </a:rPr>
              <a:t>Ce logo exprime la vocation de l’UGSEL et ses valeurs. Il exprime l’idée éducative dans le « faire grandir », l’esprit sportif avec l’image du podium, le dynamisme et le mouvement tel un feu d’artifice, l’esprit d’équipe et la rencontre.</a:t>
            </a:r>
            <a:endParaRPr lang="fr-FR" sz="1000" dirty="0" smtClean="0">
              <a:latin typeface="News Gothic MT"/>
              <a:ea typeface="SimSun"/>
              <a:cs typeface="Times New Roman"/>
            </a:endParaRPr>
          </a:p>
          <a:p>
            <a:pPr eaLnBrk="1" fontAlgn="auto" hangingPunct="1">
              <a:spcBef>
                <a:spcPts val="0"/>
              </a:spcBef>
              <a:spcAft>
                <a:spcPts val="0"/>
              </a:spcAft>
              <a:defRPr/>
            </a:pPr>
            <a:endParaRPr lang="fr-FR" dirty="0"/>
          </a:p>
        </p:txBody>
      </p:sp>
      <p:sp>
        <p:nvSpPr>
          <p:cNvPr id="225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B1A2ED-F906-4CF6-B910-062B843F842E}" type="slidenum">
              <a:rPr lang="fr-FR" altLang="fr-FR"/>
              <a:pPr>
                <a:spcBef>
                  <a:spcPct val="0"/>
                </a:spcBef>
              </a:pPr>
              <a:t>2</a:t>
            </a:fld>
            <a:endParaRPr lang="fr-FR" altLang="fr-FR"/>
          </a:p>
        </p:txBody>
      </p:sp>
    </p:spTree>
    <p:extLst>
      <p:ext uri="{BB962C8B-B14F-4D97-AF65-F5344CB8AC3E}">
        <p14:creationId xmlns:p14="http://schemas.microsoft.com/office/powerpoint/2010/main" val="1430172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marL="457200" algn="just" eaLnBrk="1" fontAlgn="auto" hangingPunct="1">
              <a:spcBef>
                <a:spcPts val="0"/>
              </a:spcBef>
              <a:spcAft>
                <a:spcPts val="0"/>
              </a:spcAft>
              <a:defRPr/>
            </a:pPr>
            <a:r>
              <a:rPr lang="fr-FR" dirty="0" smtClean="0">
                <a:ea typeface="SimSun"/>
                <a:cs typeface="Times New Roman"/>
              </a:rPr>
              <a:t>A son Assemblée générale du 7 juin 2013, l’UGSEL a adopté une nouvelle identité visuelle, composée de trois éléments :</a:t>
            </a:r>
            <a:endParaRPr lang="fr-FR" sz="1000" dirty="0" smtClean="0">
              <a:latin typeface="News Gothic MT"/>
              <a:ea typeface="SimSun"/>
              <a:cs typeface="Times New Roman"/>
            </a:endParaRPr>
          </a:p>
          <a:p>
            <a:pPr marL="342900" indent="-342900" algn="just" eaLnBrk="1" fontAlgn="auto" hangingPunct="1">
              <a:spcBef>
                <a:spcPts val="0"/>
              </a:spcBef>
              <a:spcAft>
                <a:spcPts val="0"/>
              </a:spcAft>
              <a:buFont typeface="Calibri"/>
              <a:buChar char="-"/>
              <a:defRPr/>
            </a:pPr>
            <a:r>
              <a:rPr lang="fr-FR" dirty="0" smtClean="0">
                <a:ea typeface="SimSun"/>
                <a:cs typeface="Times New Roman"/>
              </a:rPr>
              <a:t>sa dénomination : UGSEL devient la Fédération sportive éducative de l’Enseignement catholique. L’ acronyme Union Générale Sportive de l’Enseignement Libre a été abandonné.</a:t>
            </a:r>
          </a:p>
          <a:p>
            <a:pPr marL="342900" indent="-342900" algn="just" eaLnBrk="1" fontAlgn="auto" hangingPunct="1">
              <a:spcBef>
                <a:spcPts val="0"/>
              </a:spcBef>
              <a:spcAft>
                <a:spcPts val="0"/>
              </a:spcAft>
              <a:buFont typeface="Calibri"/>
              <a:buChar char="-"/>
              <a:defRPr/>
            </a:pPr>
            <a:r>
              <a:rPr lang="fr-FR" dirty="0" smtClean="0">
                <a:ea typeface="SimSun"/>
                <a:cs typeface="Times New Roman"/>
              </a:rPr>
              <a:t>Sa signature sous forme de slogan : </a:t>
            </a:r>
            <a:r>
              <a:rPr lang="fr-FR" dirty="0" smtClean="0">
                <a:solidFill>
                  <a:prstClr val="black"/>
                </a:solidFill>
                <a:ea typeface="SimSun"/>
                <a:cs typeface="Times New Roman"/>
              </a:rPr>
              <a:t>Eduquer...tout un sport !</a:t>
            </a:r>
            <a:endParaRPr lang="fr-FR" sz="1000" dirty="0" smtClean="0">
              <a:latin typeface="News Gothic MT"/>
              <a:ea typeface="SimSun"/>
              <a:cs typeface="Times New Roman"/>
            </a:endParaRPr>
          </a:p>
          <a:p>
            <a:pPr marL="342900" indent="-342900" algn="just" eaLnBrk="1" fontAlgn="auto" hangingPunct="1">
              <a:spcBef>
                <a:spcPts val="0"/>
              </a:spcBef>
              <a:spcAft>
                <a:spcPts val="0"/>
              </a:spcAft>
              <a:buFont typeface="Calibri"/>
              <a:buChar char="-"/>
              <a:defRPr/>
            </a:pPr>
            <a:r>
              <a:rPr lang="fr-FR" dirty="0" smtClean="0">
                <a:ea typeface="SimSun"/>
                <a:cs typeface="Times New Roman"/>
              </a:rPr>
              <a:t>Et un principe d’unicité du logo pour l’ensemble du réseau.</a:t>
            </a:r>
          </a:p>
          <a:p>
            <a:pPr algn="just" eaLnBrk="1" fontAlgn="auto" hangingPunct="1">
              <a:spcBef>
                <a:spcPts val="0"/>
              </a:spcBef>
              <a:spcAft>
                <a:spcPts val="0"/>
              </a:spcAft>
              <a:buFont typeface="Calibri"/>
              <a:buNone/>
              <a:defRPr/>
            </a:pPr>
            <a:endParaRPr lang="fr-FR" dirty="0" smtClean="0">
              <a:ea typeface="SimSun"/>
              <a:cs typeface="Times New Roman"/>
            </a:endParaRPr>
          </a:p>
          <a:p>
            <a:pPr algn="just" eaLnBrk="1" fontAlgn="auto" hangingPunct="1">
              <a:spcBef>
                <a:spcPts val="0"/>
              </a:spcBef>
              <a:spcAft>
                <a:spcPts val="0"/>
              </a:spcAft>
              <a:buFont typeface="Calibri"/>
              <a:buNone/>
              <a:defRPr/>
            </a:pPr>
            <a:r>
              <a:rPr lang="fr-FR" dirty="0" smtClean="0">
                <a:ea typeface="SimSun"/>
                <a:cs typeface="Times New Roman"/>
              </a:rPr>
              <a:t>Ce logo exprime la vocation de l’UGSEL et ses valeurs. Il exprime l’idée éducative dans le « faire grandir », l’esprit sportif avec l’image du podium, le dynamisme et le mouvement tel un feu d’artifice, l’esprit d’équipe et la rencontre.</a:t>
            </a:r>
            <a:endParaRPr lang="fr-FR" sz="1000" dirty="0" smtClean="0">
              <a:latin typeface="News Gothic MT"/>
              <a:ea typeface="SimSun"/>
              <a:cs typeface="Times New Roman"/>
            </a:endParaRPr>
          </a:p>
          <a:p>
            <a:pPr eaLnBrk="1" fontAlgn="auto" hangingPunct="1">
              <a:spcBef>
                <a:spcPts val="0"/>
              </a:spcBef>
              <a:spcAft>
                <a:spcPts val="0"/>
              </a:spcAft>
              <a:defRPr/>
            </a:pPr>
            <a:endParaRPr lang="fr-FR" dirty="0"/>
          </a:p>
        </p:txBody>
      </p:sp>
      <p:sp>
        <p:nvSpPr>
          <p:cNvPr id="225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B1A2ED-F906-4CF6-B910-062B843F842E}" type="slidenum">
              <a:rPr lang="fr-FR" altLang="fr-FR"/>
              <a:pPr>
                <a:spcBef>
                  <a:spcPct val="0"/>
                </a:spcBef>
              </a:pPr>
              <a:t>3</a:t>
            </a:fld>
            <a:endParaRPr lang="fr-FR" altLang="fr-FR"/>
          </a:p>
        </p:txBody>
      </p:sp>
    </p:spTree>
    <p:extLst>
      <p:ext uri="{BB962C8B-B14F-4D97-AF65-F5344CB8AC3E}">
        <p14:creationId xmlns:p14="http://schemas.microsoft.com/office/powerpoint/2010/main" val="203299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u="sng" smtClean="0">
              <a:solidFill>
                <a:schemeClr val="accent2"/>
              </a:solidFill>
            </a:endParaRPr>
          </a:p>
        </p:txBody>
      </p:sp>
      <p:sp>
        <p:nvSpPr>
          <p:cNvPr id="245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EF36C2-B018-48E7-895D-B085427C15B1}" type="slidenum">
              <a:rPr lang="fr-FR" altLang="fr-FR"/>
              <a:pPr>
                <a:spcBef>
                  <a:spcPct val="0"/>
                </a:spcBef>
              </a:pPr>
              <a:t>4</a:t>
            </a:fld>
            <a:endParaRPr lang="fr-FR" altLang="fr-FR"/>
          </a:p>
        </p:txBody>
      </p:sp>
    </p:spTree>
    <p:extLst>
      <p:ext uri="{BB962C8B-B14F-4D97-AF65-F5344CB8AC3E}">
        <p14:creationId xmlns:p14="http://schemas.microsoft.com/office/powerpoint/2010/main" val="596551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solidFill>
                  <a:srgbClr val="000000"/>
                </a:solidFill>
              </a:rPr>
              <a:t>l’UGSEL s’est lancée en 2012 dans une belle aventure, celle d’écrire d’une part pour la première fois un projet qui précise ses valeurs et convictions, ses finalités éducatives et ses missions, bref son projet éducatif et d’autre part les orientations prioritaires qu’elle se donne pour les prochaines années au service de l’enseignement catholique et de ses instances reprises dans son projet associatif, documents qui sont dans votre dossier.</a:t>
            </a:r>
          </a:p>
          <a:p>
            <a:pPr eaLnBrk="1" hangingPunct="1">
              <a:spcBef>
                <a:spcPct val="0"/>
              </a:spcBef>
            </a:pPr>
            <a:endParaRPr lang="fr-FR" altLang="fr-FR" smtClean="0">
              <a:solidFill>
                <a:srgbClr val="000000"/>
              </a:solidFill>
            </a:endParaRPr>
          </a:p>
          <a:p>
            <a:pPr eaLnBrk="1" hangingPunct="1">
              <a:spcBef>
                <a:spcPct val="0"/>
              </a:spcBef>
            </a:pPr>
            <a:r>
              <a:rPr lang="fr-FR" altLang="fr-FR" smtClean="0">
                <a:solidFill>
                  <a:srgbClr val="000000"/>
                </a:solidFill>
              </a:rPr>
              <a:t>Ce travail d’écriture a été doublé d’une analyse sans concession de ses pratiques et de son fonctionnement. Ce travail a été effectué de manière collaborative et a concerné tous les échelons. </a:t>
            </a:r>
          </a:p>
          <a:p>
            <a:pPr eaLnBrk="1" hangingPunct="1">
              <a:spcBef>
                <a:spcPct val="0"/>
              </a:spcBef>
            </a:pPr>
            <a:endParaRPr lang="fr-FR" altLang="fr-FR" smtClean="0">
              <a:solidFill>
                <a:srgbClr val="000000"/>
              </a:solidFill>
            </a:endParaRPr>
          </a:p>
          <a:p>
            <a:pPr eaLnBrk="1" hangingPunct="1">
              <a:spcBef>
                <a:spcPct val="0"/>
              </a:spcBef>
            </a:pPr>
            <a:r>
              <a:rPr lang="fr-FR" altLang="fr-FR" smtClean="0">
                <a:solidFill>
                  <a:srgbClr val="000000"/>
                </a:solidFill>
              </a:rPr>
              <a:t>Vous constaterez à la lecture de ces documents l’unité des valeurs qui rassemblent tous les acteurs de l’UGSEL ainsi que notre volonté de renouveler les services rendus au sein de l’enseignement catholique. Ce travail s’est déroulé dans le même esprit et en grande cohérence avec celui de la rédaction du Statut de l’Enseignement catholique auquel l’UGSEL a participé de manière active.</a:t>
            </a:r>
          </a:p>
          <a:p>
            <a:pPr eaLnBrk="1" hangingPunct="1">
              <a:spcBef>
                <a:spcPct val="0"/>
              </a:spcBef>
            </a:pPr>
            <a:endParaRPr lang="fr-FR" altLang="fr-FR" smtClean="0"/>
          </a:p>
        </p:txBody>
      </p:sp>
      <p:sp>
        <p:nvSpPr>
          <p:cNvPr id="307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008E16-B5A8-4489-978B-93B4EC20ECB7}" type="slidenum">
              <a:rPr lang="fr-FR" altLang="fr-FR"/>
              <a:pPr>
                <a:spcBef>
                  <a:spcPct val="0"/>
                </a:spcBef>
              </a:pPr>
              <a:t>5</a:t>
            </a:fld>
            <a:endParaRPr lang="fr-FR" altLang="fr-FR"/>
          </a:p>
        </p:txBody>
      </p:sp>
    </p:spTree>
    <p:extLst>
      <p:ext uri="{BB962C8B-B14F-4D97-AF65-F5344CB8AC3E}">
        <p14:creationId xmlns:p14="http://schemas.microsoft.com/office/powerpoint/2010/main" val="3627476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b="1" smtClean="0">
                <a:solidFill>
                  <a:srgbClr val="000000"/>
                </a:solidFill>
              </a:rPr>
              <a:t>Animer</a:t>
            </a:r>
            <a:endParaRPr lang="fr-FR" altLang="fr-FR" smtClean="0">
              <a:solidFill>
                <a:srgbClr val="000000"/>
              </a:solidFill>
            </a:endParaRPr>
          </a:p>
          <a:p>
            <a:pPr eaLnBrk="1" hangingPunct="1">
              <a:spcBef>
                <a:spcPct val="0"/>
              </a:spcBef>
            </a:pPr>
            <a:r>
              <a:rPr lang="fr-FR" altLang="fr-FR" smtClean="0">
                <a:solidFill>
                  <a:srgbClr val="000000"/>
                </a:solidFill>
              </a:rPr>
              <a:t> Selon l’article 297 du Statut de l’Enseignement catholique, l’UGSEL est définie comme </a:t>
            </a:r>
            <a:r>
              <a:rPr lang="fr-FR" altLang="fr-FR" i="1" smtClean="0">
                <a:solidFill>
                  <a:srgbClr val="000000"/>
                </a:solidFill>
              </a:rPr>
              <a:t>Association partenaire dans l’animation institutionnelle de l’école catholique</a:t>
            </a:r>
            <a:r>
              <a:rPr lang="fr-FR" altLang="fr-FR" smtClean="0">
                <a:solidFill>
                  <a:srgbClr val="000000"/>
                </a:solidFill>
              </a:rPr>
              <a:t>. Elle est confirmée ainsi dans sa responsabilité d’animation aux côtés de ceux qui en ont reçu mission  : les tutelles, les directeurs diocésains, vous les chefs d’établissement. </a:t>
            </a:r>
          </a:p>
          <a:p>
            <a:pPr eaLnBrk="1" hangingPunct="1">
              <a:spcBef>
                <a:spcPct val="0"/>
              </a:spcBef>
            </a:pPr>
            <a:r>
              <a:rPr lang="fr-FR" altLang="fr-FR" u="sng" smtClean="0">
                <a:solidFill>
                  <a:srgbClr val="000000"/>
                </a:solidFill>
              </a:rPr>
              <a:t>Donner des exemples locaux ou nationaux comme en 2011, l’Opération Haka Jouer et son DVD sur la Coupe du Monde de rugby pour toutes les écoles, en 2012, l’organisation d’une délégation de jeunes d’ULIS et de lycéens aux Jeux Paralympiques de Londres, en 2013 le projet Jeu ici toi ailleurs : </a:t>
            </a:r>
            <a:r>
              <a:rPr lang="fr-FR" altLang="fr-FR" u="sng" smtClean="0">
                <a:solidFill>
                  <a:srgbClr val="FF0000"/>
                </a:solidFill>
              </a:rPr>
              <a:t>1200 établissements</a:t>
            </a:r>
            <a:r>
              <a:rPr lang="fr-FR" altLang="fr-FR" u="sng" smtClean="0">
                <a:solidFill>
                  <a:srgbClr val="000000"/>
                </a:solidFill>
              </a:rPr>
              <a:t>, 200 000 élèves </a:t>
            </a:r>
          </a:p>
          <a:p>
            <a:pPr eaLnBrk="1" hangingPunct="1">
              <a:spcBef>
                <a:spcPct val="0"/>
              </a:spcBef>
            </a:pPr>
            <a:endParaRPr lang="fr-FR" altLang="fr-FR" smtClean="0">
              <a:solidFill>
                <a:srgbClr val="000000"/>
              </a:solidFill>
            </a:endParaRPr>
          </a:p>
          <a:p>
            <a:pPr eaLnBrk="1" hangingPunct="1">
              <a:spcBef>
                <a:spcPct val="0"/>
              </a:spcBef>
            </a:pPr>
            <a:r>
              <a:rPr lang="fr-FR" altLang="fr-FR" u="sng" smtClean="0">
                <a:solidFill>
                  <a:srgbClr val="000000"/>
                </a:solidFill>
              </a:rPr>
              <a:t>Insister sur cette capacité de créer du lien entre les communautés éducatives des établissements par un projet partagé. Ce lien qui fait l’institution et développe le sentiment d’appartenance.</a:t>
            </a:r>
          </a:p>
          <a:p>
            <a:pPr eaLnBrk="1" hangingPunct="1">
              <a:spcBef>
                <a:spcPct val="0"/>
              </a:spcBef>
            </a:pPr>
            <a:endParaRPr lang="fr-FR" altLang="fr-FR" smtClean="0">
              <a:solidFill>
                <a:srgbClr val="000000"/>
              </a:solidFill>
            </a:endParaRPr>
          </a:p>
          <a:p>
            <a:pPr eaLnBrk="1" hangingPunct="1">
              <a:spcBef>
                <a:spcPct val="0"/>
              </a:spcBef>
            </a:pPr>
            <a:r>
              <a:rPr lang="fr-FR" altLang="fr-FR" b="1" smtClean="0">
                <a:solidFill>
                  <a:srgbClr val="000000"/>
                </a:solidFill>
              </a:rPr>
              <a:t>Former</a:t>
            </a:r>
            <a:endParaRPr lang="fr-FR" altLang="fr-FR" smtClean="0">
              <a:solidFill>
                <a:srgbClr val="000000"/>
              </a:solidFill>
            </a:endParaRPr>
          </a:p>
          <a:p>
            <a:pPr eaLnBrk="1" hangingPunct="1">
              <a:spcBef>
                <a:spcPct val="0"/>
              </a:spcBef>
            </a:pPr>
            <a:endParaRPr lang="fr-FR" altLang="fr-FR" smtClean="0">
              <a:solidFill>
                <a:srgbClr val="000000"/>
              </a:solidFill>
            </a:endParaRPr>
          </a:p>
          <a:p>
            <a:pPr eaLnBrk="1" hangingPunct="1">
              <a:spcBef>
                <a:spcPct val="0"/>
              </a:spcBef>
            </a:pPr>
            <a:r>
              <a:rPr lang="fr-FR" altLang="fr-FR" smtClean="0">
                <a:solidFill>
                  <a:srgbClr val="000000"/>
                </a:solidFill>
              </a:rPr>
              <a:t>L’UGSEL possède une longue expérience de formation des enseignants dans le domaine de l’EPS en 1</a:t>
            </a:r>
            <a:r>
              <a:rPr lang="fr-FR" altLang="fr-FR" baseline="30000" smtClean="0">
                <a:solidFill>
                  <a:srgbClr val="000000"/>
                </a:solidFill>
              </a:rPr>
              <a:t>er</a:t>
            </a:r>
            <a:r>
              <a:rPr lang="fr-FR" altLang="fr-FR" smtClean="0">
                <a:solidFill>
                  <a:srgbClr val="000000"/>
                </a:solidFill>
              </a:rPr>
              <a:t> et 2</a:t>
            </a:r>
            <a:r>
              <a:rPr lang="fr-FR" altLang="fr-FR" baseline="30000" smtClean="0">
                <a:solidFill>
                  <a:srgbClr val="000000"/>
                </a:solidFill>
              </a:rPr>
              <a:t>nd</a:t>
            </a:r>
            <a:r>
              <a:rPr lang="fr-FR" altLang="fr-FR" smtClean="0">
                <a:solidFill>
                  <a:srgbClr val="000000"/>
                </a:solidFill>
              </a:rPr>
              <a:t> degrés mais aussi en matière de prévention et de santé. Des outils innovants et des dossiers pédagogiques existent à destination des enseignants pour le développement de l’EPS (Par exemple, 50 activités corporelles à vivre à l’école, Album Maternelle, EPS et élèves à besoins éducatifs particuliers…).</a:t>
            </a:r>
            <a:br>
              <a:rPr lang="fr-FR" altLang="fr-FR" smtClean="0">
                <a:solidFill>
                  <a:srgbClr val="000000"/>
                </a:solidFill>
              </a:rPr>
            </a:br>
            <a:endParaRPr lang="fr-FR" altLang="fr-FR" smtClean="0">
              <a:solidFill>
                <a:srgbClr val="000000"/>
              </a:solidFill>
            </a:endParaRPr>
          </a:p>
          <a:p>
            <a:pPr eaLnBrk="1" hangingPunct="1">
              <a:spcBef>
                <a:spcPct val="0"/>
              </a:spcBef>
            </a:pPr>
            <a:r>
              <a:rPr lang="fr-FR" altLang="fr-FR" smtClean="0">
                <a:solidFill>
                  <a:srgbClr val="000000"/>
                </a:solidFill>
              </a:rPr>
              <a:t>Le partenariat avec Formiris  pour développer en interne les formations aux premiers secours à moindre coût pour les familles dans les collèges est aujourd’hui une initiative probante : Plus de 15 000 diplômes ont été délivrées en 2013. Vous avez reçu ou vous recevrez la plaquette de présentation de ce projet.</a:t>
            </a:r>
          </a:p>
          <a:p>
            <a:pPr eaLnBrk="1" hangingPunct="1">
              <a:spcBef>
                <a:spcPct val="0"/>
              </a:spcBef>
            </a:pPr>
            <a:endParaRPr lang="fr-FR" altLang="fr-FR" b="1" smtClean="0">
              <a:solidFill>
                <a:srgbClr val="000000"/>
              </a:solidFill>
            </a:endParaRPr>
          </a:p>
          <a:p>
            <a:pPr eaLnBrk="1" hangingPunct="1">
              <a:spcBef>
                <a:spcPct val="0"/>
              </a:spcBef>
            </a:pPr>
            <a:r>
              <a:rPr lang="fr-FR" altLang="fr-FR" b="1" smtClean="0">
                <a:solidFill>
                  <a:srgbClr val="000000"/>
                </a:solidFill>
              </a:rPr>
              <a:t>Fédérer</a:t>
            </a:r>
            <a:r>
              <a:rPr lang="fr-FR" altLang="fr-FR" smtClean="0">
                <a:solidFill>
                  <a:srgbClr val="000000"/>
                </a:solidFill>
              </a:rPr>
              <a:t> </a:t>
            </a:r>
          </a:p>
          <a:p>
            <a:pPr eaLnBrk="1" hangingPunct="1">
              <a:spcBef>
                <a:spcPct val="0"/>
              </a:spcBef>
            </a:pPr>
            <a:endParaRPr lang="fr-FR" altLang="fr-FR" smtClean="0">
              <a:solidFill>
                <a:srgbClr val="000000"/>
              </a:solidFill>
            </a:endParaRPr>
          </a:p>
          <a:p>
            <a:pPr eaLnBrk="1" hangingPunct="1">
              <a:spcBef>
                <a:spcPct val="0"/>
              </a:spcBef>
            </a:pPr>
            <a:r>
              <a:rPr lang="fr-FR" altLang="fr-FR" smtClean="0">
                <a:solidFill>
                  <a:srgbClr val="000000"/>
                </a:solidFill>
              </a:rPr>
              <a:t>Comme le disait Eric de Labarre, l’UGSEL est LA fédération sportive éducative</a:t>
            </a:r>
            <a:r>
              <a:rPr lang="fr-FR" altLang="fr-FR" i="1" smtClean="0">
                <a:solidFill>
                  <a:srgbClr val="000000"/>
                </a:solidFill>
              </a:rPr>
              <a:t> </a:t>
            </a:r>
            <a:r>
              <a:rPr lang="fr-FR" altLang="fr-FR" smtClean="0">
                <a:solidFill>
                  <a:srgbClr val="000000"/>
                </a:solidFill>
              </a:rPr>
              <a:t>de l’enseignement catholique.</a:t>
            </a:r>
          </a:p>
          <a:p>
            <a:pPr eaLnBrk="1" hangingPunct="1">
              <a:spcBef>
                <a:spcPct val="0"/>
              </a:spcBef>
            </a:pPr>
            <a:r>
              <a:rPr lang="fr-FR" altLang="fr-FR" smtClean="0">
                <a:solidFill>
                  <a:srgbClr val="000000"/>
                </a:solidFill>
              </a:rPr>
              <a:t>La plus value éducative du sport scolaire, en termes de lutte contre l’échec scolaire par la valorisation d’autres compétences, l’apprentissage de la responsabilité et du vivre ensemble n’est plus à démontrer. De surcroît, les rencontres sportives peuvent constituer un vrai levier pour le renforcement du lien entre enseignants. Enfin, L’UGSEL peut fédérer de nombreux établissements autour d’évènementiels sportifs en lien avec des partenaires associatifs, autour de thématiques transversales pluridisciplinaires : Développement durable avec Terre d’Enjeux, solidarité avec Jeu ici toi ailleurs. </a:t>
            </a:r>
            <a:r>
              <a:rPr lang="fr-FR" altLang="fr-FR" u="sng" smtClean="0">
                <a:solidFill>
                  <a:srgbClr val="000000"/>
                </a:solidFill>
              </a:rPr>
              <a:t>Ajouter des exemples locaux</a:t>
            </a:r>
            <a:r>
              <a:rPr lang="fr-FR" altLang="fr-FR" smtClean="0">
                <a:solidFill>
                  <a:srgbClr val="000000"/>
                </a:solidFill>
              </a:rPr>
              <a:t>.</a:t>
            </a:r>
          </a:p>
          <a:p>
            <a:pPr eaLnBrk="1" hangingPunct="1">
              <a:spcBef>
                <a:spcPct val="0"/>
              </a:spcBef>
            </a:pPr>
            <a:endParaRPr lang="fr-FR" altLang="fr-FR" smtClean="0"/>
          </a:p>
        </p:txBody>
      </p:sp>
      <p:sp>
        <p:nvSpPr>
          <p:cNvPr id="368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1FF0D1-1826-4384-B5F7-F723B2DF35C7}" type="slidenum">
              <a:rPr lang="fr-FR" altLang="fr-FR"/>
              <a:pPr>
                <a:spcBef>
                  <a:spcPct val="0"/>
                </a:spcBef>
              </a:pPr>
              <a:t>6</a:t>
            </a:fld>
            <a:endParaRPr lang="fr-FR" altLang="fr-FR"/>
          </a:p>
        </p:txBody>
      </p:sp>
    </p:spTree>
    <p:extLst>
      <p:ext uri="{BB962C8B-B14F-4D97-AF65-F5344CB8AC3E}">
        <p14:creationId xmlns:p14="http://schemas.microsoft.com/office/powerpoint/2010/main" val="186463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solidFill>
                  <a:srgbClr val="000000"/>
                </a:solidFill>
              </a:rPr>
              <a:t>La triple mission se déploie pour les 4 années à venir dans un nouveau projet associatif qui se décline par un plan d’orientations construit à la suite d’un diagnostic élaboré par tous les acteurs.</a:t>
            </a:r>
          </a:p>
          <a:p>
            <a:pPr eaLnBrk="1" hangingPunct="1">
              <a:spcBef>
                <a:spcPct val="0"/>
              </a:spcBef>
            </a:pPr>
            <a:endParaRPr lang="fr-FR" altLang="fr-FR" smtClean="0"/>
          </a:p>
        </p:txBody>
      </p:sp>
      <p:sp>
        <p:nvSpPr>
          <p:cNvPr id="389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D0CD6B-D3AA-4B22-96ED-5261C58D8961}" type="slidenum">
              <a:rPr lang="fr-FR" altLang="fr-FR">
                <a:solidFill>
                  <a:srgbClr val="000000"/>
                </a:solidFill>
              </a:rPr>
              <a:pPr>
                <a:spcBef>
                  <a:spcPct val="0"/>
                </a:spcBef>
              </a:pPr>
              <a:t>7</a:t>
            </a:fld>
            <a:endParaRPr lang="fr-FR" altLang="fr-FR">
              <a:solidFill>
                <a:srgbClr val="000000"/>
              </a:solidFill>
            </a:endParaRPr>
          </a:p>
        </p:txBody>
      </p:sp>
    </p:spTree>
    <p:extLst>
      <p:ext uri="{BB962C8B-B14F-4D97-AF65-F5344CB8AC3E}">
        <p14:creationId xmlns:p14="http://schemas.microsoft.com/office/powerpoint/2010/main" val="3257558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r>
              <a:rPr lang="fr-FR" dirty="0" smtClean="0">
                <a:solidFill>
                  <a:prstClr val="black"/>
                </a:solidFill>
              </a:rPr>
              <a:t>Deux constats se sont dégagés du terrain : un manque de communication entre l’UGSEL et les acteurs de l’EC (directions diocésaines, chefs d’établissements….) et une insuffisance de moyens. Deux priorités ont émergé. La première : Se donner les moyens d’être efficient dans les services rendus aux établissements.</a:t>
            </a:r>
          </a:p>
          <a:p>
            <a:pPr eaLnBrk="1" fontAlgn="auto" hangingPunct="1">
              <a:spcBef>
                <a:spcPts val="0"/>
              </a:spcBef>
              <a:spcAft>
                <a:spcPts val="0"/>
              </a:spcAft>
              <a:defRPr/>
            </a:pPr>
            <a:r>
              <a:rPr lang="fr-FR" u="sng" dirty="0" smtClean="0"/>
              <a:t>Rectangle rouge </a:t>
            </a:r>
            <a:r>
              <a:rPr lang="fr-FR" dirty="0" smtClean="0"/>
              <a:t>: En effet, dans cette logique de service, nous avons décidé de ne pas entrer par la question des moyens mais par la question du projet que nous proposons comme nous n’avons pas voulu entrer par la question de l’organisation mais par celle du sens. La question des moyens est seconde et est ordonnée aux projets que l’UGSEL propose. </a:t>
            </a:r>
          </a:p>
          <a:p>
            <a:pPr eaLnBrk="1" fontAlgn="auto" hangingPunct="1">
              <a:spcBef>
                <a:spcPts val="0"/>
              </a:spcBef>
              <a:spcAft>
                <a:spcPts val="0"/>
              </a:spcAft>
              <a:defRPr/>
            </a:pPr>
            <a:r>
              <a:rPr lang="fr-FR" u="sng" dirty="0" smtClean="0"/>
              <a:t>Rectangle violet </a:t>
            </a:r>
            <a:r>
              <a:rPr lang="fr-FR" dirty="0" smtClean="0"/>
              <a:t>: C’est pourquoi après avoir écrit le projet éducatif, l’UGSEL s’attelle à la tâche de refondre ses Statuts</a:t>
            </a:r>
          </a:p>
          <a:p>
            <a:pPr eaLnBrk="1" fontAlgn="auto" hangingPunct="1">
              <a:spcBef>
                <a:spcPts val="0"/>
              </a:spcBef>
              <a:spcAft>
                <a:spcPts val="0"/>
              </a:spcAft>
              <a:defRPr/>
            </a:pPr>
            <a:r>
              <a:rPr lang="fr-FR" u="sng" dirty="0" smtClean="0"/>
              <a:t>Rectangle vert </a:t>
            </a:r>
            <a:r>
              <a:rPr lang="fr-FR" dirty="0" smtClean="0"/>
              <a:t>:  Dans cette volonté d’adaptation et d’innovation, l’UGSEL va rechercher de nouvelles propositions ou adapter celles qui existent en matière d’animation sportive dans les territoires où elle subit la concurrence de l’UNSS, les secteurs où les établissements sont éloignés, où elle est absente.</a:t>
            </a:r>
          </a:p>
          <a:p>
            <a:pPr eaLnBrk="1" fontAlgn="auto" hangingPunct="1">
              <a:spcBef>
                <a:spcPts val="0"/>
              </a:spcBef>
              <a:spcAft>
                <a:spcPts val="0"/>
              </a:spcAft>
              <a:defRPr/>
            </a:pPr>
            <a:endParaRPr lang="fr-FR" dirty="0" smtClean="0"/>
          </a:p>
          <a:p>
            <a:pPr marL="171450" indent="-171450" eaLnBrk="1" fontAlgn="auto" hangingPunct="1">
              <a:spcBef>
                <a:spcPts val="0"/>
              </a:spcBef>
              <a:spcAft>
                <a:spcPts val="0"/>
              </a:spcAft>
              <a:buFontTx/>
              <a:buChar char="-"/>
              <a:defRPr/>
            </a:pPr>
            <a:endParaRPr lang="fr-FR" dirty="0" smtClean="0"/>
          </a:p>
        </p:txBody>
      </p:sp>
      <p:sp>
        <p:nvSpPr>
          <p:cNvPr id="409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CA4F4A-A31B-4A32-89FB-52D4DAE0A5F5}" type="slidenum">
              <a:rPr lang="fr-FR" altLang="fr-FR"/>
              <a:pPr>
                <a:spcBef>
                  <a:spcPct val="0"/>
                </a:spcBef>
              </a:pPr>
              <a:t>8</a:t>
            </a:fld>
            <a:endParaRPr lang="fr-FR" altLang="fr-FR"/>
          </a:p>
        </p:txBody>
      </p:sp>
    </p:spTree>
    <p:extLst>
      <p:ext uri="{BB962C8B-B14F-4D97-AF65-F5344CB8AC3E}">
        <p14:creationId xmlns:p14="http://schemas.microsoft.com/office/powerpoint/2010/main" val="2232117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endParaRPr lang="fr-FR" dirty="0" smtClean="0"/>
          </a:p>
          <a:p>
            <a:pPr eaLnBrk="1" fontAlgn="auto" hangingPunct="1">
              <a:spcBef>
                <a:spcPts val="0"/>
              </a:spcBef>
              <a:spcAft>
                <a:spcPts val="0"/>
              </a:spcAft>
              <a:defRPr/>
            </a:pPr>
            <a:r>
              <a:rPr lang="fr-FR" dirty="0" smtClean="0"/>
              <a:t>Seconde priorité :Renforcer la contribution de l’UGSEL au sein de l’Enseignement catholique</a:t>
            </a:r>
          </a:p>
          <a:p>
            <a:pPr eaLnBrk="1" fontAlgn="auto" hangingPunct="1">
              <a:spcBef>
                <a:spcPts val="0"/>
              </a:spcBef>
              <a:spcAft>
                <a:spcPts val="0"/>
              </a:spcAft>
              <a:defRPr/>
            </a:pPr>
            <a:r>
              <a:rPr lang="fr-FR" u="sng" dirty="0" smtClean="0"/>
              <a:t>Rectangle rouge </a:t>
            </a:r>
            <a:r>
              <a:rPr lang="fr-FR" dirty="0" smtClean="0"/>
              <a:t>: Chaque acteur de l’UGSEL est invité à participer activement aux instances en apportant sa pierre aux réflexions et à l’élaboration des projets (CODIEC, CAEC, Conseil d’administrations…)</a:t>
            </a:r>
          </a:p>
          <a:p>
            <a:pPr eaLnBrk="1" fontAlgn="auto" hangingPunct="1">
              <a:spcBef>
                <a:spcPts val="0"/>
              </a:spcBef>
              <a:spcAft>
                <a:spcPts val="0"/>
              </a:spcAft>
              <a:defRPr/>
            </a:pPr>
            <a:r>
              <a:rPr lang="fr-FR" u="sng" dirty="0" smtClean="0"/>
              <a:t>Rectangle vert </a:t>
            </a:r>
            <a:r>
              <a:rPr lang="fr-FR" dirty="0" smtClean="0"/>
              <a:t>: L’UGSEL s’inscrit pleinement dans les chantiers ouverts par la convention et dans les défis que doit relever aujourd’hui l’Enseignement catholique et propose avec humilité et dans  la mesure de ses moyens son expérience et son savoir-faire  notamment dans ces domaines : </a:t>
            </a:r>
            <a:r>
              <a:rPr lang="fr-FR" u="sng" dirty="0" smtClean="0"/>
              <a:t>Ajouter des projets locaux</a:t>
            </a:r>
          </a:p>
          <a:p>
            <a:pPr marL="171450" indent="-171450" eaLnBrk="1" fontAlgn="auto" hangingPunct="1">
              <a:spcBef>
                <a:spcPts val="0"/>
              </a:spcBef>
              <a:spcAft>
                <a:spcPts val="0"/>
              </a:spcAft>
              <a:buFontTx/>
              <a:buChar char="-"/>
              <a:defRPr/>
            </a:pPr>
            <a:r>
              <a:rPr lang="fr-FR" dirty="0" smtClean="0"/>
              <a:t>Le travail avec des partenaires extérieurs ( accompagnement éducatif, temps périscolaire avec la réforme des rythmes scolaires)</a:t>
            </a:r>
          </a:p>
          <a:p>
            <a:pPr marL="171450" indent="-171450" eaLnBrk="1" fontAlgn="auto" hangingPunct="1">
              <a:spcBef>
                <a:spcPts val="0"/>
              </a:spcBef>
              <a:spcAft>
                <a:spcPts val="0"/>
              </a:spcAft>
              <a:buFontTx/>
              <a:buChar char="-"/>
              <a:defRPr/>
            </a:pPr>
            <a:r>
              <a:rPr lang="fr-FR" dirty="0" smtClean="0"/>
              <a:t>L’animation et l’organisation de projets transversaux intra ou interdiocésains, internes ou partenariaux : Rencontres Sport’Diffs 1</a:t>
            </a:r>
            <a:r>
              <a:rPr lang="fr-FR" baseline="30000" dirty="0" smtClean="0"/>
              <a:t>er</a:t>
            </a:r>
            <a:r>
              <a:rPr lang="fr-FR" dirty="0" smtClean="0"/>
              <a:t> degré 2014 (élèves à besoins éducatifs particuliers CLIS) – Tournois de sport unifié (ULIS)</a:t>
            </a:r>
          </a:p>
          <a:p>
            <a:pPr marL="171450" indent="-171450" eaLnBrk="1" fontAlgn="auto" hangingPunct="1">
              <a:spcBef>
                <a:spcPts val="0"/>
              </a:spcBef>
              <a:spcAft>
                <a:spcPts val="0"/>
              </a:spcAft>
              <a:buFontTx/>
              <a:buChar char="-"/>
              <a:defRPr/>
            </a:pPr>
            <a:r>
              <a:rPr lang="fr-FR" dirty="0" smtClean="0"/>
              <a:t>La créativité pédagogique : Innovation pédagogique de ses projets (</a:t>
            </a:r>
            <a:r>
              <a:rPr lang="fr-FR" dirty="0" err="1" smtClean="0"/>
              <a:t>Rugby’School</a:t>
            </a:r>
            <a:r>
              <a:rPr lang="fr-FR" dirty="0" smtClean="0"/>
              <a:t> 2015 : projet linguistique et rugbystique)…</a:t>
            </a:r>
          </a:p>
          <a:p>
            <a:pPr marL="171450" indent="-171450" eaLnBrk="1" fontAlgn="auto" hangingPunct="1">
              <a:spcBef>
                <a:spcPts val="0"/>
              </a:spcBef>
              <a:spcAft>
                <a:spcPts val="0"/>
              </a:spcAft>
              <a:buFontTx/>
              <a:buChar char="-"/>
              <a:defRPr/>
            </a:pPr>
            <a:r>
              <a:rPr lang="fr-FR" dirty="0" smtClean="0"/>
              <a:t>L’animation pastorale : Projet éducatif et caritatif ( partenaires humanitaires BICE, CCFD, EDM, SSVP…) –Elaboration d’un projet d’animation pastorale</a:t>
            </a:r>
          </a:p>
          <a:p>
            <a:pPr marL="171450" indent="-171450" eaLnBrk="1" fontAlgn="auto" hangingPunct="1">
              <a:spcBef>
                <a:spcPts val="0"/>
              </a:spcBef>
              <a:spcAft>
                <a:spcPts val="0"/>
              </a:spcAft>
              <a:buFontTx/>
              <a:buChar char="-"/>
              <a:defRPr/>
            </a:pPr>
            <a:endParaRPr lang="fr-FR" dirty="0" smtClean="0"/>
          </a:p>
          <a:p>
            <a:pPr eaLnBrk="1" fontAlgn="auto" hangingPunct="1">
              <a:spcBef>
                <a:spcPts val="0"/>
              </a:spcBef>
              <a:spcAft>
                <a:spcPts val="0"/>
              </a:spcAft>
              <a:defRPr/>
            </a:pPr>
            <a:endParaRPr lang="fr-FR" i="1" dirty="0" smtClean="0"/>
          </a:p>
        </p:txBody>
      </p:sp>
      <p:sp>
        <p:nvSpPr>
          <p:cNvPr id="430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DF2E53-F3B9-48E3-B502-DCB08579E023}" type="slidenum">
              <a:rPr lang="fr-FR" altLang="fr-FR"/>
              <a:pPr>
                <a:spcBef>
                  <a:spcPct val="0"/>
                </a:spcBef>
              </a:pPr>
              <a:t>9</a:t>
            </a:fld>
            <a:endParaRPr lang="fr-FR" altLang="fr-FR"/>
          </a:p>
        </p:txBody>
      </p:sp>
    </p:spTree>
    <p:extLst>
      <p:ext uri="{BB962C8B-B14F-4D97-AF65-F5344CB8AC3E}">
        <p14:creationId xmlns:p14="http://schemas.microsoft.com/office/powerpoint/2010/main" val="510933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 name="Imag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001000" y="5867400"/>
            <a:ext cx="9144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4"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5486400"/>
            <a:ext cx="1004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729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E4F65DF2-5A53-4DD7-8F3A-A599385F6BDD}" type="datetimeFigureOut">
              <a:rPr lang="fr-FR"/>
              <a:pPr>
                <a:defRPr/>
              </a:pPr>
              <a:t>07/11/2013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07A2D4D-E045-489C-BF21-F0F7D23192F2}" type="slidenum">
              <a:rPr lang="fr-FR"/>
              <a:pPr>
                <a:defRPr/>
              </a:pPr>
              <a:t>‹N°›</a:t>
            </a:fld>
            <a:endParaRPr lang="fr-FR"/>
          </a:p>
        </p:txBody>
      </p:sp>
    </p:spTree>
    <p:extLst>
      <p:ext uri="{BB962C8B-B14F-4D97-AF65-F5344CB8AC3E}">
        <p14:creationId xmlns:p14="http://schemas.microsoft.com/office/powerpoint/2010/main" val="277907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61D3C09E-A169-4352-AA62-1D656F82398F}" type="datetimeFigureOut">
              <a:rPr lang="fr-FR"/>
              <a:pPr>
                <a:defRPr/>
              </a:pPr>
              <a:t>07/11/2013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9575FAB-E5A7-4645-9B99-083992BCF3A9}" type="slidenum">
              <a:rPr lang="fr-FR"/>
              <a:pPr>
                <a:defRPr/>
              </a:pPr>
              <a:t>‹N°›</a:t>
            </a:fld>
            <a:endParaRPr lang="fr-FR"/>
          </a:p>
        </p:txBody>
      </p:sp>
    </p:spTree>
    <p:extLst>
      <p:ext uri="{BB962C8B-B14F-4D97-AF65-F5344CB8AC3E}">
        <p14:creationId xmlns:p14="http://schemas.microsoft.com/office/powerpoint/2010/main" val="1538839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64394" y="864394"/>
            <a:ext cx="6884988"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001000" y="5867400"/>
            <a:ext cx="9144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endParaRPr>
          </a:p>
        </p:txBody>
      </p:sp>
      <p:pic>
        <p:nvPicPr>
          <p:cNvPr id="6"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8288" y="5661025"/>
            <a:ext cx="10048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sz="quarter" idx="10"/>
          </p:nvPr>
        </p:nvSpPr>
        <p:spPr>
          <a:xfrm>
            <a:off x="2146970" y="1628800"/>
            <a:ext cx="6768430" cy="4464645"/>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0" name="Titre 1"/>
          <p:cNvSpPr>
            <a:spLocks noGrp="1"/>
          </p:cNvSpPr>
          <p:nvPr>
            <p:ph type="title"/>
          </p:nvPr>
        </p:nvSpPr>
        <p:spPr>
          <a:xfrm>
            <a:off x="2146970" y="434181"/>
            <a:ext cx="6776562" cy="655638"/>
          </a:xfrm>
        </p:spPr>
        <p:txBody>
          <a:bodyPr/>
          <a:lstStyle/>
          <a:p>
            <a:r>
              <a:rPr lang="fr-FR" dirty="0" smtClean="0"/>
              <a:t>Cliquez et modifiez le titre</a:t>
            </a:r>
            <a:endParaRPr lang="fr-FR" dirty="0"/>
          </a:p>
        </p:txBody>
      </p:sp>
    </p:spTree>
    <p:extLst>
      <p:ext uri="{BB962C8B-B14F-4D97-AF65-F5344CB8AC3E}">
        <p14:creationId xmlns:p14="http://schemas.microsoft.com/office/powerpoint/2010/main" val="1882343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fontAlgn="auto">
              <a:spcBef>
                <a:spcPts val="0"/>
              </a:spcBef>
              <a:spcAft>
                <a:spcPts val="0"/>
              </a:spcAft>
              <a:defRPr>
                <a:ea typeface="+mn-ea"/>
              </a:defRPr>
            </a:lvl1pPr>
          </a:lstStyle>
          <a:p>
            <a:pPr>
              <a:defRPr/>
            </a:pPr>
            <a:fld id="{8F641410-E2E8-4707-9292-EA0C8898B2F4}" type="datetimeFigureOut">
              <a:rPr lang="fr-FR" altLang="fr-FR"/>
              <a:pPr>
                <a:defRPr/>
              </a:pPr>
              <a:t>07/11/2013</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pPr>
              <a:defRPr/>
            </a:pPr>
            <a:fld id="{DEF69E57-F6EB-40DC-8AE6-3253E57B6D57}" type="slidenum">
              <a:rPr lang="fr-FR" altLang="fr-FR"/>
              <a:pPr>
                <a:defRPr/>
              </a:pPr>
              <a:t>‹N°›</a:t>
            </a:fld>
            <a:endParaRPr lang="fr-FR" altLang="fr-FR"/>
          </a:p>
        </p:txBody>
      </p:sp>
    </p:spTree>
    <p:extLst>
      <p:ext uri="{BB962C8B-B14F-4D97-AF65-F5344CB8AC3E}">
        <p14:creationId xmlns:p14="http://schemas.microsoft.com/office/powerpoint/2010/main" val="2223238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fontAlgn="auto">
              <a:spcBef>
                <a:spcPts val="0"/>
              </a:spcBef>
              <a:spcAft>
                <a:spcPts val="0"/>
              </a:spcAft>
              <a:defRPr>
                <a:ea typeface="+mn-ea"/>
              </a:defRPr>
            </a:lvl1pPr>
          </a:lstStyle>
          <a:p>
            <a:pPr>
              <a:defRPr/>
            </a:pPr>
            <a:fld id="{0F1947BD-C54A-49E9-B4CC-93E41AB1079C}" type="datetimeFigureOut">
              <a:rPr lang="fr-FR" altLang="fr-FR"/>
              <a:pPr>
                <a:defRPr/>
              </a:pPr>
              <a:t>07/11/2013</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pPr>
              <a:defRPr/>
            </a:pPr>
            <a:fld id="{7F0E4FBD-8015-418B-9AC5-0109748B615F}" type="slidenum">
              <a:rPr lang="fr-FR" altLang="fr-FR"/>
              <a:pPr>
                <a:defRPr/>
              </a:pPr>
              <a:t>‹N°›</a:t>
            </a:fld>
            <a:endParaRPr lang="fr-FR" altLang="fr-FR"/>
          </a:p>
        </p:txBody>
      </p:sp>
    </p:spTree>
    <p:extLst>
      <p:ext uri="{BB962C8B-B14F-4D97-AF65-F5344CB8AC3E}">
        <p14:creationId xmlns:p14="http://schemas.microsoft.com/office/powerpoint/2010/main" val="1881189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fontAlgn="auto">
              <a:spcBef>
                <a:spcPts val="0"/>
              </a:spcBef>
              <a:spcAft>
                <a:spcPts val="0"/>
              </a:spcAft>
              <a:defRPr>
                <a:ea typeface="+mn-ea"/>
              </a:defRPr>
            </a:lvl1pPr>
          </a:lstStyle>
          <a:p>
            <a:pPr>
              <a:defRPr/>
            </a:pPr>
            <a:fld id="{C68C9A70-ECA0-413C-B5A9-BCA101FF72B5}" type="datetimeFigureOut">
              <a:rPr lang="fr-FR" altLang="fr-FR"/>
              <a:pPr>
                <a:defRPr/>
              </a:pPr>
              <a:t>07/11/2013</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pPr>
              <a:defRPr/>
            </a:pPr>
            <a:fld id="{E4000410-E7D2-4AE9-B4DF-6E62826F1598}" type="slidenum">
              <a:rPr lang="fr-FR" altLang="fr-FR"/>
              <a:pPr>
                <a:defRPr/>
              </a:pPr>
              <a:t>‹N°›</a:t>
            </a:fld>
            <a:endParaRPr lang="fr-FR" altLang="fr-FR"/>
          </a:p>
        </p:txBody>
      </p:sp>
    </p:spTree>
    <p:extLst>
      <p:ext uri="{BB962C8B-B14F-4D97-AF65-F5344CB8AC3E}">
        <p14:creationId xmlns:p14="http://schemas.microsoft.com/office/powerpoint/2010/main" val="2353163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fontAlgn="auto">
              <a:spcBef>
                <a:spcPts val="0"/>
              </a:spcBef>
              <a:spcAft>
                <a:spcPts val="0"/>
              </a:spcAft>
              <a:defRPr>
                <a:ea typeface="+mn-ea"/>
              </a:defRPr>
            </a:lvl1pPr>
          </a:lstStyle>
          <a:p>
            <a:pPr>
              <a:defRPr/>
            </a:pPr>
            <a:fld id="{8EEC9FEF-702C-462D-AF83-3D919CD53B99}" type="datetimeFigureOut">
              <a:rPr lang="fr-FR" altLang="fr-FR"/>
              <a:pPr>
                <a:defRPr/>
              </a:pPr>
              <a:t>07/11/2013</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smtClean="0"/>
            </a:lvl1pPr>
          </a:lstStyle>
          <a:p>
            <a:pPr>
              <a:defRPr/>
            </a:pPr>
            <a:fld id="{FC2D1699-845C-4D84-91D5-19CBACF67491}" type="slidenum">
              <a:rPr lang="fr-FR" altLang="fr-FR"/>
              <a:pPr>
                <a:defRPr/>
              </a:pPr>
              <a:t>‹N°›</a:t>
            </a:fld>
            <a:endParaRPr lang="fr-FR" altLang="fr-FR"/>
          </a:p>
        </p:txBody>
      </p:sp>
    </p:spTree>
    <p:extLst>
      <p:ext uri="{BB962C8B-B14F-4D97-AF65-F5344CB8AC3E}">
        <p14:creationId xmlns:p14="http://schemas.microsoft.com/office/powerpoint/2010/main" val="178659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fontAlgn="auto">
              <a:spcBef>
                <a:spcPts val="0"/>
              </a:spcBef>
              <a:spcAft>
                <a:spcPts val="0"/>
              </a:spcAft>
              <a:defRPr>
                <a:ea typeface="+mn-ea"/>
              </a:defRPr>
            </a:lvl1pPr>
          </a:lstStyle>
          <a:p>
            <a:pPr>
              <a:defRPr/>
            </a:pPr>
            <a:fld id="{A4078B46-0635-438A-951D-C06368B1E1FF}" type="datetimeFigureOut">
              <a:rPr lang="fr-FR" altLang="fr-FR"/>
              <a:pPr>
                <a:defRPr/>
              </a:pPr>
              <a:t>07/11/2013</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smtClean="0"/>
            </a:lvl1pPr>
          </a:lstStyle>
          <a:p>
            <a:pPr>
              <a:defRPr/>
            </a:pPr>
            <a:fld id="{26CFA3C6-3971-44B7-9115-2ED784A3AF07}" type="slidenum">
              <a:rPr lang="fr-FR" altLang="fr-FR"/>
              <a:pPr>
                <a:defRPr/>
              </a:pPr>
              <a:t>‹N°›</a:t>
            </a:fld>
            <a:endParaRPr lang="fr-FR" altLang="fr-FR"/>
          </a:p>
        </p:txBody>
      </p:sp>
    </p:spTree>
    <p:extLst>
      <p:ext uri="{BB962C8B-B14F-4D97-AF65-F5344CB8AC3E}">
        <p14:creationId xmlns:p14="http://schemas.microsoft.com/office/powerpoint/2010/main" val="3736941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fontAlgn="auto">
              <a:spcBef>
                <a:spcPts val="0"/>
              </a:spcBef>
              <a:spcAft>
                <a:spcPts val="0"/>
              </a:spcAft>
              <a:defRPr>
                <a:ea typeface="+mn-ea"/>
              </a:defRPr>
            </a:lvl1pPr>
          </a:lstStyle>
          <a:p>
            <a:pPr>
              <a:defRPr/>
            </a:pPr>
            <a:fld id="{12CE37D5-2E82-4C37-A3AF-53A93D9D3862}" type="datetimeFigureOut">
              <a:rPr lang="fr-FR" altLang="fr-FR"/>
              <a:pPr>
                <a:defRPr/>
              </a:pPr>
              <a:t>07/11/2013</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smtClean="0"/>
            </a:lvl1pPr>
          </a:lstStyle>
          <a:p>
            <a:pPr>
              <a:defRPr/>
            </a:pPr>
            <a:fld id="{EB78390F-0190-4172-8B69-7743FFBEEC39}" type="slidenum">
              <a:rPr lang="fr-FR" altLang="fr-FR"/>
              <a:pPr>
                <a:defRPr/>
              </a:pPr>
              <a:t>‹N°›</a:t>
            </a:fld>
            <a:endParaRPr lang="fr-FR" altLang="fr-FR"/>
          </a:p>
        </p:txBody>
      </p:sp>
    </p:spTree>
    <p:extLst>
      <p:ext uri="{BB962C8B-B14F-4D97-AF65-F5344CB8AC3E}">
        <p14:creationId xmlns:p14="http://schemas.microsoft.com/office/powerpoint/2010/main" val="3743986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fontAlgn="auto">
              <a:spcBef>
                <a:spcPts val="0"/>
              </a:spcBef>
              <a:spcAft>
                <a:spcPts val="0"/>
              </a:spcAft>
              <a:defRPr>
                <a:ea typeface="+mn-ea"/>
              </a:defRPr>
            </a:lvl1pPr>
          </a:lstStyle>
          <a:p>
            <a:pPr>
              <a:defRPr/>
            </a:pPr>
            <a:fld id="{DC2BD43B-343E-4543-BDFC-229FAE185758}" type="datetimeFigureOut">
              <a:rPr lang="fr-FR" altLang="fr-FR"/>
              <a:pPr>
                <a:defRPr/>
              </a:pPr>
              <a:t>07/11/2013</a:t>
            </a:fld>
            <a:endParaRPr lang="fr-FR" alt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smtClean="0"/>
            </a:lvl1pPr>
          </a:lstStyle>
          <a:p>
            <a:pPr>
              <a:defRPr/>
            </a:pPr>
            <a:fld id="{73C5F894-0F47-44B5-A6DA-5F017340B468}" type="slidenum">
              <a:rPr lang="fr-FR" altLang="fr-FR"/>
              <a:pPr>
                <a:defRPr/>
              </a:pPr>
              <a:t>‹N°›</a:t>
            </a:fld>
            <a:endParaRPr lang="fr-FR" altLang="fr-FR"/>
          </a:p>
        </p:txBody>
      </p:sp>
    </p:spTree>
    <p:extLst>
      <p:ext uri="{BB962C8B-B14F-4D97-AF65-F5344CB8AC3E}">
        <p14:creationId xmlns:p14="http://schemas.microsoft.com/office/powerpoint/2010/main" val="220786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2299" y="762000"/>
            <a:ext cx="8229600" cy="655638"/>
          </a:xfrm>
        </p:spPr>
        <p:txBody>
          <a:bodyPr lIns="0" tIns="0" rIns="0" bIns="0" anchor="t">
            <a:noAutofit/>
          </a:bodyPr>
          <a:lstStyle>
            <a:lvl1pPr>
              <a:defRPr>
                <a:solidFill>
                  <a:srgbClr val="2F3382"/>
                </a:solidFill>
              </a:defRPr>
            </a:lvl1pPr>
          </a:lstStyle>
          <a:p>
            <a:r>
              <a:rPr lang="fr-FR" dirty="0" smtClean="0"/>
              <a:t>Cliquez et modifiez le titre</a:t>
            </a:r>
            <a:endParaRPr lang="fr-FR" dirty="0"/>
          </a:p>
        </p:txBody>
      </p:sp>
      <p:sp>
        <p:nvSpPr>
          <p:cNvPr id="3" name="Espace réservé du contenu 2"/>
          <p:cNvSpPr>
            <a:spLocks noGrp="1"/>
          </p:cNvSpPr>
          <p:nvPr>
            <p:ph idx="1"/>
          </p:nvPr>
        </p:nvSpPr>
        <p:spPr>
          <a:xfrm>
            <a:off x="1447800" y="1828800"/>
            <a:ext cx="6553200" cy="3962400"/>
          </a:xfrm>
        </p:spPr>
        <p:txBody>
          <a:bodyPr wrap="square" lIns="0" tIns="0" rIns="0" bIns="0">
            <a:noAutofit/>
          </a:bodyPr>
          <a:lstStyle>
            <a:lvl1pPr marL="187200" indent="-187200">
              <a:lnSpc>
                <a:spcPts val="2200"/>
              </a:lnSpc>
              <a:spcBef>
                <a:spcPts val="800"/>
              </a:spcBef>
              <a:buClr>
                <a:srgbClr val="DE5237"/>
              </a:buClr>
              <a:buFont typeface="Arial"/>
              <a:buChar char="•"/>
              <a:defRPr sz="1800" baseline="0"/>
            </a:lvl1pPr>
            <a:lvl2pPr marL="0">
              <a:defRPr sz="1600"/>
            </a:lvl2pPr>
            <a:lvl3pPr marL="540000">
              <a:defRPr sz="1400"/>
            </a:lvl3pPr>
            <a:lvl4pPr marL="792000">
              <a:defRPr sz="1200"/>
            </a:lvl4pPr>
            <a:lvl5pPr marL="979200">
              <a:spcBef>
                <a:spcPts val="600"/>
              </a:spcBef>
              <a:defRPr sz="10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5867400" y="6356350"/>
            <a:ext cx="2133600" cy="365125"/>
          </a:xfrm>
        </p:spPr>
        <p:txBody>
          <a:bodyPr/>
          <a:lstStyle>
            <a:lvl1pPr>
              <a:defRPr sz="900">
                <a:solidFill>
                  <a:schemeClr val="bg1">
                    <a:lumMod val="50000"/>
                  </a:schemeClr>
                </a:solidFill>
              </a:defRPr>
            </a:lvl1pPr>
          </a:lstStyle>
          <a:p>
            <a:pPr>
              <a:defRPr/>
            </a:pPr>
            <a:fld id="{A704939D-5EC5-44BA-80FE-91139C97FEF3}" type="datetimeFigureOut">
              <a:rPr lang="fr-FR"/>
              <a:pPr>
                <a:defRPr/>
              </a:pPr>
              <a:t>07/11/2013</a:t>
            </a:fld>
            <a:endParaRPr lang="fr-FR" dirty="0"/>
          </a:p>
        </p:txBody>
      </p:sp>
      <p:sp>
        <p:nvSpPr>
          <p:cNvPr id="5" name="Espace réservé du numéro de diapositive 5"/>
          <p:cNvSpPr>
            <a:spLocks noGrp="1"/>
          </p:cNvSpPr>
          <p:nvPr>
            <p:ph type="sldNum" sz="quarter" idx="11"/>
          </p:nvPr>
        </p:nvSpPr>
        <p:spPr>
          <a:xfrm>
            <a:off x="457200" y="6356350"/>
            <a:ext cx="2133600" cy="365125"/>
          </a:xfrm>
        </p:spPr>
        <p:txBody>
          <a:bodyPr/>
          <a:lstStyle>
            <a:lvl1pPr algn="l">
              <a:defRPr smtClean="0">
                <a:solidFill>
                  <a:schemeClr val="tx1"/>
                </a:solidFill>
              </a:defRPr>
            </a:lvl1pPr>
          </a:lstStyle>
          <a:p>
            <a:pPr>
              <a:defRPr/>
            </a:pPr>
            <a:fld id="{4960118B-6B37-47D2-B9BD-A2C5CCFA8BB0}" type="slidenum">
              <a:rPr lang="fr-FR"/>
              <a:pPr>
                <a:defRPr/>
              </a:pPr>
              <a:t>‹N°›</a:t>
            </a:fld>
            <a:endParaRPr lang="fr-FR"/>
          </a:p>
        </p:txBody>
      </p:sp>
    </p:spTree>
    <p:extLst>
      <p:ext uri="{BB962C8B-B14F-4D97-AF65-F5344CB8AC3E}">
        <p14:creationId xmlns:p14="http://schemas.microsoft.com/office/powerpoint/2010/main" val="1028257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fontAlgn="auto">
              <a:spcBef>
                <a:spcPts val="0"/>
              </a:spcBef>
              <a:spcAft>
                <a:spcPts val="0"/>
              </a:spcAft>
              <a:defRPr>
                <a:ea typeface="+mn-ea"/>
              </a:defRPr>
            </a:lvl1pPr>
          </a:lstStyle>
          <a:p>
            <a:pPr>
              <a:defRPr/>
            </a:pPr>
            <a:fld id="{8E54E8D6-6CCE-49BA-B1A0-5498DDDED6A2}" type="datetimeFigureOut">
              <a:rPr lang="fr-FR" altLang="fr-FR"/>
              <a:pPr>
                <a:defRPr/>
              </a:pPr>
              <a:t>07/11/2013</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smtClean="0"/>
            </a:lvl1pPr>
          </a:lstStyle>
          <a:p>
            <a:pPr>
              <a:defRPr/>
            </a:pPr>
            <a:fld id="{5058983A-7760-4EA7-BAC6-1B54D9B25C98}" type="slidenum">
              <a:rPr lang="fr-FR" altLang="fr-FR"/>
              <a:pPr>
                <a:defRPr/>
              </a:pPr>
              <a:t>‹N°›</a:t>
            </a:fld>
            <a:endParaRPr lang="fr-FR" altLang="fr-FR"/>
          </a:p>
        </p:txBody>
      </p:sp>
    </p:spTree>
    <p:extLst>
      <p:ext uri="{BB962C8B-B14F-4D97-AF65-F5344CB8AC3E}">
        <p14:creationId xmlns:p14="http://schemas.microsoft.com/office/powerpoint/2010/main" val="3230995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fontAlgn="auto">
              <a:spcBef>
                <a:spcPts val="0"/>
              </a:spcBef>
              <a:spcAft>
                <a:spcPts val="0"/>
              </a:spcAft>
              <a:defRPr>
                <a:ea typeface="+mn-ea"/>
              </a:defRPr>
            </a:lvl1pPr>
          </a:lstStyle>
          <a:p>
            <a:pPr>
              <a:defRPr/>
            </a:pPr>
            <a:fld id="{E3EA46C3-0635-4478-95D7-A0C3C1744B20}" type="datetimeFigureOut">
              <a:rPr lang="fr-FR" altLang="fr-FR"/>
              <a:pPr>
                <a:defRPr/>
              </a:pPr>
              <a:t>07/11/2013</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smtClean="0"/>
            </a:lvl1pPr>
          </a:lstStyle>
          <a:p>
            <a:pPr>
              <a:defRPr/>
            </a:pPr>
            <a:fld id="{0A4D1874-B903-4AD1-BBBC-BECF95A6E429}" type="slidenum">
              <a:rPr lang="fr-FR" altLang="fr-FR"/>
              <a:pPr>
                <a:defRPr/>
              </a:pPr>
              <a:t>‹N°›</a:t>
            </a:fld>
            <a:endParaRPr lang="fr-FR" altLang="fr-FR"/>
          </a:p>
        </p:txBody>
      </p:sp>
    </p:spTree>
    <p:extLst>
      <p:ext uri="{BB962C8B-B14F-4D97-AF65-F5344CB8AC3E}">
        <p14:creationId xmlns:p14="http://schemas.microsoft.com/office/powerpoint/2010/main" val="2292022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fontAlgn="auto">
              <a:spcBef>
                <a:spcPts val="0"/>
              </a:spcBef>
              <a:spcAft>
                <a:spcPts val="0"/>
              </a:spcAft>
              <a:defRPr>
                <a:ea typeface="+mn-ea"/>
              </a:defRPr>
            </a:lvl1pPr>
          </a:lstStyle>
          <a:p>
            <a:pPr>
              <a:defRPr/>
            </a:pPr>
            <a:fld id="{6DA6008E-F19E-4A70-AE5E-B529E85A220C}" type="datetimeFigureOut">
              <a:rPr lang="fr-FR" altLang="fr-FR"/>
              <a:pPr>
                <a:defRPr/>
              </a:pPr>
              <a:t>07/11/2013</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pPr>
              <a:defRPr/>
            </a:pPr>
            <a:fld id="{0A3DCCAF-E6C7-43F0-967B-1DE9909B647B}" type="slidenum">
              <a:rPr lang="fr-FR" altLang="fr-FR"/>
              <a:pPr>
                <a:defRPr/>
              </a:pPr>
              <a:t>‹N°›</a:t>
            </a:fld>
            <a:endParaRPr lang="fr-FR" altLang="fr-FR"/>
          </a:p>
        </p:txBody>
      </p:sp>
    </p:spTree>
    <p:extLst>
      <p:ext uri="{BB962C8B-B14F-4D97-AF65-F5344CB8AC3E}">
        <p14:creationId xmlns:p14="http://schemas.microsoft.com/office/powerpoint/2010/main" val="1597430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fontAlgn="auto">
              <a:spcBef>
                <a:spcPts val="0"/>
              </a:spcBef>
              <a:spcAft>
                <a:spcPts val="0"/>
              </a:spcAft>
              <a:defRPr>
                <a:ea typeface="+mn-ea"/>
              </a:defRPr>
            </a:lvl1pPr>
          </a:lstStyle>
          <a:p>
            <a:pPr>
              <a:defRPr/>
            </a:pPr>
            <a:fld id="{563495E0-4D35-4953-96DB-DB2BA6D0D314}" type="datetimeFigureOut">
              <a:rPr lang="fr-FR" altLang="fr-FR"/>
              <a:pPr>
                <a:defRPr/>
              </a:pPr>
              <a:t>07/11/2013</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pPr>
              <a:defRPr/>
            </a:pPr>
            <a:fld id="{17359626-1915-4467-AE30-520D47E1653D}" type="slidenum">
              <a:rPr lang="fr-FR" altLang="fr-FR"/>
              <a:pPr>
                <a:defRPr/>
              </a:pPr>
              <a:t>‹N°›</a:t>
            </a:fld>
            <a:endParaRPr lang="fr-FR" altLang="fr-FR"/>
          </a:p>
        </p:txBody>
      </p:sp>
    </p:spTree>
    <p:extLst>
      <p:ext uri="{BB962C8B-B14F-4D97-AF65-F5344CB8AC3E}">
        <p14:creationId xmlns:p14="http://schemas.microsoft.com/office/powerpoint/2010/main" val="4245057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A4C9361-1A22-4F0F-8849-130F8FCA4308}" type="datetimeFigureOut">
              <a:rPr lang="fr-FR"/>
              <a:pPr>
                <a:defRPr/>
              </a:pPr>
              <a:t>07/11/2013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9139825-8B45-4FF5-A750-26C9BF6BEC37}" type="slidenum">
              <a:rPr lang="fr-FR"/>
              <a:pPr>
                <a:defRPr/>
              </a:pPr>
              <a:t>‹N°›</a:t>
            </a:fld>
            <a:endParaRPr lang="fr-FR"/>
          </a:p>
        </p:txBody>
      </p:sp>
    </p:spTree>
    <p:extLst>
      <p:ext uri="{BB962C8B-B14F-4D97-AF65-F5344CB8AC3E}">
        <p14:creationId xmlns:p14="http://schemas.microsoft.com/office/powerpoint/2010/main" val="385282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C97FDBEE-37AC-4A96-B3D5-5103C0F275E0}" type="datetimeFigureOut">
              <a:rPr lang="fr-FR"/>
              <a:pPr>
                <a:defRPr/>
              </a:pPr>
              <a:t>07/11/2013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30849DE-AF64-45F5-B99A-404BE942D570}" type="slidenum">
              <a:rPr lang="fr-FR"/>
              <a:pPr>
                <a:defRPr/>
              </a:pPr>
              <a:t>‹N°›</a:t>
            </a:fld>
            <a:endParaRPr lang="fr-FR"/>
          </a:p>
        </p:txBody>
      </p:sp>
    </p:spTree>
    <p:extLst>
      <p:ext uri="{BB962C8B-B14F-4D97-AF65-F5344CB8AC3E}">
        <p14:creationId xmlns:p14="http://schemas.microsoft.com/office/powerpoint/2010/main" val="766033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B41B5224-E4EA-4ACC-967F-AA02405A9083}" type="datetimeFigureOut">
              <a:rPr lang="fr-FR"/>
              <a:pPr>
                <a:defRPr/>
              </a:pPr>
              <a:t>07/11/2013</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E23DF32F-EC52-448D-9E70-55DC2629FF04}" type="slidenum">
              <a:rPr lang="fr-FR"/>
              <a:pPr>
                <a:defRPr/>
              </a:pPr>
              <a:t>‹N°›</a:t>
            </a:fld>
            <a:endParaRPr lang="fr-FR"/>
          </a:p>
        </p:txBody>
      </p:sp>
    </p:spTree>
    <p:extLst>
      <p:ext uri="{BB962C8B-B14F-4D97-AF65-F5344CB8AC3E}">
        <p14:creationId xmlns:p14="http://schemas.microsoft.com/office/powerpoint/2010/main" val="1290744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685800"/>
            <a:ext cx="8229600" cy="731838"/>
          </a:xfrm>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pPr>
              <a:defRPr/>
            </a:pPr>
            <a:fld id="{57D6F1E3-DF98-4698-B303-FA78C49099E0}" type="datetimeFigureOut">
              <a:rPr lang="fr-FR"/>
              <a:pPr>
                <a:defRPr/>
              </a:pPr>
              <a:t>07/11/2013</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91487570-D7EA-471B-84D9-B506BF0CB132}" type="slidenum">
              <a:rPr lang="fr-FR"/>
              <a:pPr>
                <a:defRPr/>
              </a:pPr>
              <a:t>‹N°›</a:t>
            </a:fld>
            <a:endParaRPr lang="fr-FR"/>
          </a:p>
        </p:txBody>
      </p:sp>
    </p:spTree>
    <p:extLst>
      <p:ext uri="{BB962C8B-B14F-4D97-AF65-F5344CB8AC3E}">
        <p14:creationId xmlns:p14="http://schemas.microsoft.com/office/powerpoint/2010/main" val="1819850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838E2F92-9200-4F25-A099-06A0762E0D68}" type="datetimeFigureOut">
              <a:rPr lang="fr-FR"/>
              <a:pPr>
                <a:defRPr/>
              </a:pPr>
              <a:t>07/11/2013</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A5F973F4-232B-49ED-B449-9DE9A28AF88B}" type="slidenum">
              <a:rPr lang="fr-FR"/>
              <a:pPr>
                <a:defRPr/>
              </a:pPr>
              <a:t>‹N°›</a:t>
            </a:fld>
            <a:endParaRPr lang="fr-FR"/>
          </a:p>
        </p:txBody>
      </p:sp>
    </p:spTree>
    <p:extLst>
      <p:ext uri="{BB962C8B-B14F-4D97-AF65-F5344CB8AC3E}">
        <p14:creationId xmlns:p14="http://schemas.microsoft.com/office/powerpoint/2010/main" val="1464171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2200F7A-F5FD-4F82-9B3D-557FE4D44704}" type="datetimeFigureOut">
              <a:rPr lang="fr-FR"/>
              <a:pPr>
                <a:defRPr/>
              </a:pPr>
              <a:t>07/11/2013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9D9FEE3-90AE-4459-B757-82072A6CB928}" type="slidenum">
              <a:rPr lang="fr-FR"/>
              <a:pPr>
                <a:defRPr/>
              </a:pPr>
              <a:t>‹N°›</a:t>
            </a:fld>
            <a:endParaRPr lang="fr-FR"/>
          </a:p>
        </p:txBody>
      </p:sp>
    </p:spTree>
    <p:extLst>
      <p:ext uri="{BB962C8B-B14F-4D97-AF65-F5344CB8AC3E}">
        <p14:creationId xmlns:p14="http://schemas.microsoft.com/office/powerpoint/2010/main" val="224150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AD299D9-DE45-4A32-AB30-B8B263B8CDCE}" type="datetimeFigureOut">
              <a:rPr lang="fr-FR"/>
              <a:pPr>
                <a:defRPr/>
              </a:pPr>
              <a:t>07/11/2013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D655017-17F8-4201-B03A-DB921FD0D22A}" type="slidenum">
              <a:rPr lang="fr-FR"/>
              <a:pPr>
                <a:defRPr/>
              </a:pPr>
              <a:t>‹N°›</a:t>
            </a:fld>
            <a:endParaRPr lang="fr-FR"/>
          </a:p>
        </p:txBody>
      </p:sp>
    </p:spTree>
    <p:extLst>
      <p:ext uri="{BB962C8B-B14F-4D97-AF65-F5344CB8AC3E}">
        <p14:creationId xmlns:p14="http://schemas.microsoft.com/office/powerpoint/2010/main" val="326964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457200" y="762000"/>
            <a:ext cx="8229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28" name="Espace réservé du texte 2"/>
          <p:cNvSpPr>
            <a:spLocks noGrp="1"/>
          </p:cNvSpPr>
          <p:nvPr>
            <p:ph type="body" idx="1"/>
          </p:nvPr>
        </p:nvSpPr>
        <p:spPr bwMode="auto">
          <a:xfrm>
            <a:off x="1447800" y="1905000"/>
            <a:ext cx="72390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5147DC2-8BC6-4A2A-8F1D-4343F6C06BFC}" type="datetimeFigureOut">
              <a:rPr lang="fr-FR"/>
              <a:pPr>
                <a:defRPr/>
              </a:pPr>
              <a:t>07/11/2013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210300" y="6356350"/>
            <a:ext cx="1295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C66F36C5-F1DF-4566-91FB-25F3CC842F64}" type="slidenum">
              <a:rPr lang="fr-FR"/>
              <a:pPr>
                <a:defRPr/>
              </a:pPr>
              <a:t>‹N°›</a:t>
            </a:fld>
            <a:endParaRPr lang="fr-FR"/>
          </a:p>
        </p:txBody>
      </p:sp>
      <p:pic>
        <p:nvPicPr>
          <p:cNvPr id="1032" name="Image 8"/>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13738" y="6126163"/>
            <a:ext cx="538162"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0" r:id="rId1"/>
    <p:sldLayoutId id="2147483771"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iming>
    <p:tnLst>
      <p:par>
        <p:cTn id="1" dur="indefinite" restart="never" nodeType="tmRoot"/>
      </p:par>
    </p:tnLst>
  </p:timing>
  <p:txStyles>
    <p:titleStyle>
      <a:lvl1pPr algn="r" defTabSz="457200" rtl="0" eaLnBrk="0" fontAlgn="base" hangingPunct="0">
        <a:spcBef>
          <a:spcPct val="0"/>
        </a:spcBef>
        <a:spcAft>
          <a:spcPct val="0"/>
        </a:spcAft>
        <a:defRPr sz="3000" b="1" kern="1200">
          <a:solidFill>
            <a:srgbClr val="2F3382"/>
          </a:solidFill>
          <a:latin typeface="+mj-lt"/>
          <a:ea typeface="+mj-ea"/>
          <a:cs typeface="+mj-cs"/>
        </a:defRPr>
      </a:lvl1pPr>
      <a:lvl2pPr algn="r" defTabSz="457200" rtl="0" eaLnBrk="0" fontAlgn="base" hangingPunct="0">
        <a:spcBef>
          <a:spcPct val="0"/>
        </a:spcBef>
        <a:spcAft>
          <a:spcPct val="0"/>
        </a:spcAft>
        <a:defRPr sz="3000" b="1">
          <a:solidFill>
            <a:srgbClr val="2F3382"/>
          </a:solidFill>
          <a:latin typeface="Calibri" pitchFamily="34" charset="0"/>
        </a:defRPr>
      </a:lvl2pPr>
      <a:lvl3pPr algn="r" defTabSz="457200" rtl="0" eaLnBrk="0" fontAlgn="base" hangingPunct="0">
        <a:spcBef>
          <a:spcPct val="0"/>
        </a:spcBef>
        <a:spcAft>
          <a:spcPct val="0"/>
        </a:spcAft>
        <a:defRPr sz="3000" b="1">
          <a:solidFill>
            <a:srgbClr val="2F3382"/>
          </a:solidFill>
          <a:latin typeface="Calibri" pitchFamily="34" charset="0"/>
        </a:defRPr>
      </a:lvl3pPr>
      <a:lvl4pPr algn="r" defTabSz="457200" rtl="0" eaLnBrk="0" fontAlgn="base" hangingPunct="0">
        <a:spcBef>
          <a:spcPct val="0"/>
        </a:spcBef>
        <a:spcAft>
          <a:spcPct val="0"/>
        </a:spcAft>
        <a:defRPr sz="3000" b="1">
          <a:solidFill>
            <a:srgbClr val="2F3382"/>
          </a:solidFill>
          <a:latin typeface="Calibri" pitchFamily="34" charset="0"/>
        </a:defRPr>
      </a:lvl4pPr>
      <a:lvl5pPr algn="r" defTabSz="457200" rtl="0" eaLnBrk="0" fontAlgn="base" hangingPunct="0">
        <a:spcBef>
          <a:spcPct val="0"/>
        </a:spcBef>
        <a:spcAft>
          <a:spcPct val="0"/>
        </a:spcAft>
        <a:defRPr sz="3000" b="1">
          <a:solidFill>
            <a:srgbClr val="2F3382"/>
          </a:solidFill>
          <a:latin typeface="Calibri" pitchFamily="34" charset="0"/>
        </a:defRPr>
      </a:lvl5pPr>
      <a:lvl6pPr marL="457200" algn="r" defTabSz="457200" rtl="0" fontAlgn="base">
        <a:spcBef>
          <a:spcPct val="0"/>
        </a:spcBef>
        <a:spcAft>
          <a:spcPct val="0"/>
        </a:spcAft>
        <a:defRPr sz="3000" b="1">
          <a:solidFill>
            <a:srgbClr val="2F3382"/>
          </a:solidFill>
          <a:latin typeface="Calibri" pitchFamily="34" charset="0"/>
        </a:defRPr>
      </a:lvl6pPr>
      <a:lvl7pPr marL="914400" algn="r" defTabSz="457200" rtl="0" fontAlgn="base">
        <a:spcBef>
          <a:spcPct val="0"/>
        </a:spcBef>
        <a:spcAft>
          <a:spcPct val="0"/>
        </a:spcAft>
        <a:defRPr sz="3000" b="1">
          <a:solidFill>
            <a:srgbClr val="2F3382"/>
          </a:solidFill>
          <a:latin typeface="Calibri" pitchFamily="34" charset="0"/>
        </a:defRPr>
      </a:lvl7pPr>
      <a:lvl8pPr marL="1371600" algn="r" defTabSz="457200" rtl="0" fontAlgn="base">
        <a:spcBef>
          <a:spcPct val="0"/>
        </a:spcBef>
        <a:spcAft>
          <a:spcPct val="0"/>
        </a:spcAft>
        <a:defRPr sz="3000" b="1">
          <a:solidFill>
            <a:srgbClr val="2F3382"/>
          </a:solidFill>
          <a:latin typeface="Calibri" pitchFamily="34" charset="0"/>
        </a:defRPr>
      </a:lvl8pPr>
      <a:lvl9pPr marL="1828800" algn="r" defTabSz="457200" rtl="0" fontAlgn="base">
        <a:spcBef>
          <a:spcPct val="0"/>
        </a:spcBef>
        <a:spcAft>
          <a:spcPct val="0"/>
        </a:spcAft>
        <a:defRPr sz="3000" b="1">
          <a:solidFill>
            <a:srgbClr val="2F3382"/>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2051"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mn-lt"/>
                <a:ea typeface="MS PGothic" pitchFamily="34" charset="-128"/>
                <a:cs typeface="+mn-cs"/>
              </a:defRPr>
            </a:lvl1pPr>
          </a:lstStyle>
          <a:p>
            <a:pPr>
              <a:defRPr/>
            </a:pPr>
            <a:fld id="{3A352E40-4963-407B-821F-60C9C215394F}" type="datetimeFigureOut">
              <a:rPr lang="fr-FR" altLang="fr-FR"/>
              <a:pPr>
                <a:defRPr/>
              </a:pPr>
              <a:t>07/11/2013</a:t>
            </a:fld>
            <a:endParaRPr lang="fr-FR" alt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ea typeface="MS PGothic" panose="020B0600070205080204" pitchFamily="34" charset="-128"/>
              </a:defRPr>
            </a:lvl1pPr>
          </a:lstStyle>
          <a:p>
            <a:pPr>
              <a:defRPr/>
            </a:pPr>
            <a:fld id="{88EC65F9-800B-4229-9925-298C96C9B22C}"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1.jpg"/><Relationship Id="rId4" Type="http://schemas.openxmlformats.org/officeDocument/2006/relationships/diagramLayout" Target="../diagrams/layout2.xml"/><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idx="4294967295"/>
          </p:nvPr>
        </p:nvSpPr>
        <p:spPr>
          <a:xfrm>
            <a:off x="533400" y="4724400"/>
            <a:ext cx="8229600" cy="655638"/>
          </a:xfrm>
        </p:spPr>
        <p:txBody>
          <a:bodyPr lIns="0" tIns="0" bIns="0" anchor="t"/>
          <a:lstStyle/>
          <a:p>
            <a:pPr eaLnBrk="1" hangingPunct="1"/>
            <a:r>
              <a:rPr lang="fr-FR" altLang="fr-FR" smtClean="0">
                <a:solidFill>
                  <a:schemeClr val="bg1"/>
                </a:solidFill>
              </a:rPr>
              <a:t>Titre de la </a:t>
            </a:r>
            <a:endParaRPr lang="fr-FR" altLang="fr-FR" smtClean="0">
              <a:solidFill>
                <a:schemeClr val="tx1"/>
              </a:solidFill>
            </a:endParaRPr>
          </a:p>
        </p:txBody>
      </p:sp>
      <p:sp>
        <p:nvSpPr>
          <p:cNvPr id="6" name="Titre 1"/>
          <p:cNvSpPr txBox="1">
            <a:spLocks/>
          </p:cNvSpPr>
          <p:nvPr/>
        </p:nvSpPr>
        <p:spPr>
          <a:xfrm>
            <a:off x="304800" y="3500438"/>
            <a:ext cx="8458200" cy="1008062"/>
          </a:xfrm>
          <a:prstGeom prst="rect">
            <a:avLst/>
          </a:prstGeom>
        </p:spPr>
        <p:txBody>
          <a:bodyPr lIns="0" tIns="0" bIns="0"/>
          <a:lstStyle/>
          <a:p>
            <a:pPr algn="r" eaLnBrk="1" fontAlgn="auto" hangingPunct="1">
              <a:spcAft>
                <a:spcPts val="0"/>
              </a:spcAft>
              <a:defRPr/>
            </a:pPr>
            <a:r>
              <a:rPr lang="fr-FR" sz="2800" b="1" dirty="0" smtClean="0">
                <a:solidFill>
                  <a:srgbClr val="2F3382"/>
                </a:solidFill>
                <a:latin typeface="+mj-lt"/>
                <a:ea typeface="+mj-ea"/>
                <a:cs typeface="+mj-cs"/>
              </a:rPr>
              <a:t>L’Union Générale du Sport de l’Enseignement Libre </a:t>
            </a:r>
          </a:p>
          <a:p>
            <a:pPr algn="r" eaLnBrk="1" fontAlgn="auto" hangingPunct="1">
              <a:spcAft>
                <a:spcPts val="0"/>
              </a:spcAft>
              <a:defRPr/>
            </a:pPr>
            <a:r>
              <a:rPr lang="fr-FR" sz="2800" b="1" dirty="0" smtClean="0">
                <a:solidFill>
                  <a:srgbClr val="2F3382"/>
                </a:solidFill>
                <a:latin typeface="+mj-lt"/>
                <a:ea typeface="+mj-ea"/>
                <a:cs typeface="+mj-cs"/>
              </a:rPr>
              <a:t>AU </a:t>
            </a:r>
            <a:r>
              <a:rPr lang="fr-FR" sz="2800" b="1" dirty="0">
                <a:solidFill>
                  <a:srgbClr val="2F3382"/>
                </a:solidFill>
                <a:latin typeface="+mj-lt"/>
                <a:ea typeface="+mj-ea"/>
                <a:cs typeface="+mj-cs"/>
              </a:rPr>
              <a:t>SERVICE DE L’ENSEIGNEMENT CATHOLIQUE :</a:t>
            </a:r>
          </a:p>
          <a:p>
            <a:pPr algn="r" eaLnBrk="1" fontAlgn="auto" hangingPunct="1">
              <a:spcAft>
                <a:spcPts val="0"/>
              </a:spcAft>
              <a:defRPr/>
            </a:pPr>
            <a:r>
              <a:rPr lang="fr-FR" sz="2800" b="1" dirty="0">
                <a:solidFill>
                  <a:srgbClr val="2F3382"/>
                </a:solidFill>
                <a:latin typeface="+mj-lt"/>
                <a:ea typeface="+mj-ea"/>
                <a:cs typeface="+mj-cs"/>
              </a:rPr>
              <a:t>Un projet actualisé et renouvelé</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533400" y="914400"/>
            <a:ext cx="8229600" cy="655638"/>
          </a:xfrm>
          <a:prstGeom prst="rect">
            <a:avLst/>
          </a:prstGeom>
        </p:spPr>
        <p:txBody>
          <a:bodyPr lIns="0" tIns="0" bIns="0">
            <a:normAutofit/>
          </a:bodyPr>
          <a:lstStyle/>
          <a:p>
            <a:pPr algn="r" eaLnBrk="1" fontAlgn="auto" hangingPunct="1">
              <a:spcBef>
                <a:spcPts val="0"/>
              </a:spcBef>
              <a:spcAft>
                <a:spcPts val="0"/>
              </a:spcAft>
              <a:defRPr/>
            </a:pPr>
            <a:r>
              <a:rPr lang="fr-FR" sz="2500" b="1" dirty="0">
                <a:solidFill>
                  <a:srgbClr val="F79646"/>
                </a:solidFill>
                <a:latin typeface="Kyrial Display Pro SemiBold"/>
                <a:ea typeface="+mj-ea"/>
                <a:cs typeface="Kyrial Display Pro SemiBold"/>
              </a:rPr>
              <a:t>Eduquer … tout un sport !</a:t>
            </a:r>
          </a:p>
        </p:txBody>
      </p:sp>
      <p:sp>
        <p:nvSpPr>
          <p:cNvPr id="6" name="Titre 1"/>
          <p:cNvSpPr txBox="1">
            <a:spLocks/>
          </p:cNvSpPr>
          <p:nvPr/>
        </p:nvSpPr>
        <p:spPr>
          <a:xfrm>
            <a:off x="304800" y="2755900"/>
            <a:ext cx="8458200" cy="1752600"/>
          </a:xfrm>
          <a:prstGeom prst="rect">
            <a:avLst/>
          </a:prstGeom>
        </p:spPr>
        <p:txBody>
          <a:bodyPr lIns="0" tIns="0" bIns="0"/>
          <a:lstStyle/>
          <a:p>
            <a:pPr algn="r" eaLnBrk="1" fontAlgn="auto" hangingPunct="1">
              <a:spcBef>
                <a:spcPts val="0"/>
              </a:spcBef>
              <a:spcAft>
                <a:spcPts val="0"/>
              </a:spcAft>
              <a:defRPr/>
            </a:pPr>
            <a:r>
              <a:rPr lang="fr-FR" sz="4000" b="1" dirty="0">
                <a:solidFill>
                  <a:srgbClr val="2F3382"/>
                </a:solidFill>
                <a:latin typeface="+mn-lt"/>
                <a:ea typeface="+mj-ea"/>
                <a:cs typeface="+mj-cs"/>
              </a:rPr>
              <a:t>L’UGSEL</a:t>
            </a:r>
          </a:p>
          <a:p>
            <a:pPr algn="r" eaLnBrk="1" fontAlgn="auto" hangingPunct="1">
              <a:spcBef>
                <a:spcPts val="0"/>
              </a:spcBef>
              <a:spcAft>
                <a:spcPts val="0"/>
              </a:spcAft>
              <a:defRPr/>
            </a:pPr>
            <a:r>
              <a:rPr lang="fr-FR" sz="4000" b="1" dirty="0">
                <a:solidFill>
                  <a:srgbClr val="2F3382"/>
                </a:solidFill>
                <a:latin typeface="+mn-lt"/>
                <a:ea typeface="+mj-ea"/>
                <a:cs typeface="+mj-cs"/>
              </a:rPr>
              <a:t>La fédération sportive éducative</a:t>
            </a:r>
          </a:p>
          <a:p>
            <a:pPr algn="r" eaLnBrk="1" fontAlgn="auto" hangingPunct="1">
              <a:spcBef>
                <a:spcPts val="0"/>
              </a:spcBef>
              <a:spcAft>
                <a:spcPts val="0"/>
              </a:spcAft>
              <a:defRPr/>
            </a:pPr>
            <a:r>
              <a:rPr lang="fr-FR" sz="4000" b="1" dirty="0">
                <a:solidFill>
                  <a:srgbClr val="2F3382"/>
                </a:solidFill>
                <a:latin typeface="+mn-lt"/>
                <a:ea typeface="+mj-ea"/>
                <a:cs typeface="+mj-cs"/>
              </a:rPr>
              <a:t>de l’Enseignement catholique</a:t>
            </a: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533400" y="914400"/>
            <a:ext cx="8229600" cy="655638"/>
          </a:xfrm>
          <a:prstGeom prst="rect">
            <a:avLst/>
          </a:prstGeom>
        </p:spPr>
        <p:txBody>
          <a:bodyPr lIns="0" tIns="0" bIns="0">
            <a:normAutofit/>
          </a:bodyPr>
          <a:lstStyle/>
          <a:p>
            <a:pPr algn="r" eaLnBrk="1" fontAlgn="auto" hangingPunct="1">
              <a:spcBef>
                <a:spcPts val="0"/>
              </a:spcBef>
              <a:spcAft>
                <a:spcPts val="0"/>
              </a:spcAft>
              <a:defRPr/>
            </a:pPr>
            <a:r>
              <a:rPr lang="fr-FR" sz="2500" b="1" dirty="0">
                <a:solidFill>
                  <a:srgbClr val="F79646"/>
                </a:solidFill>
                <a:latin typeface="Kyrial Display Pro SemiBold"/>
                <a:ea typeface="+mj-ea"/>
                <a:cs typeface="Kyrial Display Pro SemiBold"/>
              </a:rPr>
              <a:t>Eduquer … tout un sport !</a:t>
            </a:r>
          </a:p>
        </p:txBody>
      </p:sp>
      <p:sp>
        <p:nvSpPr>
          <p:cNvPr id="6" name="Titre 1"/>
          <p:cNvSpPr txBox="1">
            <a:spLocks/>
          </p:cNvSpPr>
          <p:nvPr/>
        </p:nvSpPr>
        <p:spPr>
          <a:xfrm>
            <a:off x="304800" y="2755900"/>
            <a:ext cx="8458200" cy="1897236"/>
          </a:xfrm>
          <a:prstGeom prst="rect">
            <a:avLst/>
          </a:prstGeom>
        </p:spPr>
        <p:txBody>
          <a:bodyPr lIns="0" tIns="0" bIns="0"/>
          <a:lstStyle/>
          <a:p>
            <a:pPr eaLnBrk="1" fontAlgn="auto" hangingPunct="1">
              <a:spcBef>
                <a:spcPts val="0"/>
              </a:spcBef>
              <a:spcAft>
                <a:spcPts val="0"/>
              </a:spcAft>
              <a:defRPr/>
            </a:pPr>
            <a:r>
              <a:rPr lang="fr-FR" sz="4000" b="1" dirty="0" smtClean="0">
                <a:solidFill>
                  <a:srgbClr val="2F3382"/>
                </a:solidFill>
                <a:latin typeface="+mn-lt"/>
                <a:ea typeface="+mj-ea"/>
                <a:cs typeface="+mj-cs"/>
              </a:rPr>
              <a:t>4 COMMISSIONS NATIONALES</a:t>
            </a:r>
          </a:p>
          <a:p>
            <a:pPr eaLnBrk="1" fontAlgn="auto" hangingPunct="1">
              <a:spcBef>
                <a:spcPts val="0"/>
              </a:spcBef>
              <a:spcAft>
                <a:spcPts val="0"/>
              </a:spcAft>
              <a:defRPr/>
            </a:pPr>
            <a:r>
              <a:rPr lang="fr-FR" sz="2800" b="1" dirty="0" smtClean="0">
                <a:solidFill>
                  <a:srgbClr val="2F3382"/>
                </a:solidFill>
                <a:latin typeface="+mn-lt"/>
                <a:ea typeface="+mj-ea"/>
                <a:cs typeface="+mj-cs"/>
              </a:rPr>
              <a:t>CNAPES  (Animation pédagogique de l’Enseignement Secondaire)</a:t>
            </a:r>
          </a:p>
          <a:p>
            <a:pPr eaLnBrk="1" fontAlgn="auto" hangingPunct="1">
              <a:spcBef>
                <a:spcPts val="0"/>
              </a:spcBef>
              <a:spcAft>
                <a:spcPts val="0"/>
              </a:spcAft>
              <a:defRPr/>
            </a:pPr>
            <a:r>
              <a:rPr lang="fr-FR" sz="2800" b="1" dirty="0" smtClean="0">
                <a:solidFill>
                  <a:srgbClr val="2F3382"/>
                </a:solidFill>
                <a:latin typeface="+mn-lt"/>
                <a:ea typeface="+mj-ea"/>
                <a:cs typeface="+mj-cs"/>
              </a:rPr>
              <a:t>CNAPEP </a:t>
            </a:r>
            <a:r>
              <a:rPr lang="fr-FR" sz="2800" b="1" dirty="0">
                <a:solidFill>
                  <a:srgbClr val="2F3382"/>
                </a:solidFill>
              </a:rPr>
              <a:t>(Animation pédagogique de l’Enseignement </a:t>
            </a:r>
            <a:r>
              <a:rPr lang="fr-FR" sz="2800" b="1" dirty="0" smtClean="0">
                <a:solidFill>
                  <a:srgbClr val="2F3382"/>
                </a:solidFill>
              </a:rPr>
              <a:t>Primaire</a:t>
            </a:r>
            <a:r>
              <a:rPr lang="fr-FR" sz="2800" b="1" dirty="0">
                <a:solidFill>
                  <a:srgbClr val="2F3382"/>
                </a:solidFill>
              </a:rPr>
              <a:t>)</a:t>
            </a:r>
            <a:endParaRPr lang="fr-FR" sz="2800" b="1" dirty="0" smtClean="0">
              <a:solidFill>
                <a:srgbClr val="2F3382"/>
              </a:solidFill>
              <a:latin typeface="+mn-lt"/>
              <a:ea typeface="+mj-ea"/>
              <a:cs typeface="+mj-cs"/>
            </a:endParaRPr>
          </a:p>
          <a:p>
            <a:pPr eaLnBrk="1" fontAlgn="auto" hangingPunct="1">
              <a:spcBef>
                <a:spcPts val="0"/>
              </a:spcBef>
              <a:spcAft>
                <a:spcPts val="0"/>
              </a:spcAft>
              <a:defRPr/>
            </a:pPr>
            <a:r>
              <a:rPr lang="fr-FR" sz="2800" b="1" dirty="0" smtClean="0">
                <a:solidFill>
                  <a:srgbClr val="2F3382"/>
                </a:solidFill>
                <a:latin typeface="+mn-lt"/>
                <a:ea typeface="+mj-ea"/>
                <a:cs typeface="+mj-cs"/>
              </a:rPr>
              <a:t>CTN  (Technique)</a:t>
            </a:r>
          </a:p>
          <a:p>
            <a:pPr eaLnBrk="1" fontAlgn="auto" hangingPunct="1">
              <a:spcBef>
                <a:spcPts val="0"/>
              </a:spcBef>
              <a:spcAft>
                <a:spcPts val="0"/>
              </a:spcAft>
              <a:defRPr/>
            </a:pPr>
            <a:r>
              <a:rPr lang="fr-FR" sz="2800" b="1" dirty="0" smtClean="0">
                <a:solidFill>
                  <a:srgbClr val="2F3382"/>
                </a:solidFill>
                <a:latin typeface="+mn-lt"/>
                <a:ea typeface="+mj-ea"/>
                <a:cs typeface="+mj-cs"/>
              </a:rPr>
              <a:t>CP     (Pastorale)</a:t>
            </a:r>
            <a:endParaRPr lang="fr-FR" sz="2800" b="1" dirty="0">
              <a:solidFill>
                <a:srgbClr val="2F3382"/>
              </a:solidFill>
              <a:latin typeface="+mn-lt"/>
              <a:ea typeface="+mj-ea"/>
              <a:cs typeface="+mj-cs"/>
            </a:endParaRPr>
          </a:p>
        </p:txBody>
      </p:sp>
    </p:spTree>
    <p:extLst>
      <p:ext uri="{BB962C8B-B14F-4D97-AF65-F5344CB8AC3E}">
        <p14:creationId xmlns:p14="http://schemas.microsoft.com/office/powerpoint/2010/main" val="1056678525"/>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idx="1"/>
          </p:nvPr>
        </p:nvSpPr>
        <p:spPr/>
        <p:txBody>
          <a:bodyPr rtlCol="0">
            <a:normAutofit/>
          </a:bodyPr>
          <a:lstStyle/>
          <a:p>
            <a:pPr eaLnBrk="1" fontAlgn="auto" hangingPunct="1">
              <a:spcAft>
                <a:spcPts val="0"/>
              </a:spcAft>
              <a:buFont typeface="Arial"/>
              <a:buNone/>
              <a:defRPr/>
            </a:pPr>
            <a:endParaRPr lang="fr-FR"/>
          </a:p>
        </p:txBody>
      </p:sp>
      <p:sp>
        <p:nvSpPr>
          <p:cNvPr id="3" name="Forme libre 2"/>
          <p:cNvSpPr/>
          <p:nvPr/>
        </p:nvSpPr>
        <p:spPr>
          <a:xfrm>
            <a:off x="107950" y="727075"/>
            <a:ext cx="2171700" cy="5327650"/>
          </a:xfrm>
          <a:custGeom>
            <a:avLst/>
            <a:gdLst>
              <a:gd name="connsiteX0" fmla="*/ 0 w 2171623"/>
              <a:gd name="connsiteY0" fmla="*/ 217162 h 5327650"/>
              <a:gd name="connsiteX1" fmla="*/ 217162 w 2171623"/>
              <a:gd name="connsiteY1" fmla="*/ 0 h 5327650"/>
              <a:gd name="connsiteX2" fmla="*/ 1954461 w 2171623"/>
              <a:gd name="connsiteY2" fmla="*/ 0 h 5327650"/>
              <a:gd name="connsiteX3" fmla="*/ 2171623 w 2171623"/>
              <a:gd name="connsiteY3" fmla="*/ 217162 h 5327650"/>
              <a:gd name="connsiteX4" fmla="*/ 2171623 w 2171623"/>
              <a:gd name="connsiteY4" fmla="*/ 5110488 h 5327650"/>
              <a:gd name="connsiteX5" fmla="*/ 1954461 w 2171623"/>
              <a:gd name="connsiteY5" fmla="*/ 5327650 h 5327650"/>
              <a:gd name="connsiteX6" fmla="*/ 217162 w 2171623"/>
              <a:gd name="connsiteY6" fmla="*/ 5327650 h 5327650"/>
              <a:gd name="connsiteX7" fmla="*/ 0 w 2171623"/>
              <a:gd name="connsiteY7" fmla="*/ 5110488 h 5327650"/>
              <a:gd name="connsiteX8" fmla="*/ 0 w 2171623"/>
              <a:gd name="connsiteY8" fmla="*/ 217162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623" h="5327650">
                <a:moveTo>
                  <a:pt x="0" y="217162"/>
                </a:moveTo>
                <a:cubicBezTo>
                  <a:pt x="0" y="97227"/>
                  <a:pt x="97227" y="0"/>
                  <a:pt x="217162" y="0"/>
                </a:cubicBezTo>
                <a:lnTo>
                  <a:pt x="1954461" y="0"/>
                </a:lnTo>
                <a:cubicBezTo>
                  <a:pt x="2074396" y="0"/>
                  <a:pt x="2171623" y="97227"/>
                  <a:pt x="2171623" y="217162"/>
                </a:cubicBezTo>
                <a:lnTo>
                  <a:pt x="2171623" y="5110488"/>
                </a:lnTo>
                <a:cubicBezTo>
                  <a:pt x="2171623" y="5230423"/>
                  <a:pt x="2074396" y="5327650"/>
                  <a:pt x="1954461" y="5327650"/>
                </a:cubicBezTo>
                <a:lnTo>
                  <a:pt x="217162" y="5327650"/>
                </a:lnTo>
                <a:cubicBezTo>
                  <a:pt x="97227" y="5327650"/>
                  <a:pt x="0" y="5230423"/>
                  <a:pt x="0" y="5110488"/>
                </a:cubicBezTo>
                <a:lnTo>
                  <a:pt x="0" y="2171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5128" tIns="2266188" rIns="135128" bIns="1200658" spcCol="1270" anchor="ctr"/>
          <a:lstStyle/>
          <a:p>
            <a:pPr algn="ctr" defTabSz="844550" eaLnBrk="1" fontAlgn="auto" hangingPunct="1">
              <a:lnSpc>
                <a:spcPct val="90000"/>
              </a:lnSpc>
              <a:spcAft>
                <a:spcPct val="35000"/>
              </a:spcAft>
              <a:defRPr/>
            </a:pPr>
            <a:r>
              <a:rPr lang="fr-FR" sz="1900" dirty="0"/>
              <a:t>Près de 11 000 participants dans plus de 20 compétitions nationales</a:t>
            </a:r>
          </a:p>
        </p:txBody>
      </p:sp>
      <p:sp>
        <p:nvSpPr>
          <p:cNvPr id="7" name="Ellipse 6"/>
          <p:cNvSpPr/>
          <p:nvPr/>
        </p:nvSpPr>
        <p:spPr>
          <a:xfrm>
            <a:off x="141312" y="827383"/>
            <a:ext cx="2117521" cy="2169573"/>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8" name="Forme libre 7"/>
          <p:cNvSpPr/>
          <p:nvPr/>
        </p:nvSpPr>
        <p:spPr>
          <a:xfrm>
            <a:off x="2368550" y="727075"/>
            <a:ext cx="2171700" cy="5327650"/>
          </a:xfrm>
          <a:custGeom>
            <a:avLst/>
            <a:gdLst>
              <a:gd name="connsiteX0" fmla="*/ 0 w 2171623"/>
              <a:gd name="connsiteY0" fmla="*/ 217162 h 5327650"/>
              <a:gd name="connsiteX1" fmla="*/ 217162 w 2171623"/>
              <a:gd name="connsiteY1" fmla="*/ 0 h 5327650"/>
              <a:gd name="connsiteX2" fmla="*/ 1954461 w 2171623"/>
              <a:gd name="connsiteY2" fmla="*/ 0 h 5327650"/>
              <a:gd name="connsiteX3" fmla="*/ 2171623 w 2171623"/>
              <a:gd name="connsiteY3" fmla="*/ 217162 h 5327650"/>
              <a:gd name="connsiteX4" fmla="*/ 2171623 w 2171623"/>
              <a:gd name="connsiteY4" fmla="*/ 5110488 h 5327650"/>
              <a:gd name="connsiteX5" fmla="*/ 1954461 w 2171623"/>
              <a:gd name="connsiteY5" fmla="*/ 5327650 h 5327650"/>
              <a:gd name="connsiteX6" fmla="*/ 217162 w 2171623"/>
              <a:gd name="connsiteY6" fmla="*/ 5327650 h 5327650"/>
              <a:gd name="connsiteX7" fmla="*/ 0 w 2171623"/>
              <a:gd name="connsiteY7" fmla="*/ 5110488 h 5327650"/>
              <a:gd name="connsiteX8" fmla="*/ 0 w 2171623"/>
              <a:gd name="connsiteY8" fmla="*/ 217162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623" h="5327650">
                <a:moveTo>
                  <a:pt x="0" y="217162"/>
                </a:moveTo>
                <a:cubicBezTo>
                  <a:pt x="0" y="97227"/>
                  <a:pt x="97227" y="0"/>
                  <a:pt x="217162" y="0"/>
                </a:cubicBezTo>
                <a:lnTo>
                  <a:pt x="1954461" y="0"/>
                </a:lnTo>
                <a:cubicBezTo>
                  <a:pt x="2074396" y="0"/>
                  <a:pt x="2171623" y="97227"/>
                  <a:pt x="2171623" y="217162"/>
                </a:cubicBezTo>
                <a:lnTo>
                  <a:pt x="2171623" y="5110488"/>
                </a:lnTo>
                <a:cubicBezTo>
                  <a:pt x="2171623" y="5230423"/>
                  <a:pt x="2074396" y="5327650"/>
                  <a:pt x="1954461" y="5327650"/>
                </a:cubicBezTo>
                <a:lnTo>
                  <a:pt x="217162" y="5327650"/>
                </a:lnTo>
                <a:cubicBezTo>
                  <a:pt x="97227" y="5327650"/>
                  <a:pt x="0" y="5230423"/>
                  <a:pt x="0" y="5110488"/>
                </a:cubicBezTo>
                <a:lnTo>
                  <a:pt x="0" y="21716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35128" tIns="2266188" rIns="135128" bIns="1200658" spcCol="1270" anchor="ctr"/>
          <a:lstStyle/>
          <a:p>
            <a:pPr algn="ctr" defTabSz="844550" eaLnBrk="1" fontAlgn="auto" hangingPunct="1">
              <a:lnSpc>
                <a:spcPct val="90000"/>
              </a:lnSpc>
              <a:spcAft>
                <a:spcPct val="35000"/>
              </a:spcAft>
              <a:defRPr/>
            </a:pPr>
            <a:r>
              <a:rPr lang="fr-FR" sz="1900" dirty="0"/>
              <a:t>15 000 diplômes PSC1 délivrés</a:t>
            </a:r>
          </a:p>
        </p:txBody>
      </p:sp>
      <p:sp>
        <p:nvSpPr>
          <p:cNvPr id="9" name="Ellipse 8"/>
          <p:cNvSpPr/>
          <p:nvPr/>
        </p:nvSpPr>
        <p:spPr>
          <a:xfrm>
            <a:off x="2351034" y="801622"/>
            <a:ext cx="2205854" cy="2195333"/>
          </a:xfrm>
          <a:prstGeom prst="ellipse">
            <a:avLst/>
          </a:prstGeom>
          <a:blipFill>
            <a:blip r:embed="rId4">
              <a:extLst>
                <a:ext uri="{28A0092B-C50C-407E-A947-70E740481C1C}">
                  <a14:useLocalDpi xmlns:a14="http://schemas.microsoft.com/office/drawing/2010/main" val="0"/>
                </a:ext>
              </a:extLst>
            </a:blip>
            <a:srcRect/>
            <a:stretch>
              <a:fillRect t="-17000" b="-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0" name="Forme libre 9"/>
          <p:cNvSpPr/>
          <p:nvPr/>
        </p:nvSpPr>
        <p:spPr>
          <a:xfrm>
            <a:off x="4622800" y="727075"/>
            <a:ext cx="2170113" cy="5327650"/>
          </a:xfrm>
          <a:custGeom>
            <a:avLst/>
            <a:gdLst>
              <a:gd name="connsiteX0" fmla="*/ 0 w 2171623"/>
              <a:gd name="connsiteY0" fmla="*/ 217162 h 5327650"/>
              <a:gd name="connsiteX1" fmla="*/ 217162 w 2171623"/>
              <a:gd name="connsiteY1" fmla="*/ 0 h 5327650"/>
              <a:gd name="connsiteX2" fmla="*/ 1954461 w 2171623"/>
              <a:gd name="connsiteY2" fmla="*/ 0 h 5327650"/>
              <a:gd name="connsiteX3" fmla="*/ 2171623 w 2171623"/>
              <a:gd name="connsiteY3" fmla="*/ 217162 h 5327650"/>
              <a:gd name="connsiteX4" fmla="*/ 2171623 w 2171623"/>
              <a:gd name="connsiteY4" fmla="*/ 5110488 h 5327650"/>
              <a:gd name="connsiteX5" fmla="*/ 1954461 w 2171623"/>
              <a:gd name="connsiteY5" fmla="*/ 5327650 h 5327650"/>
              <a:gd name="connsiteX6" fmla="*/ 217162 w 2171623"/>
              <a:gd name="connsiteY6" fmla="*/ 5327650 h 5327650"/>
              <a:gd name="connsiteX7" fmla="*/ 0 w 2171623"/>
              <a:gd name="connsiteY7" fmla="*/ 5110488 h 5327650"/>
              <a:gd name="connsiteX8" fmla="*/ 0 w 2171623"/>
              <a:gd name="connsiteY8" fmla="*/ 217162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623" h="5327650">
                <a:moveTo>
                  <a:pt x="0" y="217162"/>
                </a:moveTo>
                <a:cubicBezTo>
                  <a:pt x="0" y="97227"/>
                  <a:pt x="97227" y="0"/>
                  <a:pt x="217162" y="0"/>
                </a:cubicBezTo>
                <a:lnTo>
                  <a:pt x="1954461" y="0"/>
                </a:lnTo>
                <a:cubicBezTo>
                  <a:pt x="2074396" y="0"/>
                  <a:pt x="2171623" y="97227"/>
                  <a:pt x="2171623" y="217162"/>
                </a:cubicBezTo>
                <a:lnTo>
                  <a:pt x="2171623" y="5110488"/>
                </a:lnTo>
                <a:cubicBezTo>
                  <a:pt x="2171623" y="5230423"/>
                  <a:pt x="2074396" y="5327650"/>
                  <a:pt x="1954461" y="5327650"/>
                </a:cubicBezTo>
                <a:lnTo>
                  <a:pt x="217162" y="5327650"/>
                </a:lnTo>
                <a:cubicBezTo>
                  <a:pt x="97227" y="5327650"/>
                  <a:pt x="0" y="5230423"/>
                  <a:pt x="0" y="5110488"/>
                </a:cubicBezTo>
                <a:lnTo>
                  <a:pt x="0" y="21716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35128" tIns="2266188" rIns="135128" bIns="1200658" spcCol="1270" anchor="ctr"/>
          <a:lstStyle/>
          <a:p>
            <a:pPr algn="ctr" defTabSz="844550" eaLnBrk="1" fontAlgn="auto" hangingPunct="1">
              <a:lnSpc>
                <a:spcPct val="90000"/>
              </a:lnSpc>
              <a:spcAft>
                <a:spcPct val="35000"/>
              </a:spcAft>
              <a:defRPr/>
            </a:pPr>
            <a:r>
              <a:rPr lang="fr-FR" sz="1900" dirty="0"/>
              <a:t>Plus de 200 000 participants sur des projets d’animation institutionnelle</a:t>
            </a:r>
          </a:p>
        </p:txBody>
      </p:sp>
      <p:sp>
        <p:nvSpPr>
          <p:cNvPr id="11" name="Ellipse 10"/>
          <p:cNvSpPr/>
          <p:nvPr/>
        </p:nvSpPr>
        <p:spPr>
          <a:xfrm>
            <a:off x="4684073" y="804434"/>
            <a:ext cx="2088426" cy="2102281"/>
          </a:xfrm>
          <a:prstGeom prst="ellipse">
            <a:avLst/>
          </a:prstGeom>
          <a:blipFill>
            <a:blip r:embed="rId5">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2" name="Forme libre 11"/>
          <p:cNvSpPr/>
          <p:nvPr/>
        </p:nvSpPr>
        <p:spPr>
          <a:xfrm>
            <a:off x="6859588" y="727075"/>
            <a:ext cx="2170112" cy="5327650"/>
          </a:xfrm>
          <a:custGeom>
            <a:avLst/>
            <a:gdLst>
              <a:gd name="connsiteX0" fmla="*/ 0 w 2171623"/>
              <a:gd name="connsiteY0" fmla="*/ 217162 h 5327650"/>
              <a:gd name="connsiteX1" fmla="*/ 217162 w 2171623"/>
              <a:gd name="connsiteY1" fmla="*/ 0 h 5327650"/>
              <a:gd name="connsiteX2" fmla="*/ 1954461 w 2171623"/>
              <a:gd name="connsiteY2" fmla="*/ 0 h 5327650"/>
              <a:gd name="connsiteX3" fmla="*/ 2171623 w 2171623"/>
              <a:gd name="connsiteY3" fmla="*/ 217162 h 5327650"/>
              <a:gd name="connsiteX4" fmla="*/ 2171623 w 2171623"/>
              <a:gd name="connsiteY4" fmla="*/ 5110488 h 5327650"/>
              <a:gd name="connsiteX5" fmla="*/ 1954461 w 2171623"/>
              <a:gd name="connsiteY5" fmla="*/ 5327650 h 5327650"/>
              <a:gd name="connsiteX6" fmla="*/ 217162 w 2171623"/>
              <a:gd name="connsiteY6" fmla="*/ 5327650 h 5327650"/>
              <a:gd name="connsiteX7" fmla="*/ 0 w 2171623"/>
              <a:gd name="connsiteY7" fmla="*/ 5110488 h 5327650"/>
              <a:gd name="connsiteX8" fmla="*/ 0 w 2171623"/>
              <a:gd name="connsiteY8" fmla="*/ 217162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623" h="5327650">
                <a:moveTo>
                  <a:pt x="0" y="217162"/>
                </a:moveTo>
                <a:cubicBezTo>
                  <a:pt x="0" y="97227"/>
                  <a:pt x="97227" y="0"/>
                  <a:pt x="217162" y="0"/>
                </a:cubicBezTo>
                <a:lnTo>
                  <a:pt x="1954461" y="0"/>
                </a:lnTo>
                <a:cubicBezTo>
                  <a:pt x="2074396" y="0"/>
                  <a:pt x="2171623" y="97227"/>
                  <a:pt x="2171623" y="217162"/>
                </a:cubicBezTo>
                <a:lnTo>
                  <a:pt x="2171623" y="5110488"/>
                </a:lnTo>
                <a:cubicBezTo>
                  <a:pt x="2171623" y="5230423"/>
                  <a:pt x="2074396" y="5327650"/>
                  <a:pt x="1954461" y="5327650"/>
                </a:cubicBezTo>
                <a:lnTo>
                  <a:pt x="217162" y="5327650"/>
                </a:lnTo>
                <a:cubicBezTo>
                  <a:pt x="97227" y="5327650"/>
                  <a:pt x="0" y="5230423"/>
                  <a:pt x="0" y="5110488"/>
                </a:cubicBezTo>
                <a:lnTo>
                  <a:pt x="0" y="21716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35128" tIns="2266188" rIns="135128" bIns="1200658" spcCol="1270" anchor="ctr"/>
          <a:lstStyle/>
          <a:p>
            <a:pPr algn="ctr" defTabSz="844550" eaLnBrk="1" fontAlgn="auto" hangingPunct="1">
              <a:lnSpc>
                <a:spcPct val="90000"/>
              </a:lnSpc>
              <a:spcAft>
                <a:spcPct val="35000"/>
              </a:spcAft>
              <a:defRPr/>
            </a:pPr>
            <a:r>
              <a:rPr lang="fr-FR" sz="1900" dirty="0"/>
              <a:t>6000 projets soutenus dans le cadre de l’accompagnement éducatif</a:t>
            </a:r>
          </a:p>
        </p:txBody>
      </p:sp>
      <p:sp>
        <p:nvSpPr>
          <p:cNvPr id="13" name="Ellipse 12"/>
          <p:cNvSpPr/>
          <p:nvPr/>
        </p:nvSpPr>
        <p:spPr>
          <a:xfrm>
            <a:off x="6876910" y="764712"/>
            <a:ext cx="2135422" cy="2258332"/>
          </a:xfrm>
          <a:prstGeom prst="ellipse">
            <a:avLst/>
          </a:prstGeom>
          <a:blipFill>
            <a:blip r:embed="rId6">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4" name="Double flèche horizontale 13"/>
          <p:cNvSpPr/>
          <p:nvPr/>
        </p:nvSpPr>
        <p:spPr>
          <a:xfrm>
            <a:off x="492125" y="5013325"/>
            <a:ext cx="8197850" cy="798513"/>
          </a:xfrm>
          <a:prstGeom prst="leftRight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3572" name="ZoneTexte 4"/>
          <p:cNvSpPr txBox="1">
            <a:spLocks noChangeArrowheads="1"/>
          </p:cNvSpPr>
          <p:nvPr/>
        </p:nvSpPr>
        <p:spPr bwMode="auto">
          <a:xfrm>
            <a:off x="2555875" y="5084763"/>
            <a:ext cx="4070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12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800" b="1">
                <a:solidFill>
                  <a:schemeClr val="tx2"/>
                </a:solidFill>
              </a:rPr>
              <a:t>Les chiffres clés nationaux</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0"/>
          </p:nvPr>
        </p:nvSpPr>
        <p:spPr>
          <a:xfrm>
            <a:off x="2146300" y="1125538"/>
            <a:ext cx="6769100" cy="4464050"/>
          </a:xfrm>
        </p:spPr>
        <p:txBody>
          <a:bodyPr/>
          <a:lstStyle/>
          <a:p>
            <a:pPr eaLnBrk="1" hangingPunct="1">
              <a:defRPr/>
            </a:pPr>
            <a:endParaRPr lang="fr-FR" dirty="0">
              <a:solidFill>
                <a:schemeClr val="tx2">
                  <a:lumMod val="60000"/>
                  <a:lumOff val="40000"/>
                </a:schemeClr>
              </a:solidFill>
            </a:endParaRPr>
          </a:p>
        </p:txBody>
      </p:sp>
      <p:sp>
        <p:nvSpPr>
          <p:cNvPr id="3" name="Titre 2"/>
          <p:cNvSpPr>
            <a:spLocks noGrp="1"/>
          </p:cNvSpPr>
          <p:nvPr>
            <p:ph type="title"/>
          </p:nvPr>
        </p:nvSpPr>
        <p:spPr>
          <a:xfrm>
            <a:off x="2146300" y="115888"/>
            <a:ext cx="6777038" cy="655637"/>
          </a:xfrm>
        </p:spPr>
        <p:txBody>
          <a:bodyPr rtlCol="0">
            <a:normAutofit/>
          </a:bodyPr>
          <a:lstStyle/>
          <a:p>
            <a:pPr eaLnBrk="1" fontAlgn="auto" hangingPunct="1">
              <a:spcAft>
                <a:spcPts val="0"/>
              </a:spcAft>
              <a:defRPr/>
            </a:pPr>
            <a:r>
              <a:rPr lang="fr-FR" sz="3600" dirty="0" smtClean="0">
                <a:solidFill>
                  <a:schemeClr val="accent1"/>
                </a:solidFill>
                <a:latin typeface="Kyrial Display Pro SemiBold"/>
                <a:ea typeface="+mj-ea"/>
                <a:cs typeface="Kyrial Display Pro SemiBold"/>
              </a:rPr>
              <a:t>Un nouveau </a:t>
            </a:r>
            <a:r>
              <a:rPr lang="fr-FR" sz="3600" dirty="0" smtClean="0">
                <a:solidFill>
                  <a:srgbClr val="F79646"/>
                </a:solidFill>
                <a:latin typeface="Kyrial Display Pro SemiBold"/>
                <a:ea typeface="+mj-ea"/>
                <a:cs typeface="Kyrial Display Pro SemiBold"/>
              </a:rPr>
              <a:t>projet éducatif</a:t>
            </a:r>
            <a:endParaRPr lang="fr-FR" sz="3600" dirty="0">
              <a:solidFill>
                <a:srgbClr val="F79646"/>
              </a:solidFill>
              <a:latin typeface="Kyrial Display Pro SemiBold"/>
              <a:ea typeface="+mj-ea"/>
              <a:cs typeface="Kyrial Display Pro SemiBold"/>
            </a:endParaRPr>
          </a:p>
        </p:txBody>
      </p:sp>
      <p:graphicFrame>
        <p:nvGraphicFramePr>
          <p:cNvPr id="2" name="Diagramme 1"/>
          <p:cNvGraphicFramePr/>
          <p:nvPr/>
        </p:nvGraphicFramePr>
        <p:xfrm>
          <a:off x="564952" y="764704"/>
          <a:ext cx="831234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79512" y="1759883"/>
            <a:ext cx="2745304" cy="2373986"/>
          </a:xfrm>
          <a:prstGeom prst="rect">
            <a:avLst/>
          </a:prstGeom>
          <a:blipFill>
            <a:blip r:embed="rId8">
              <a:alphaModFix/>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Forme libre 6"/>
          <p:cNvSpPr/>
          <p:nvPr/>
        </p:nvSpPr>
        <p:spPr>
          <a:xfrm>
            <a:off x="427038" y="3956050"/>
            <a:ext cx="2443162" cy="768350"/>
          </a:xfrm>
          <a:custGeom>
            <a:avLst/>
            <a:gdLst>
              <a:gd name="connsiteX0" fmla="*/ 0 w 2443321"/>
              <a:gd name="connsiteY0" fmla="*/ 0 h 768685"/>
              <a:gd name="connsiteX1" fmla="*/ 1425271 w 2443321"/>
              <a:gd name="connsiteY1" fmla="*/ 0 h 768685"/>
              <a:gd name="connsiteX2" fmla="*/ 1716433 w 2443321"/>
              <a:gd name="connsiteY2" fmla="*/ -82249 h 768685"/>
              <a:gd name="connsiteX3" fmla="*/ 2036101 w 2443321"/>
              <a:gd name="connsiteY3" fmla="*/ 0 h 768685"/>
              <a:gd name="connsiteX4" fmla="*/ 2443321 w 2443321"/>
              <a:gd name="connsiteY4" fmla="*/ 0 h 768685"/>
              <a:gd name="connsiteX5" fmla="*/ 2443321 w 2443321"/>
              <a:gd name="connsiteY5" fmla="*/ 128114 h 768685"/>
              <a:gd name="connsiteX6" fmla="*/ 2443321 w 2443321"/>
              <a:gd name="connsiteY6" fmla="*/ 128114 h 768685"/>
              <a:gd name="connsiteX7" fmla="*/ 2443321 w 2443321"/>
              <a:gd name="connsiteY7" fmla="*/ 320285 h 768685"/>
              <a:gd name="connsiteX8" fmla="*/ 2443321 w 2443321"/>
              <a:gd name="connsiteY8" fmla="*/ 768685 h 768685"/>
              <a:gd name="connsiteX9" fmla="*/ 2036101 w 2443321"/>
              <a:gd name="connsiteY9" fmla="*/ 768685 h 768685"/>
              <a:gd name="connsiteX10" fmla="*/ 1425271 w 2443321"/>
              <a:gd name="connsiteY10" fmla="*/ 768685 h 768685"/>
              <a:gd name="connsiteX11" fmla="*/ 1425271 w 2443321"/>
              <a:gd name="connsiteY11" fmla="*/ 768685 h 768685"/>
              <a:gd name="connsiteX12" fmla="*/ 0 w 2443321"/>
              <a:gd name="connsiteY12" fmla="*/ 768685 h 768685"/>
              <a:gd name="connsiteX13" fmla="*/ 0 w 2443321"/>
              <a:gd name="connsiteY13" fmla="*/ 320285 h 768685"/>
              <a:gd name="connsiteX14" fmla="*/ 0 w 2443321"/>
              <a:gd name="connsiteY14" fmla="*/ 128114 h 768685"/>
              <a:gd name="connsiteX15" fmla="*/ 0 w 2443321"/>
              <a:gd name="connsiteY15" fmla="*/ 128114 h 768685"/>
              <a:gd name="connsiteX16" fmla="*/ 0 w 2443321"/>
              <a:gd name="connsiteY16" fmla="*/ 0 h 76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3321" h="768685">
                <a:moveTo>
                  <a:pt x="0" y="0"/>
                </a:moveTo>
                <a:lnTo>
                  <a:pt x="1425271" y="0"/>
                </a:lnTo>
                <a:lnTo>
                  <a:pt x="1716433" y="-82249"/>
                </a:lnTo>
                <a:lnTo>
                  <a:pt x="2036101" y="0"/>
                </a:lnTo>
                <a:lnTo>
                  <a:pt x="2443321" y="0"/>
                </a:lnTo>
                <a:lnTo>
                  <a:pt x="2443321" y="128114"/>
                </a:lnTo>
                <a:lnTo>
                  <a:pt x="2443321" y="128114"/>
                </a:lnTo>
                <a:lnTo>
                  <a:pt x="2443321" y="320285"/>
                </a:lnTo>
                <a:lnTo>
                  <a:pt x="2443321" y="768685"/>
                </a:lnTo>
                <a:lnTo>
                  <a:pt x="2036101" y="768685"/>
                </a:lnTo>
                <a:lnTo>
                  <a:pt x="1425271" y="768685"/>
                </a:lnTo>
                <a:lnTo>
                  <a:pt x="1425271" y="768685"/>
                </a:lnTo>
                <a:lnTo>
                  <a:pt x="0" y="768685"/>
                </a:lnTo>
                <a:lnTo>
                  <a:pt x="0" y="320285"/>
                </a:lnTo>
                <a:lnTo>
                  <a:pt x="0" y="128114"/>
                </a:lnTo>
                <a:lnTo>
                  <a:pt x="0" y="12811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350" tIns="133350" rIns="133350" bIns="133350" spcCol="1270" anchor="ctr"/>
          <a:lstStyle/>
          <a:p>
            <a:pPr defTabSz="1555750" eaLnBrk="1" fontAlgn="auto" hangingPunct="1">
              <a:lnSpc>
                <a:spcPct val="90000"/>
              </a:lnSpc>
              <a:spcAft>
                <a:spcPct val="35000"/>
              </a:spcAft>
              <a:defRPr/>
            </a:pPr>
            <a:r>
              <a:rPr lang="fr-FR" sz="3500" dirty="0"/>
              <a:t>Animer</a:t>
            </a:r>
          </a:p>
        </p:txBody>
      </p:sp>
      <p:sp>
        <p:nvSpPr>
          <p:cNvPr id="8" name="Rectangle 7"/>
          <p:cNvSpPr/>
          <p:nvPr/>
        </p:nvSpPr>
        <p:spPr>
          <a:xfrm>
            <a:off x="3199347" y="1745251"/>
            <a:ext cx="2745304" cy="2432515"/>
          </a:xfrm>
          <a:prstGeom prst="rect">
            <a:avLst/>
          </a:prstGeom>
          <a:blipFill>
            <a:blip r:embed="rId9">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6544756"/>
              <a:satOff val="-351"/>
              <a:lumOff val="5682"/>
              <a:alphaOff val="0"/>
            </a:schemeClr>
          </a:effectRef>
          <a:fontRef idx="minor">
            <a:schemeClr val="lt1">
              <a:hueOff val="0"/>
              <a:satOff val="0"/>
              <a:lumOff val="0"/>
              <a:alphaOff val="0"/>
            </a:schemeClr>
          </a:fontRef>
        </p:style>
      </p:sp>
      <p:sp>
        <p:nvSpPr>
          <p:cNvPr id="9" name="Forme libre 8"/>
          <p:cNvSpPr/>
          <p:nvPr/>
        </p:nvSpPr>
        <p:spPr>
          <a:xfrm>
            <a:off x="3446463" y="3956050"/>
            <a:ext cx="2443162" cy="768350"/>
          </a:xfrm>
          <a:custGeom>
            <a:avLst/>
            <a:gdLst>
              <a:gd name="connsiteX0" fmla="*/ 0 w 2443321"/>
              <a:gd name="connsiteY0" fmla="*/ 0 h 768685"/>
              <a:gd name="connsiteX1" fmla="*/ 1425271 w 2443321"/>
              <a:gd name="connsiteY1" fmla="*/ 0 h 768685"/>
              <a:gd name="connsiteX2" fmla="*/ 1716433 w 2443321"/>
              <a:gd name="connsiteY2" fmla="*/ -82249 h 768685"/>
              <a:gd name="connsiteX3" fmla="*/ 2036101 w 2443321"/>
              <a:gd name="connsiteY3" fmla="*/ 0 h 768685"/>
              <a:gd name="connsiteX4" fmla="*/ 2443321 w 2443321"/>
              <a:gd name="connsiteY4" fmla="*/ 0 h 768685"/>
              <a:gd name="connsiteX5" fmla="*/ 2443321 w 2443321"/>
              <a:gd name="connsiteY5" fmla="*/ 128114 h 768685"/>
              <a:gd name="connsiteX6" fmla="*/ 2443321 w 2443321"/>
              <a:gd name="connsiteY6" fmla="*/ 128114 h 768685"/>
              <a:gd name="connsiteX7" fmla="*/ 2443321 w 2443321"/>
              <a:gd name="connsiteY7" fmla="*/ 320285 h 768685"/>
              <a:gd name="connsiteX8" fmla="*/ 2443321 w 2443321"/>
              <a:gd name="connsiteY8" fmla="*/ 768685 h 768685"/>
              <a:gd name="connsiteX9" fmla="*/ 2036101 w 2443321"/>
              <a:gd name="connsiteY9" fmla="*/ 768685 h 768685"/>
              <a:gd name="connsiteX10" fmla="*/ 1425271 w 2443321"/>
              <a:gd name="connsiteY10" fmla="*/ 768685 h 768685"/>
              <a:gd name="connsiteX11" fmla="*/ 1425271 w 2443321"/>
              <a:gd name="connsiteY11" fmla="*/ 768685 h 768685"/>
              <a:gd name="connsiteX12" fmla="*/ 0 w 2443321"/>
              <a:gd name="connsiteY12" fmla="*/ 768685 h 768685"/>
              <a:gd name="connsiteX13" fmla="*/ 0 w 2443321"/>
              <a:gd name="connsiteY13" fmla="*/ 320285 h 768685"/>
              <a:gd name="connsiteX14" fmla="*/ 0 w 2443321"/>
              <a:gd name="connsiteY14" fmla="*/ 128114 h 768685"/>
              <a:gd name="connsiteX15" fmla="*/ 0 w 2443321"/>
              <a:gd name="connsiteY15" fmla="*/ 128114 h 768685"/>
              <a:gd name="connsiteX16" fmla="*/ 0 w 2443321"/>
              <a:gd name="connsiteY16" fmla="*/ 0 h 76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3321" h="768685">
                <a:moveTo>
                  <a:pt x="0" y="0"/>
                </a:moveTo>
                <a:lnTo>
                  <a:pt x="1425271" y="0"/>
                </a:lnTo>
                <a:lnTo>
                  <a:pt x="1716433" y="-82249"/>
                </a:lnTo>
                <a:lnTo>
                  <a:pt x="2036101" y="0"/>
                </a:lnTo>
                <a:lnTo>
                  <a:pt x="2443321" y="0"/>
                </a:lnTo>
                <a:lnTo>
                  <a:pt x="2443321" y="128114"/>
                </a:lnTo>
                <a:lnTo>
                  <a:pt x="2443321" y="128114"/>
                </a:lnTo>
                <a:lnTo>
                  <a:pt x="2443321" y="320285"/>
                </a:lnTo>
                <a:lnTo>
                  <a:pt x="2443321" y="768685"/>
                </a:lnTo>
                <a:lnTo>
                  <a:pt x="2036101" y="768685"/>
                </a:lnTo>
                <a:lnTo>
                  <a:pt x="1425271" y="768685"/>
                </a:lnTo>
                <a:lnTo>
                  <a:pt x="1425271" y="768685"/>
                </a:lnTo>
                <a:lnTo>
                  <a:pt x="0" y="768685"/>
                </a:lnTo>
                <a:lnTo>
                  <a:pt x="0" y="320285"/>
                </a:lnTo>
                <a:lnTo>
                  <a:pt x="0" y="128114"/>
                </a:lnTo>
                <a:lnTo>
                  <a:pt x="0" y="12811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33350" tIns="133350" rIns="133350" bIns="133350" spcCol="1270" anchor="ctr"/>
          <a:lstStyle/>
          <a:p>
            <a:pPr defTabSz="1555750" eaLnBrk="1" fontAlgn="auto" hangingPunct="1">
              <a:lnSpc>
                <a:spcPct val="90000"/>
              </a:lnSpc>
              <a:spcAft>
                <a:spcPct val="35000"/>
              </a:spcAft>
              <a:defRPr/>
            </a:pPr>
            <a:r>
              <a:rPr lang="fr-FR" sz="3500" dirty="0"/>
              <a:t>Former</a:t>
            </a:r>
          </a:p>
        </p:txBody>
      </p:sp>
      <p:sp>
        <p:nvSpPr>
          <p:cNvPr id="10" name="Rectangle 9"/>
          <p:cNvSpPr/>
          <p:nvPr/>
        </p:nvSpPr>
        <p:spPr>
          <a:xfrm>
            <a:off x="6219182" y="1716837"/>
            <a:ext cx="2745304" cy="2546171"/>
          </a:xfrm>
          <a:prstGeom prst="rect">
            <a:avLst/>
          </a:prstGeom>
          <a:blipFill>
            <a:blip r:embed="rId10">
              <a:extLst>
                <a:ext uri="{28A0092B-C50C-407E-A947-70E740481C1C}">
                  <a14:useLocalDpi xmlns:a14="http://schemas.microsoft.com/office/drawing/2010/main" val="0"/>
                </a:ext>
              </a:extLst>
            </a:blip>
            <a:srcRect/>
            <a:stretch>
              <a:fillRect t="-17000" b="-17000"/>
            </a:stretch>
          </a:blipFill>
        </p:spPr>
        <p:style>
          <a:lnRef idx="2">
            <a:schemeClr val="lt1">
              <a:hueOff val="0"/>
              <a:satOff val="0"/>
              <a:lumOff val="0"/>
              <a:alphaOff val="0"/>
            </a:schemeClr>
          </a:lnRef>
          <a:fillRef idx="1">
            <a:scrgbClr r="0" g="0" b="0"/>
          </a:fillRef>
          <a:effectRef idx="0">
            <a:schemeClr val="accent1">
              <a:tint val="50000"/>
              <a:hueOff val="-13089511"/>
              <a:satOff val="-703"/>
              <a:lumOff val="11364"/>
              <a:alphaOff val="0"/>
            </a:schemeClr>
          </a:effectRef>
          <a:fontRef idx="minor">
            <a:schemeClr val="lt1">
              <a:hueOff val="0"/>
              <a:satOff val="0"/>
              <a:lumOff val="0"/>
              <a:alphaOff val="0"/>
            </a:schemeClr>
          </a:fontRef>
        </p:style>
      </p:sp>
      <p:sp>
        <p:nvSpPr>
          <p:cNvPr id="11" name="Forme libre 10"/>
          <p:cNvSpPr/>
          <p:nvPr/>
        </p:nvSpPr>
        <p:spPr>
          <a:xfrm>
            <a:off x="6465888" y="3956050"/>
            <a:ext cx="2443162" cy="768350"/>
          </a:xfrm>
          <a:custGeom>
            <a:avLst/>
            <a:gdLst>
              <a:gd name="connsiteX0" fmla="*/ 0 w 2443321"/>
              <a:gd name="connsiteY0" fmla="*/ 0 h 768685"/>
              <a:gd name="connsiteX1" fmla="*/ 1425271 w 2443321"/>
              <a:gd name="connsiteY1" fmla="*/ 0 h 768685"/>
              <a:gd name="connsiteX2" fmla="*/ 1716433 w 2443321"/>
              <a:gd name="connsiteY2" fmla="*/ -82249 h 768685"/>
              <a:gd name="connsiteX3" fmla="*/ 2036101 w 2443321"/>
              <a:gd name="connsiteY3" fmla="*/ 0 h 768685"/>
              <a:gd name="connsiteX4" fmla="*/ 2443321 w 2443321"/>
              <a:gd name="connsiteY4" fmla="*/ 0 h 768685"/>
              <a:gd name="connsiteX5" fmla="*/ 2443321 w 2443321"/>
              <a:gd name="connsiteY5" fmla="*/ 128114 h 768685"/>
              <a:gd name="connsiteX6" fmla="*/ 2443321 w 2443321"/>
              <a:gd name="connsiteY6" fmla="*/ 128114 h 768685"/>
              <a:gd name="connsiteX7" fmla="*/ 2443321 w 2443321"/>
              <a:gd name="connsiteY7" fmla="*/ 320285 h 768685"/>
              <a:gd name="connsiteX8" fmla="*/ 2443321 w 2443321"/>
              <a:gd name="connsiteY8" fmla="*/ 768685 h 768685"/>
              <a:gd name="connsiteX9" fmla="*/ 2036101 w 2443321"/>
              <a:gd name="connsiteY9" fmla="*/ 768685 h 768685"/>
              <a:gd name="connsiteX10" fmla="*/ 1425271 w 2443321"/>
              <a:gd name="connsiteY10" fmla="*/ 768685 h 768685"/>
              <a:gd name="connsiteX11" fmla="*/ 1425271 w 2443321"/>
              <a:gd name="connsiteY11" fmla="*/ 768685 h 768685"/>
              <a:gd name="connsiteX12" fmla="*/ 0 w 2443321"/>
              <a:gd name="connsiteY12" fmla="*/ 768685 h 768685"/>
              <a:gd name="connsiteX13" fmla="*/ 0 w 2443321"/>
              <a:gd name="connsiteY13" fmla="*/ 320285 h 768685"/>
              <a:gd name="connsiteX14" fmla="*/ 0 w 2443321"/>
              <a:gd name="connsiteY14" fmla="*/ 128114 h 768685"/>
              <a:gd name="connsiteX15" fmla="*/ 0 w 2443321"/>
              <a:gd name="connsiteY15" fmla="*/ 128114 h 768685"/>
              <a:gd name="connsiteX16" fmla="*/ 0 w 2443321"/>
              <a:gd name="connsiteY16" fmla="*/ 0 h 76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3321" h="768685">
                <a:moveTo>
                  <a:pt x="0" y="0"/>
                </a:moveTo>
                <a:lnTo>
                  <a:pt x="1425271" y="0"/>
                </a:lnTo>
                <a:lnTo>
                  <a:pt x="1716433" y="-82249"/>
                </a:lnTo>
                <a:lnTo>
                  <a:pt x="2036101" y="0"/>
                </a:lnTo>
                <a:lnTo>
                  <a:pt x="2443321" y="0"/>
                </a:lnTo>
                <a:lnTo>
                  <a:pt x="2443321" y="128114"/>
                </a:lnTo>
                <a:lnTo>
                  <a:pt x="2443321" y="128114"/>
                </a:lnTo>
                <a:lnTo>
                  <a:pt x="2443321" y="320285"/>
                </a:lnTo>
                <a:lnTo>
                  <a:pt x="2443321" y="768685"/>
                </a:lnTo>
                <a:lnTo>
                  <a:pt x="2036101" y="768685"/>
                </a:lnTo>
                <a:lnTo>
                  <a:pt x="1425271" y="768685"/>
                </a:lnTo>
                <a:lnTo>
                  <a:pt x="1425271" y="768685"/>
                </a:lnTo>
                <a:lnTo>
                  <a:pt x="0" y="768685"/>
                </a:lnTo>
                <a:lnTo>
                  <a:pt x="0" y="320285"/>
                </a:lnTo>
                <a:lnTo>
                  <a:pt x="0" y="128114"/>
                </a:lnTo>
                <a:lnTo>
                  <a:pt x="0" y="128114"/>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33350" tIns="133350" rIns="133350" bIns="133350" spcCol="1270" anchor="ctr"/>
          <a:lstStyle/>
          <a:p>
            <a:pPr defTabSz="1555750" eaLnBrk="1" fontAlgn="auto" hangingPunct="1">
              <a:lnSpc>
                <a:spcPct val="90000"/>
              </a:lnSpc>
              <a:spcAft>
                <a:spcPct val="35000"/>
              </a:spcAft>
              <a:defRPr/>
            </a:pPr>
            <a:r>
              <a:rPr lang="fr-FR" sz="3500" dirty="0"/>
              <a:t>Fédérer</a:t>
            </a:r>
          </a:p>
        </p:txBody>
      </p:sp>
      <p:sp>
        <p:nvSpPr>
          <p:cNvPr id="5" name="Double flèche horizontale 4"/>
          <p:cNvSpPr/>
          <p:nvPr/>
        </p:nvSpPr>
        <p:spPr>
          <a:xfrm>
            <a:off x="581025" y="5365750"/>
            <a:ext cx="8077200" cy="727075"/>
          </a:xfrm>
          <a:prstGeom prst="leftRightArrow">
            <a:avLst/>
          </a:prstGeom>
          <a:solidFill>
            <a:schemeClr val="bg1"/>
          </a:solidFill>
        </p:spPr>
        <p:style>
          <a:lnRef idx="2">
            <a:schemeClr val="accent6"/>
          </a:lnRef>
          <a:fillRef idx="1">
            <a:schemeClr val="lt1"/>
          </a:fillRef>
          <a:effectRef idx="0">
            <a:schemeClr val="accent6"/>
          </a:effectRef>
          <a:fontRef idx="minor">
            <a:schemeClr val="dk1"/>
          </a:fontRef>
        </p:style>
      </p:sp>
      <p:sp>
        <p:nvSpPr>
          <p:cNvPr id="35856" name="Titre 1"/>
          <p:cNvSpPr>
            <a:spLocks noGrp="1"/>
          </p:cNvSpPr>
          <p:nvPr>
            <p:ph type="title"/>
          </p:nvPr>
        </p:nvSpPr>
        <p:spPr>
          <a:xfrm>
            <a:off x="3492500" y="5445125"/>
            <a:ext cx="2727325" cy="655638"/>
          </a:xfrm>
        </p:spPr>
        <p:txBody>
          <a:bodyPr/>
          <a:lstStyle/>
          <a:p>
            <a:pPr eaLnBrk="1" hangingPunct="1"/>
            <a:r>
              <a:rPr lang="fr-FR" altLang="fr-FR" smtClean="0"/>
              <a:t>Notre mission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908175" y="-26988"/>
            <a:ext cx="6575425" cy="906463"/>
          </a:xfrm>
        </p:spPr>
        <p:txBody>
          <a:bodyPr rtlCol="0">
            <a:normAutofit/>
          </a:bodyPr>
          <a:lstStyle/>
          <a:p>
            <a:pPr eaLnBrk="1" fontAlgn="auto" hangingPunct="1">
              <a:spcAft>
                <a:spcPts val="0"/>
              </a:spcAft>
              <a:defRPr/>
            </a:pPr>
            <a:r>
              <a:rPr lang="fr-FR" sz="3600" dirty="0" smtClean="0">
                <a:solidFill>
                  <a:schemeClr val="tx2"/>
                </a:solidFill>
                <a:latin typeface="Kyrial Display Pro SemiBold"/>
                <a:ea typeface="+mj-ea"/>
                <a:cs typeface="Kyrial Display Pro SemiBold"/>
              </a:rPr>
              <a:t>De nouvelles </a:t>
            </a:r>
            <a:r>
              <a:rPr lang="fr-FR" sz="3600" dirty="0" smtClean="0">
                <a:solidFill>
                  <a:schemeClr val="accent6"/>
                </a:solidFill>
                <a:latin typeface="Kyrial Display Pro SemiBold"/>
                <a:ea typeface="+mj-ea"/>
                <a:cs typeface="Kyrial Display Pro SemiBold"/>
              </a:rPr>
              <a:t>orientations</a:t>
            </a:r>
            <a:endParaRPr lang="fr-FR" sz="3600" dirty="0">
              <a:solidFill>
                <a:schemeClr val="accent6"/>
              </a:solidFill>
              <a:latin typeface="Kyrial Display Pro SemiBold"/>
              <a:ea typeface="+mj-ea"/>
              <a:cs typeface="Kyrial Display Pro SemiBold"/>
            </a:endParaRPr>
          </a:p>
        </p:txBody>
      </p:sp>
      <p:graphicFrame>
        <p:nvGraphicFramePr>
          <p:cNvPr id="4" name="Espace réservé du contenu 3"/>
          <p:cNvGraphicFramePr>
            <a:graphicFrameLocks noGrp="1"/>
          </p:cNvGraphicFramePr>
          <p:nvPr>
            <p:ph sz="quarter" idx="10"/>
          </p:nvPr>
        </p:nvGraphicFramePr>
        <p:xfrm>
          <a:off x="467544" y="764704"/>
          <a:ext cx="8676456" cy="5582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rme libre 6"/>
          <p:cNvSpPr/>
          <p:nvPr/>
        </p:nvSpPr>
        <p:spPr>
          <a:xfrm>
            <a:off x="3082925" y="652463"/>
            <a:ext cx="2941638" cy="1912937"/>
          </a:xfrm>
          <a:custGeom>
            <a:avLst/>
            <a:gdLst>
              <a:gd name="connsiteX0" fmla="*/ 0 w 2941472"/>
              <a:gd name="connsiteY0" fmla="*/ 318666 h 1911957"/>
              <a:gd name="connsiteX1" fmla="*/ 318666 w 2941472"/>
              <a:gd name="connsiteY1" fmla="*/ 0 h 1911957"/>
              <a:gd name="connsiteX2" fmla="*/ 2622806 w 2941472"/>
              <a:gd name="connsiteY2" fmla="*/ 0 h 1911957"/>
              <a:gd name="connsiteX3" fmla="*/ 2941472 w 2941472"/>
              <a:gd name="connsiteY3" fmla="*/ 318666 h 1911957"/>
              <a:gd name="connsiteX4" fmla="*/ 2941472 w 2941472"/>
              <a:gd name="connsiteY4" fmla="*/ 1593291 h 1911957"/>
              <a:gd name="connsiteX5" fmla="*/ 2622806 w 2941472"/>
              <a:gd name="connsiteY5" fmla="*/ 1911957 h 1911957"/>
              <a:gd name="connsiteX6" fmla="*/ 318666 w 2941472"/>
              <a:gd name="connsiteY6" fmla="*/ 1911957 h 1911957"/>
              <a:gd name="connsiteX7" fmla="*/ 0 w 2941472"/>
              <a:gd name="connsiteY7" fmla="*/ 1593291 h 1911957"/>
              <a:gd name="connsiteX8" fmla="*/ 0 w 2941472"/>
              <a:gd name="connsiteY8" fmla="*/ 318666 h 191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1472" h="1911957">
                <a:moveTo>
                  <a:pt x="0" y="318666"/>
                </a:moveTo>
                <a:cubicBezTo>
                  <a:pt x="0" y="142672"/>
                  <a:pt x="142672" y="0"/>
                  <a:pt x="318666" y="0"/>
                </a:cubicBezTo>
                <a:lnTo>
                  <a:pt x="2622806" y="0"/>
                </a:lnTo>
                <a:cubicBezTo>
                  <a:pt x="2798800" y="0"/>
                  <a:pt x="2941472" y="142672"/>
                  <a:pt x="2941472" y="318666"/>
                </a:cubicBezTo>
                <a:lnTo>
                  <a:pt x="2941472" y="1593291"/>
                </a:lnTo>
                <a:cubicBezTo>
                  <a:pt x="2941472" y="1769285"/>
                  <a:pt x="2798800" y="1911957"/>
                  <a:pt x="2622806" y="1911957"/>
                </a:cubicBezTo>
                <a:lnTo>
                  <a:pt x="318666" y="1911957"/>
                </a:lnTo>
                <a:cubicBezTo>
                  <a:pt x="142672" y="1911957"/>
                  <a:pt x="0" y="1769285"/>
                  <a:pt x="0" y="1593291"/>
                </a:cubicBezTo>
                <a:lnTo>
                  <a:pt x="0" y="318666"/>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177154" tIns="177154" rIns="177154" bIns="177154" spcCol="1270" anchor="ctr"/>
          <a:lstStyle/>
          <a:p>
            <a:pPr algn="ctr" defTabSz="977900" eaLnBrk="1" fontAlgn="auto" hangingPunct="1">
              <a:lnSpc>
                <a:spcPct val="90000"/>
              </a:lnSpc>
              <a:spcAft>
                <a:spcPct val="35000"/>
              </a:spcAft>
              <a:defRPr/>
            </a:pPr>
            <a:r>
              <a:rPr lang="fr-FR" sz="2200" b="1" dirty="0"/>
              <a:t>Instaurer une dynamique de développement et de projet </a:t>
            </a:r>
            <a:endParaRPr lang="fr-FR" sz="2200" dirty="0"/>
          </a:p>
        </p:txBody>
      </p:sp>
      <p:sp>
        <p:nvSpPr>
          <p:cNvPr id="8" name="Forme libre 7"/>
          <p:cNvSpPr/>
          <p:nvPr/>
        </p:nvSpPr>
        <p:spPr>
          <a:xfrm>
            <a:off x="1985963" y="1682750"/>
            <a:ext cx="5099050" cy="5097463"/>
          </a:xfrm>
          <a:custGeom>
            <a:avLst/>
            <a:gdLst/>
            <a:ahLst/>
            <a:cxnLst/>
            <a:rect l="0" t="0" r="0" b="0"/>
            <a:pathLst>
              <a:path>
                <a:moveTo>
                  <a:pt x="4380254" y="775376"/>
                </a:moveTo>
                <a:arcTo wR="2549351" hR="2549351" stAng="18954284" swAng="1936392"/>
              </a:path>
            </a:pathLst>
          </a:custGeom>
          <a:noFill/>
          <a:ln>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9" name="Forme libre 8"/>
          <p:cNvSpPr/>
          <p:nvPr/>
        </p:nvSpPr>
        <p:spPr>
          <a:xfrm>
            <a:off x="5291138" y="4157663"/>
            <a:ext cx="2941637" cy="1911350"/>
          </a:xfrm>
          <a:custGeom>
            <a:avLst/>
            <a:gdLst>
              <a:gd name="connsiteX0" fmla="*/ 0 w 2941472"/>
              <a:gd name="connsiteY0" fmla="*/ 318666 h 1911957"/>
              <a:gd name="connsiteX1" fmla="*/ 318666 w 2941472"/>
              <a:gd name="connsiteY1" fmla="*/ 0 h 1911957"/>
              <a:gd name="connsiteX2" fmla="*/ 2622806 w 2941472"/>
              <a:gd name="connsiteY2" fmla="*/ 0 h 1911957"/>
              <a:gd name="connsiteX3" fmla="*/ 2941472 w 2941472"/>
              <a:gd name="connsiteY3" fmla="*/ 318666 h 1911957"/>
              <a:gd name="connsiteX4" fmla="*/ 2941472 w 2941472"/>
              <a:gd name="connsiteY4" fmla="*/ 1593291 h 1911957"/>
              <a:gd name="connsiteX5" fmla="*/ 2622806 w 2941472"/>
              <a:gd name="connsiteY5" fmla="*/ 1911957 h 1911957"/>
              <a:gd name="connsiteX6" fmla="*/ 318666 w 2941472"/>
              <a:gd name="connsiteY6" fmla="*/ 1911957 h 1911957"/>
              <a:gd name="connsiteX7" fmla="*/ 0 w 2941472"/>
              <a:gd name="connsiteY7" fmla="*/ 1593291 h 1911957"/>
              <a:gd name="connsiteX8" fmla="*/ 0 w 2941472"/>
              <a:gd name="connsiteY8" fmla="*/ 318666 h 191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1472" h="1911957">
                <a:moveTo>
                  <a:pt x="0" y="318666"/>
                </a:moveTo>
                <a:cubicBezTo>
                  <a:pt x="0" y="142672"/>
                  <a:pt x="142672" y="0"/>
                  <a:pt x="318666" y="0"/>
                </a:cubicBezTo>
                <a:lnTo>
                  <a:pt x="2622806" y="0"/>
                </a:lnTo>
                <a:cubicBezTo>
                  <a:pt x="2798800" y="0"/>
                  <a:pt x="2941472" y="142672"/>
                  <a:pt x="2941472" y="318666"/>
                </a:cubicBezTo>
                <a:lnTo>
                  <a:pt x="2941472" y="1593291"/>
                </a:lnTo>
                <a:cubicBezTo>
                  <a:pt x="2941472" y="1769285"/>
                  <a:pt x="2798800" y="1911957"/>
                  <a:pt x="2622806" y="1911957"/>
                </a:cubicBezTo>
                <a:lnTo>
                  <a:pt x="318666" y="1911957"/>
                </a:lnTo>
                <a:cubicBezTo>
                  <a:pt x="142672" y="1911957"/>
                  <a:pt x="0" y="1769285"/>
                  <a:pt x="0" y="1593291"/>
                </a:cubicBezTo>
                <a:lnTo>
                  <a:pt x="0" y="318666"/>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177154" tIns="177154" rIns="177154" bIns="177154" spcCol="1270" anchor="ctr"/>
          <a:lstStyle/>
          <a:p>
            <a:pPr algn="ctr" defTabSz="977900" eaLnBrk="1" fontAlgn="auto" hangingPunct="1">
              <a:lnSpc>
                <a:spcPct val="90000"/>
              </a:lnSpc>
              <a:spcAft>
                <a:spcPct val="35000"/>
              </a:spcAft>
              <a:defRPr/>
            </a:pPr>
            <a:r>
              <a:rPr lang="fr-FR" sz="2200" b="1" dirty="0"/>
              <a:t>Adapter ses pratiques et innover en matière d’activités et de projets proposés</a:t>
            </a:r>
            <a:endParaRPr lang="fr-FR" sz="2200" dirty="0"/>
          </a:p>
        </p:txBody>
      </p:sp>
      <p:sp>
        <p:nvSpPr>
          <p:cNvPr id="10" name="Forme libre 9"/>
          <p:cNvSpPr/>
          <p:nvPr/>
        </p:nvSpPr>
        <p:spPr>
          <a:xfrm>
            <a:off x="2005013" y="1289050"/>
            <a:ext cx="5099050" cy="5099050"/>
          </a:xfrm>
          <a:custGeom>
            <a:avLst/>
            <a:gdLst/>
            <a:ahLst/>
            <a:cxnLst/>
            <a:rect l="0" t="0" r="0" b="0"/>
            <a:pathLst>
              <a:path>
                <a:moveTo>
                  <a:pt x="3331242" y="4975838"/>
                </a:moveTo>
                <a:arcTo wR="2549351" hR="2549351" stAng="4328364" swAng="2143271"/>
              </a:path>
            </a:pathLst>
          </a:custGeom>
          <a:noFill/>
          <a:ln>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1" name="Forme libre 10"/>
          <p:cNvSpPr/>
          <p:nvPr/>
        </p:nvSpPr>
        <p:spPr>
          <a:xfrm>
            <a:off x="876300" y="4157663"/>
            <a:ext cx="2941638" cy="1911350"/>
          </a:xfrm>
          <a:custGeom>
            <a:avLst/>
            <a:gdLst>
              <a:gd name="connsiteX0" fmla="*/ 0 w 2941472"/>
              <a:gd name="connsiteY0" fmla="*/ 318666 h 1911957"/>
              <a:gd name="connsiteX1" fmla="*/ 318666 w 2941472"/>
              <a:gd name="connsiteY1" fmla="*/ 0 h 1911957"/>
              <a:gd name="connsiteX2" fmla="*/ 2622806 w 2941472"/>
              <a:gd name="connsiteY2" fmla="*/ 0 h 1911957"/>
              <a:gd name="connsiteX3" fmla="*/ 2941472 w 2941472"/>
              <a:gd name="connsiteY3" fmla="*/ 318666 h 1911957"/>
              <a:gd name="connsiteX4" fmla="*/ 2941472 w 2941472"/>
              <a:gd name="connsiteY4" fmla="*/ 1593291 h 1911957"/>
              <a:gd name="connsiteX5" fmla="*/ 2622806 w 2941472"/>
              <a:gd name="connsiteY5" fmla="*/ 1911957 h 1911957"/>
              <a:gd name="connsiteX6" fmla="*/ 318666 w 2941472"/>
              <a:gd name="connsiteY6" fmla="*/ 1911957 h 1911957"/>
              <a:gd name="connsiteX7" fmla="*/ 0 w 2941472"/>
              <a:gd name="connsiteY7" fmla="*/ 1593291 h 1911957"/>
              <a:gd name="connsiteX8" fmla="*/ 0 w 2941472"/>
              <a:gd name="connsiteY8" fmla="*/ 318666 h 191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1472" h="1911957">
                <a:moveTo>
                  <a:pt x="0" y="318666"/>
                </a:moveTo>
                <a:cubicBezTo>
                  <a:pt x="0" y="142672"/>
                  <a:pt x="142672" y="0"/>
                  <a:pt x="318666" y="0"/>
                </a:cubicBezTo>
                <a:lnTo>
                  <a:pt x="2622806" y="0"/>
                </a:lnTo>
                <a:cubicBezTo>
                  <a:pt x="2798800" y="0"/>
                  <a:pt x="2941472" y="142672"/>
                  <a:pt x="2941472" y="318666"/>
                </a:cubicBezTo>
                <a:lnTo>
                  <a:pt x="2941472" y="1593291"/>
                </a:lnTo>
                <a:cubicBezTo>
                  <a:pt x="2941472" y="1769285"/>
                  <a:pt x="2798800" y="1911957"/>
                  <a:pt x="2622806" y="1911957"/>
                </a:cubicBezTo>
                <a:lnTo>
                  <a:pt x="318666" y="1911957"/>
                </a:lnTo>
                <a:cubicBezTo>
                  <a:pt x="142672" y="1911957"/>
                  <a:pt x="0" y="1769285"/>
                  <a:pt x="0" y="1593291"/>
                </a:cubicBezTo>
                <a:lnTo>
                  <a:pt x="0" y="318666"/>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169534" tIns="169534" rIns="169534" bIns="169534" spcCol="1270" anchor="ctr"/>
          <a:lstStyle/>
          <a:p>
            <a:pPr algn="ctr" defTabSz="889000" eaLnBrk="1" fontAlgn="auto" hangingPunct="1">
              <a:lnSpc>
                <a:spcPct val="90000"/>
              </a:lnSpc>
              <a:spcAft>
                <a:spcPts val="1872"/>
              </a:spcAft>
              <a:defRPr/>
            </a:pPr>
            <a:r>
              <a:rPr lang="fr-FR" sz="2000" b="1" dirty="0"/>
              <a:t>Rechercher l’unité dans la diversité, dans le respect de l’autonomie des établissements </a:t>
            </a:r>
            <a:br>
              <a:rPr lang="fr-FR" sz="2000" b="1" dirty="0"/>
            </a:br>
            <a:r>
              <a:rPr lang="fr-FR" sz="2000" b="1" dirty="0"/>
              <a:t>et des UGSEL départementales</a:t>
            </a:r>
            <a:endParaRPr lang="fr-FR" sz="2000" dirty="0"/>
          </a:p>
        </p:txBody>
      </p:sp>
      <p:sp>
        <p:nvSpPr>
          <p:cNvPr id="12" name="Forme libre 11"/>
          <p:cNvSpPr/>
          <p:nvPr/>
        </p:nvSpPr>
        <p:spPr>
          <a:xfrm>
            <a:off x="2024063" y="1557338"/>
            <a:ext cx="5099050" cy="5097462"/>
          </a:xfrm>
          <a:custGeom>
            <a:avLst/>
            <a:gdLst/>
            <a:ahLst/>
            <a:cxnLst/>
            <a:rect l="0" t="0" r="0" b="0"/>
            <a:pathLst>
              <a:path>
                <a:moveTo>
                  <a:pt x="54075" y="2027057"/>
                </a:moveTo>
                <a:arcTo wR="2549351" hR="2549351" stAng="11509325" swAng="1936392"/>
              </a:path>
            </a:pathLst>
          </a:custGeom>
          <a:noFill/>
          <a:ln>
            <a:tailEnd type="arrow"/>
          </a:ln>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39944" name="Titre 1"/>
          <p:cNvSpPr>
            <a:spLocks noGrp="1"/>
          </p:cNvSpPr>
          <p:nvPr>
            <p:ph type="title"/>
          </p:nvPr>
        </p:nvSpPr>
        <p:spPr>
          <a:xfrm>
            <a:off x="3132138" y="6302375"/>
            <a:ext cx="5040312" cy="655638"/>
          </a:xfrm>
        </p:spPr>
        <p:txBody>
          <a:bodyPr/>
          <a:lstStyle/>
          <a:p>
            <a:pPr eaLnBrk="1" hangingPunct="1"/>
            <a:r>
              <a:rPr lang="fr-FR" altLang="fr-FR" sz="2800" smtClean="0">
                <a:solidFill>
                  <a:schemeClr val="tx2"/>
                </a:solidFill>
              </a:rPr>
              <a:t>De nouvelles </a:t>
            </a:r>
            <a:r>
              <a:rPr lang="fr-FR" altLang="fr-FR" sz="2800" smtClean="0">
                <a:solidFill>
                  <a:srgbClr val="F79646"/>
                </a:solidFill>
              </a:rPr>
              <a:t>orientations</a:t>
            </a:r>
          </a:p>
        </p:txBody>
      </p:sp>
      <p:sp>
        <p:nvSpPr>
          <p:cNvPr id="39945" name="Rectangle 4"/>
          <p:cNvSpPr>
            <a:spLocks noChangeArrowheads="1"/>
          </p:cNvSpPr>
          <p:nvPr/>
        </p:nvSpPr>
        <p:spPr bwMode="auto">
          <a:xfrm>
            <a:off x="2268538" y="285273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12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a:t>Se donner les moyens d’être efficient dans les services rendus </a:t>
            </a:r>
          </a:p>
          <a:p>
            <a:pPr algn="ctr" eaLnBrk="1" hangingPunct="1">
              <a:spcBef>
                <a:spcPct val="0"/>
              </a:spcBef>
              <a:buFontTx/>
              <a:buNone/>
            </a:pPr>
            <a:r>
              <a:rPr lang="fr-FR" altLang="fr-FR" sz="2400" b="1"/>
              <a:t>aux établissements</a:t>
            </a:r>
            <a:endParaRPr lang="fr-FR" altLang="fr-FR" sz="24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par>
                                <p:cTn id="29" presetID="21" presetClass="entr" presetSubtype="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par>
                                <p:cTn id="32" presetID="21" presetClass="entr" presetSubtype="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35463" y="6302375"/>
            <a:ext cx="4052887" cy="655638"/>
          </a:xfrm>
        </p:spPr>
        <p:txBody>
          <a:bodyPr rtlCol="0"/>
          <a:lstStyle/>
          <a:p>
            <a:pPr algn="l" eaLnBrk="1" fontAlgn="auto" hangingPunct="1">
              <a:spcAft>
                <a:spcPts val="0"/>
              </a:spcAft>
              <a:defRPr/>
            </a:pPr>
            <a:r>
              <a:rPr lang="fr-FR" sz="2800" dirty="0" smtClean="0">
                <a:solidFill>
                  <a:schemeClr val="tx2"/>
                </a:solidFill>
              </a:rPr>
              <a:t>De nouvelles </a:t>
            </a:r>
            <a:r>
              <a:rPr lang="fr-FR" sz="2800" dirty="0" smtClean="0">
                <a:solidFill>
                  <a:schemeClr val="accent6"/>
                </a:solidFill>
              </a:rPr>
              <a:t>orientations</a:t>
            </a:r>
            <a:endParaRPr lang="fr-FR" sz="2800" dirty="0">
              <a:solidFill>
                <a:schemeClr val="accent6"/>
              </a:solidFill>
            </a:endParaRPr>
          </a:p>
        </p:txBody>
      </p:sp>
      <p:sp>
        <p:nvSpPr>
          <p:cNvPr id="10" name="Flèche en arc 9"/>
          <p:cNvSpPr/>
          <p:nvPr/>
        </p:nvSpPr>
        <p:spPr>
          <a:xfrm>
            <a:off x="1746250" y="376238"/>
            <a:ext cx="6181725" cy="6181725"/>
          </a:xfrm>
          <a:prstGeom prst="circularArrow">
            <a:avLst>
              <a:gd name="adj1" fmla="val 5310"/>
              <a:gd name="adj2" fmla="val 343918"/>
              <a:gd name="adj3" fmla="val 12695751"/>
              <a:gd name="adj4" fmla="val 18075192"/>
              <a:gd name="adj5" fmla="val 6195"/>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1" name="Forme libre 10"/>
          <p:cNvSpPr/>
          <p:nvPr/>
        </p:nvSpPr>
        <p:spPr>
          <a:xfrm>
            <a:off x="2792413" y="628650"/>
            <a:ext cx="4089400" cy="2044700"/>
          </a:xfrm>
          <a:custGeom>
            <a:avLst/>
            <a:gdLst>
              <a:gd name="connsiteX0" fmla="*/ 0 w 4090366"/>
              <a:gd name="connsiteY0" fmla="*/ 340871 h 2045183"/>
              <a:gd name="connsiteX1" fmla="*/ 340871 w 4090366"/>
              <a:gd name="connsiteY1" fmla="*/ 0 h 2045183"/>
              <a:gd name="connsiteX2" fmla="*/ 3749495 w 4090366"/>
              <a:gd name="connsiteY2" fmla="*/ 0 h 2045183"/>
              <a:gd name="connsiteX3" fmla="*/ 4090366 w 4090366"/>
              <a:gd name="connsiteY3" fmla="*/ 340871 h 2045183"/>
              <a:gd name="connsiteX4" fmla="*/ 4090366 w 4090366"/>
              <a:gd name="connsiteY4" fmla="*/ 1704312 h 2045183"/>
              <a:gd name="connsiteX5" fmla="*/ 3749495 w 4090366"/>
              <a:gd name="connsiteY5" fmla="*/ 2045183 h 2045183"/>
              <a:gd name="connsiteX6" fmla="*/ 340871 w 4090366"/>
              <a:gd name="connsiteY6" fmla="*/ 2045183 h 2045183"/>
              <a:gd name="connsiteX7" fmla="*/ 0 w 4090366"/>
              <a:gd name="connsiteY7" fmla="*/ 1704312 h 2045183"/>
              <a:gd name="connsiteX8" fmla="*/ 0 w 4090366"/>
              <a:gd name="connsiteY8" fmla="*/ 340871 h 204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0366" h="2045183">
                <a:moveTo>
                  <a:pt x="0" y="340871"/>
                </a:moveTo>
                <a:cubicBezTo>
                  <a:pt x="0" y="152613"/>
                  <a:pt x="152613" y="0"/>
                  <a:pt x="340871" y="0"/>
                </a:cubicBezTo>
                <a:lnTo>
                  <a:pt x="3749495" y="0"/>
                </a:lnTo>
                <a:cubicBezTo>
                  <a:pt x="3937753" y="0"/>
                  <a:pt x="4090366" y="152613"/>
                  <a:pt x="4090366" y="340871"/>
                </a:cubicBezTo>
                <a:lnTo>
                  <a:pt x="4090366" y="1704312"/>
                </a:lnTo>
                <a:cubicBezTo>
                  <a:pt x="4090366" y="1892570"/>
                  <a:pt x="3937753" y="2045183"/>
                  <a:pt x="3749495" y="2045183"/>
                </a:cubicBezTo>
                <a:lnTo>
                  <a:pt x="340871" y="2045183"/>
                </a:lnTo>
                <a:cubicBezTo>
                  <a:pt x="152613" y="2045183"/>
                  <a:pt x="0" y="1892570"/>
                  <a:pt x="0" y="1704312"/>
                </a:cubicBezTo>
                <a:lnTo>
                  <a:pt x="0" y="340871"/>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176038" tIns="176038" rIns="176038" bIns="176038" spcCol="1270" anchor="ctr"/>
          <a:lstStyle/>
          <a:p>
            <a:pPr defTabSz="889000" eaLnBrk="1" fontAlgn="auto" hangingPunct="1">
              <a:lnSpc>
                <a:spcPct val="90000"/>
              </a:lnSpc>
              <a:spcAft>
                <a:spcPct val="35000"/>
              </a:spcAft>
              <a:defRPr/>
            </a:pPr>
            <a:r>
              <a:rPr lang="fr-FR" sz="2000" b="1" dirty="0"/>
              <a:t>Dans l’esprit du Statut, accroitre la coopération avec les acteurs de l’Enseignement catholique au sein des différentes instances</a:t>
            </a:r>
            <a:endParaRPr lang="fr-FR" sz="2000" dirty="0"/>
          </a:p>
        </p:txBody>
      </p:sp>
      <p:sp>
        <p:nvSpPr>
          <p:cNvPr id="12" name="Forme libre 11"/>
          <p:cNvSpPr/>
          <p:nvPr/>
        </p:nvSpPr>
        <p:spPr>
          <a:xfrm>
            <a:off x="2798763" y="4264025"/>
            <a:ext cx="4090987" cy="2044700"/>
          </a:xfrm>
          <a:custGeom>
            <a:avLst/>
            <a:gdLst>
              <a:gd name="connsiteX0" fmla="*/ 0 w 4090366"/>
              <a:gd name="connsiteY0" fmla="*/ 340871 h 2045183"/>
              <a:gd name="connsiteX1" fmla="*/ 340871 w 4090366"/>
              <a:gd name="connsiteY1" fmla="*/ 0 h 2045183"/>
              <a:gd name="connsiteX2" fmla="*/ 3749495 w 4090366"/>
              <a:gd name="connsiteY2" fmla="*/ 0 h 2045183"/>
              <a:gd name="connsiteX3" fmla="*/ 4090366 w 4090366"/>
              <a:gd name="connsiteY3" fmla="*/ 340871 h 2045183"/>
              <a:gd name="connsiteX4" fmla="*/ 4090366 w 4090366"/>
              <a:gd name="connsiteY4" fmla="*/ 1704312 h 2045183"/>
              <a:gd name="connsiteX5" fmla="*/ 3749495 w 4090366"/>
              <a:gd name="connsiteY5" fmla="*/ 2045183 h 2045183"/>
              <a:gd name="connsiteX6" fmla="*/ 340871 w 4090366"/>
              <a:gd name="connsiteY6" fmla="*/ 2045183 h 2045183"/>
              <a:gd name="connsiteX7" fmla="*/ 0 w 4090366"/>
              <a:gd name="connsiteY7" fmla="*/ 1704312 h 2045183"/>
              <a:gd name="connsiteX8" fmla="*/ 0 w 4090366"/>
              <a:gd name="connsiteY8" fmla="*/ 340871 h 204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0366" h="2045183">
                <a:moveTo>
                  <a:pt x="0" y="340871"/>
                </a:moveTo>
                <a:cubicBezTo>
                  <a:pt x="0" y="152613"/>
                  <a:pt x="152613" y="0"/>
                  <a:pt x="340871" y="0"/>
                </a:cubicBezTo>
                <a:lnTo>
                  <a:pt x="3749495" y="0"/>
                </a:lnTo>
                <a:cubicBezTo>
                  <a:pt x="3937753" y="0"/>
                  <a:pt x="4090366" y="152613"/>
                  <a:pt x="4090366" y="340871"/>
                </a:cubicBezTo>
                <a:lnTo>
                  <a:pt x="4090366" y="1704312"/>
                </a:lnTo>
                <a:cubicBezTo>
                  <a:pt x="4090366" y="1892570"/>
                  <a:pt x="3937753" y="2045183"/>
                  <a:pt x="3749495" y="2045183"/>
                </a:cubicBezTo>
                <a:lnTo>
                  <a:pt x="340871" y="2045183"/>
                </a:lnTo>
                <a:cubicBezTo>
                  <a:pt x="152613" y="2045183"/>
                  <a:pt x="0" y="1892570"/>
                  <a:pt x="0" y="1704312"/>
                </a:cubicBezTo>
                <a:lnTo>
                  <a:pt x="0" y="340871"/>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176038" tIns="176038" rIns="176038" bIns="176038" spcCol="1270" anchor="ctr"/>
          <a:lstStyle/>
          <a:p>
            <a:pPr defTabSz="889000" eaLnBrk="1" fontAlgn="auto" hangingPunct="1">
              <a:lnSpc>
                <a:spcPct val="90000"/>
              </a:lnSpc>
              <a:spcAft>
                <a:spcPct val="35000"/>
              </a:spcAft>
              <a:defRPr/>
            </a:pPr>
            <a:r>
              <a:rPr lang="fr-FR" sz="2000" b="1" dirty="0"/>
              <a:t>Participer activement aux champs de réflexion de l’Enseignement catholique en proposant des pistes concrètes  d’actions</a:t>
            </a:r>
            <a:endParaRPr lang="fr-FR" sz="2000" dirty="0"/>
          </a:p>
        </p:txBody>
      </p:sp>
      <p:sp>
        <p:nvSpPr>
          <p:cNvPr id="41990" name="Rectangle 5"/>
          <p:cNvSpPr>
            <a:spLocks noChangeArrowheads="1"/>
          </p:cNvSpPr>
          <p:nvPr/>
        </p:nvSpPr>
        <p:spPr bwMode="auto">
          <a:xfrm>
            <a:off x="2124075" y="3101975"/>
            <a:ext cx="518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12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a:t>Renforcer la contribution de l’UGSEL</a:t>
            </a:r>
          </a:p>
          <a:p>
            <a:pPr algn="ctr" eaLnBrk="1" hangingPunct="1">
              <a:spcBef>
                <a:spcPct val="0"/>
              </a:spcBef>
              <a:buFontTx/>
              <a:buNone/>
            </a:pPr>
            <a:r>
              <a:rPr lang="fr-FR" altLang="fr-FR" sz="2400" b="1"/>
              <a:t> au sein de l’Enseignement catholique</a:t>
            </a:r>
            <a:endParaRPr lang="fr-FR" altLang="fr-FR"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heme/theme1.xml><?xml version="1.0" encoding="utf-8"?>
<a:theme xmlns:a="http://schemas.openxmlformats.org/drawingml/2006/main" name="Thème Office">
  <a:themeElements>
    <a:clrScheme name="Personnalisée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tailEnd type="arrow"/>
        </a:ln>
      </a:spPr>
      <a:bodyPr/>
      <a:lstStyle/>
      <a: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1938</TotalTime>
  <Words>1234</Words>
  <Application>Microsoft Office PowerPoint</Application>
  <PresentationFormat>Affichage à l'écran (4:3)</PresentationFormat>
  <Paragraphs>95</Paragraphs>
  <Slides>9</Slides>
  <Notes>9</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9</vt:i4>
      </vt:variant>
    </vt:vector>
  </HeadingPairs>
  <TitlesOfParts>
    <vt:vector size="18" baseType="lpstr">
      <vt:lpstr>MS PGothic</vt:lpstr>
      <vt:lpstr>SimSun</vt:lpstr>
      <vt:lpstr>Arial</vt:lpstr>
      <vt:lpstr>Calibri</vt:lpstr>
      <vt:lpstr>Kyrial Display Pro SemiBold</vt:lpstr>
      <vt:lpstr>News Gothic MT</vt:lpstr>
      <vt:lpstr>Times New Roman</vt:lpstr>
      <vt:lpstr>Thème Office</vt:lpstr>
      <vt:lpstr>Conception personnalisée</vt:lpstr>
      <vt:lpstr>Titre de la </vt:lpstr>
      <vt:lpstr>Présentation PowerPoint</vt:lpstr>
      <vt:lpstr>Présentation PowerPoint</vt:lpstr>
      <vt:lpstr>Présentation PowerPoint</vt:lpstr>
      <vt:lpstr>Un nouveau projet éducatif</vt:lpstr>
      <vt:lpstr>Notre mission</vt:lpstr>
      <vt:lpstr>De nouvelles orientations</vt:lpstr>
      <vt:lpstr>De nouvelles orientations</vt:lpstr>
      <vt:lpstr>De nouvelles orientations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Vincent Lefèvre</dc:creator>
  <cp:lastModifiedBy>Eric Saphy</cp:lastModifiedBy>
  <cp:revision>139</cp:revision>
  <dcterms:created xsi:type="dcterms:W3CDTF">2013-06-20T20:53:51Z</dcterms:created>
  <dcterms:modified xsi:type="dcterms:W3CDTF">2013-11-07T18:50:48Z</dcterms:modified>
</cp:coreProperties>
</file>