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9565E-1974-476B-86A4-602C5B21F380}" type="datetimeFigureOut">
              <a:rPr lang="fr-FR" smtClean="0"/>
              <a:pPr/>
              <a:t>09/01/2014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30141" r="2923" b="19657"/>
          <a:stretch>
            <a:fillRect/>
          </a:stretch>
        </p:blipFill>
        <p:spPr bwMode="auto">
          <a:xfrm>
            <a:off x="0" y="980728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Amélioration énergétique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40" t="18329" r="708" b="14735"/>
          <a:stretch>
            <a:fillRect/>
          </a:stretch>
        </p:blipFill>
        <p:spPr bwMode="auto">
          <a:xfrm>
            <a:off x="3707904" y="4243062"/>
            <a:ext cx="5076056" cy="26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20641" b="17688"/>
          <a:stretch>
            <a:fillRect/>
          </a:stretch>
        </p:blipFill>
        <p:spPr bwMode="auto">
          <a:xfrm>
            <a:off x="1187624" y="692696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180" t="43109" r="21036" b="17516"/>
          <a:stretch>
            <a:fillRect/>
          </a:stretch>
        </p:blipFill>
        <p:spPr bwMode="auto">
          <a:xfrm>
            <a:off x="971600" y="3501008"/>
            <a:ext cx="7001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44" t="42938" r="20641" b="18672"/>
          <a:stretch>
            <a:fillRect/>
          </a:stretch>
        </p:blipFill>
        <p:spPr bwMode="auto">
          <a:xfrm>
            <a:off x="1475656" y="620688"/>
            <a:ext cx="7092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223" t="18329" r="2184" b="8829"/>
          <a:stretch>
            <a:fillRect/>
          </a:stretch>
        </p:blipFill>
        <p:spPr bwMode="auto">
          <a:xfrm rot="10800000">
            <a:off x="-36402" y="1196752"/>
            <a:ext cx="918040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009" t="14391" r="708" b="8829"/>
          <a:stretch>
            <a:fillRect/>
          </a:stretch>
        </p:blipFill>
        <p:spPr bwMode="auto">
          <a:xfrm>
            <a:off x="-36402" y="0"/>
            <a:ext cx="3879629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5696" y="-603448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Modélisation</a:t>
            </a:r>
            <a:r>
              <a:rPr kumimoji="0" lang="fr-FR" sz="49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3D</a:t>
            </a:r>
            <a:endParaRPr kumimoji="0" lang="fr-FR" sz="49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14127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APRES TRAVAUX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21379" b="18672"/>
          <a:stretch>
            <a:fillRect/>
          </a:stretch>
        </p:blipFill>
        <p:spPr bwMode="auto">
          <a:xfrm>
            <a:off x="827584" y="188640"/>
            <a:ext cx="69847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442" t="43109" r="20469" b="17516"/>
          <a:stretch>
            <a:fillRect/>
          </a:stretch>
        </p:blipFill>
        <p:spPr bwMode="auto">
          <a:xfrm>
            <a:off x="1043608" y="3284984"/>
            <a:ext cx="71287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21379" b="17688"/>
          <a:stretch>
            <a:fillRect/>
          </a:stretch>
        </p:blipFill>
        <p:spPr bwMode="auto">
          <a:xfrm>
            <a:off x="1475656" y="620688"/>
            <a:ext cx="69847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6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admin6</dc:creator>
  <cp:lastModifiedBy>admin6</cp:lastModifiedBy>
  <cp:revision>7</cp:revision>
  <dcterms:created xsi:type="dcterms:W3CDTF">2013-12-12T13:06:34Z</dcterms:created>
  <dcterms:modified xsi:type="dcterms:W3CDTF">2014-01-09T13:49:09Z</dcterms:modified>
</cp:coreProperties>
</file>