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7" r:id="rId3"/>
    <p:sldId id="261" r:id="rId4"/>
    <p:sldId id="259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4A2E5F-779C-4D9B-9FF7-11AE29A80BE4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07246E-BA8D-49C4-9A75-4BF8D6FAA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88640"/>
            <a:ext cx="756084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Améliorations performances énergétiques</a:t>
            </a:r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exteri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81" y="1700808"/>
            <a:ext cx="8941219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70" t="42938" r="20641" b="17688"/>
          <a:stretch>
            <a:fillRect/>
          </a:stretch>
        </p:blipFill>
        <p:spPr bwMode="auto">
          <a:xfrm>
            <a:off x="971600" y="188640"/>
            <a:ext cx="76634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096" t="42804" r="19942" b="17310"/>
          <a:stretch>
            <a:fillRect/>
          </a:stretch>
        </p:blipFill>
        <p:spPr bwMode="auto">
          <a:xfrm>
            <a:off x="1043608" y="3251860"/>
            <a:ext cx="7920880" cy="31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270" t="42938" r="19903" b="19657"/>
          <a:stretch>
            <a:fillRect/>
          </a:stretch>
        </p:blipFill>
        <p:spPr bwMode="auto">
          <a:xfrm>
            <a:off x="251520" y="1340768"/>
            <a:ext cx="864469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 </a:t>
            </a:r>
            <a:r>
              <a:rPr lang="fr-FR" sz="7200" dirty="0" smtClean="0"/>
              <a:t>Après les travaux</a:t>
            </a:r>
            <a:endParaRPr lang="fr-FR" sz="7200" dirty="0"/>
          </a:p>
        </p:txBody>
      </p:sp>
      <p:sp>
        <p:nvSpPr>
          <p:cNvPr id="3" name="ZoneTexte 2"/>
          <p:cNvSpPr txBox="1"/>
          <p:nvPr/>
        </p:nvSpPr>
        <p:spPr>
          <a:xfrm>
            <a:off x="1475656" y="191683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( rénovation l’isolation du plafond et des murs)</a:t>
            </a:r>
            <a:endParaRPr lang="fr-F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6442" t="43109" r="21946" b="17516"/>
          <a:stretch>
            <a:fillRect/>
          </a:stretch>
        </p:blipFill>
        <p:spPr bwMode="auto">
          <a:xfrm>
            <a:off x="1259632" y="404664"/>
            <a:ext cx="73420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l="6442" t="43109" r="21207" b="17516"/>
          <a:stretch>
            <a:fillRect/>
          </a:stretch>
        </p:blipFill>
        <p:spPr bwMode="auto">
          <a:xfrm>
            <a:off x="1259632" y="2564904"/>
            <a:ext cx="73448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7096" t="46472" r="21359" b="17310"/>
          <a:stretch>
            <a:fillRect/>
          </a:stretch>
        </p:blipFill>
        <p:spPr bwMode="auto">
          <a:xfrm>
            <a:off x="1331640" y="4509120"/>
            <a:ext cx="72728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16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Verve</vt:lpstr>
      <vt:lpstr>Diapositive 1</vt:lpstr>
      <vt:lpstr>Diapositive 2</vt:lpstr>
      <vt:lpstr>Diapositive 3</vt:lpstr>
      <vt:lpstr>Diapositive 4</vt:lpstr>
      <vt:lpstr>Diapositive 5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admin6</dc:creator>
  <cp:lastModifiedBy>admin6</cp:lastModifiedBy>
  <cp:revision>14</cp:revision>
  <dcterms:created xsi:type="dcterms:W3CDTF">2013-12-12T13:10:08Z</dcterms:created>
  <dcterms:modified xsi:type="dcterms:W3CDTF">2014-01-09T13:48:33Z</dcterms:modified>
</cp:coreProperties>
</file>