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1E4-200D-4AF8-AAF7-F87455E6096A}" type="datetimeFigureOut">
              <a:rPr lang="fr-FR" smtClean="0"/>
              <a:t>10/01/2014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476E-9D27-4827-8386-8065CF64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0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1E4-200D-4AF8-AAF7-F87455E6096A}" type="datetimeFigureOut">
              <a:rPr lang="fr-FR" smtClean="0"/>
              <a:t>10/01/2014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476E-9D27-4827-8386-8065CF64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82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1E4-200D-4AF8-AAF7-F87455E6096A}" type="datetimeFigureOut">
              <a:rPr lang="fr-FR" smtClean="0"/>
              <a:t>10/01/2014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476E-9D27-4827-8386-8065CF64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40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1E4-200D-4AF8-AAF7-F87455E6096A}" type="datetimeFigureOut">
              <a:rPr lang="fr-FR" smtClean="0"/>
              <a:t>10/01/2014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476E-9D27-4827-8386-8065CF64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12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1E4-200D-4AF8-AAF7-F87455E6096A}" type="datetimeFigureOut">
              <a:rPr lang="fr-FR" smtClean="0"/>
              <a:t>10/01/2014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476E-9D27-4827-8386-8065CF64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20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1E4-200D-4AF8-AAF7-F87455E6096A}" type="datetimeFigureOut">
              <a:rPr lang="fr-FR" smtClean="0"/>
              <a:t>10/01/2014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476E-9D27-4827-8386-8065CF64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21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1E4-200D-4AF8-AAF7-F87455E6096A}" type="datetimeFigureOut">
              <a:rPr lang="fr-FR" smtClean="0"/>
              <a:t>10/01/2014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476E-9D27-4827-8386-8065CF64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173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1E4-200D-4AF8-AAF7-F87455E6096A}" type="datetimeFigureOut">
              <a:rPr lang="fr-FR" smtClean="0"/>
              <a:t>10/01/2014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476E-9D27-4827-8386-8065CF64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648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1E4-200D-4AF8-AAF7-F87455E6096A}" type="datetimeFigureOut">
              <a:rPr lang="fr-FR" smtClean="0"/>
              <a:t>10/01/2014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476E-9D27-4827-8386-8065CF64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98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1E4-200D-4AF8-AAF7-F87455E6096A}" type="datetimeFigureOut">
              <a:rPr lang="fr-FR" smtClean="0"/>
              <a:t>10/01/2014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476E-9D27-4827-8386-8065CF64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53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21E4-200D-4AF8-AAF7-F87455E6096A}" type="datetimeFigureOut">
              <a:rPr lang="fr-FR" smtClean="0"/>
              <a:t>10/01/2014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3476E-9D27-4827-8386-8065CF64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60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221E4-200D-4AF8-AAF7-F87455E6096A}" type="datetimeFigureOut">
              <a:rPr lang="fr-FR" smtClean="0"/>
              <a:t>10/01/2014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3476E-9D27-4827-8386-8065CF64E6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011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gfghfdgfhgfhgfh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611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gfghfdgfhgfhgfh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gfghfdgfhgfhgfh</dc:title>
  <dc:creator>UTILISATEUR</dc:creator>
  <cp:lastModifiedBy>UTILISATEUR</cp:lastModifiedBy>
  <cp:revision>1</cp:revision>
  <dcterms:created xsi:type="dcterms:W3CDTF">2014-01-10T11:08:37Z</dcterms:created>
  <dcterms:modified xsi:type="dcterms:W3CDTF">2014-01-10T11:08:52Z</dcterms:modified>
</cp:coreProperties>
</file>