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2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AC012-3830-4C47-961E-321FE0ACEB22}" type="datetimeFigureOut">
              <a:rPr lang="fr-FR" smtClean="0"/>
              <a:t>22/12/2013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2CB0-8A14-44E8-A394-FFC2D59BA2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9016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AC012-3830-4C47-961E-321FE0ACEB22}" type="datetimeFigureOut">
              <a:rPr lang="fr-FR" smtClean="0"/>
              <a:t>22/12/2013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2CB0-8A14-44E8-A394-FFC2D59BA2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4129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AC012-3830-4C47-961E-321FE0ACEB22}" type="datetimeFigureOut">
              <a:rPr lang="fr-FR" smtClean="0"/>
              <a:t>22/12/2013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2CB0-8A14-44E8-A394-FFC2D59BA2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2273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AC012-3830-4C47-961E-321FE0ACEB22}" type="datetimeFigureOut">
              <a:rPr lang="fr-FR" smtClean="0"/>
              <a:t>22/12/2013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2CB0-8A14-44E8-A394-FFC2D59BA2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952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AC012-3830-4C47-961E-321FE0ACEB22}" type="datetimeFigureOut">
              <a:rPr lang="fr-FR" smtClean="0"/>
              <a:t>22/12/2013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2CB0-8A14-44E8-A394-FFC2D59BA2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2223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AC012-3830-4C47-961E-321FE0ACEB22}" type="datetimeFigureOut">
              <a:rPr lang="fr-FR" smtClean="0"/>
              <a:t>22/12/2013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2CB0-8A14-44E8-A394-FFC2D59BA2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9365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AC012-3830-4C47-961E-321FE0ACEB22}" type="datetimeFigureOut">
              <a:rPr lang="fr-FR" smtClean="0"/>
              <a:t>22/12/2013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2CB0-8A14-44E8-A394-FFC2D59BA2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1328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AC012-3830-4C47-961E-321FE0ACEB22}" type="datetimeFigureOut">
              <a:rPr lang="fr-FR" smtClean="0"/>
              <a:t>22/12/2013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2CB0-8A14-44E8-A394-FFC2D59BA2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4721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AC012-3830-4C47-961E-321FE0ACEB22}" type="datetimeFigureOut">
              <a:rPr lang="fr-FR" smtClean="0"/>
              <a:t>22/12/2013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2CB0-8A14-44E8-A394-FFC2D59BA2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5302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AC012-3830-4C47-961E-321FE0ACEB22}" type="datetimeFigureOut">
              <a:rPr lang="fr-FR" smtClean="0"/>
              <a:t>22/12/2013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2CB0-8A14-44E8-A394-FFC2D59BA2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0158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AC012-3830-4C47-961E-321FE0ACEB22}" type="datetimeFigureOut">
              <a:rPr lang="fr-FR" smtClean="0"/>
              <a:t>22/12/2013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2CB0-8A14-44E8-A394-FFC2D59BA2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3311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AC012-3830-4C47-961E-321FE0ACEB22}" type="datetimeFigureOut">
              <a:rPr lang="fr-FR" smtClean="0"/>
              <a:t>22/12/2013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B2CB0-8A14-44E8-A394-FFC2D59BA2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3786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hyperlink" Target="http://l.bitcasa.com/QSii3bUh" TargetMode="External"/><Relationship Id="rId7" Type="http://schemas.openxmlformats.org/officeDocument/2006/relationships/image" Target="../media/image2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l.bitcasa.com/yTQ_YMkA" TargetMode="External"/><Relationship Id="rId5" Type="http://schemas.openxmlformats.org/officeDocument/2006/relationships/hyperlink" Target="http://l.bitcasa.com/LI8MMAmc" TargetMode="External"/><Relationship Id="rId10" Type="http://schemas.openxmlformats.org/officeDocument/2006/relationships/image" Target="../media/image5.png"/><Relationship Id="rId4" Type="http://schemas.openxmlformats.org/officeDocument/2006/relationships/hyperlink" Target="http://l.bitcasa.com/sCQ9zGhm" TargetMode="External"/><Relationship Id="rId9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" y="5867400"/>
            <a:ext cx="978295" cy="889359"/>
          </a:xfrm>
          <a:prstGeom prst="rect">
            <a:avLst/>
          </a:prstGeom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66825" y="0"/>
            <a:ext cx="6858000" cy="1028700"/>
          </a:xfrm>
        </p:spPr>
        <p:txBody>
          <a:bodyPr/>
          <a:lstStyle/>
          <a:p>
            <a:r>
              <a:rPr lang="fr-FR" dirty="0" smtClean="0">
                <a:solidFill>
                  <a:srgbClr val="0070C0"/>
                </a:solidFill>
                <a:latin typeface="Cooper Black" panose="0208090404030B020404" pitchFamily="18" charset="0"/>
              </a:rPr>
              <a:t>Club cyclo Française de Mécanique </a:t>
            </a:r>
          </a:p>
          <a:p>
            <a:r>
              <a:rPr lang="fr-FR" sz="2800" i="1" dirty="0" smtClean="0"/>
              <a:t>Photos</a:t>
            </a:r>
            <a:endParaRPr lang="fr-FR" sz="2800" i="1" dirty="0"/>
          </a:p>
        </p:txBody>
      </p:sp>
      <p:sp>
        <p:nvSpPr>
          <p:cNvPr id="4" name="ZoneTexte 3"/>
          <p:cNvSpPr txBox="1"/>
          <p:nvPr/>
        </p:nvSpPr>
        <p:spPr>
          <a:xfrm>
            <a:off x="323850" y="954405"/>
            <a:ext cx="7534275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i="1" dirty="0" smtClean="0"/>
              <a:t>2012</a:t>
            </a:r>
            <a:endParaRPr lang="fr-FR" sz="2000" b="1" i="1" dirty="0" smtClean="0">
              <a:hlinkClick r:id="rId3"/>
            </a:endParaRPr>
          </a:p>
          <a:p>
            <a:r>
              <a:rPr lang="fr-FR" dirty="0" smtClean="0">
                <a:hlinkClick r:id="rId3"/>
              </a:rPr>
              <a:t>Photos des </a:t>
            </a:r>
            <a:r>
              <a:rPr lang="fr-FR" dirty="0" err="1" smtClean="0">
                <a:hlinkClick r:id="rId3"/>
              </a:rPr>
              <a:t>randos</a:t>
            </a:r>
            <a:r>
              <a:rPr lang="fr-FR" dirty="0" smtClean="0">
                <a:hlinkClick r:id="rId3"/>
              </a:rPr>
              <a:t> 2012</a:t>
            </a:r>
            <a:endParaRPr lang="fr-FR" dirty="0" smtClean="0"/>
          </a:p>
          <a:p>
            <a:endParaRPr lang="fr-FR" dirty="0"/>
          </a:p>
          <a:p>
            <a:r>
              <a:rPr lang="fr-FR" sz="1600" i="1" dirty="0" smtClean="0"/>
              <a:t>Nos peines ( année 2012 )</a:t>
            </a:r>
            <a:endParaRPr lang="fr-FR" sz="1600" i="1" dirty="0" smtClean="0">
              <a:hlinkClick r:id="rId4"/>
            </a:endParaRPr>
          </a:p>
          <a:p>
            <a:r>
              <a:rPr lang="fr-FR" dirty="0"/>
              <a:t>	</a:t>
            </a:r>
            <a:r>
              <a:rPr lang="fr-FR" dirty="0" smtClean="0">
                <a:hlinkClick r:id="rId5"/>
              </a:rPr>
              <a:t>Hommage à René Descamps , Roger </a:t>
            </a:r>
            <a:r>
              <a:rPr lang="fr-FR" dirty="0" err="1" smtClean="0">
                <a:hlinkClick r:id="rId5"/>
              </a:rPr>
              <a:t>Wallart</a:t>
            </a:r>
            <a:r>
              <a:rPr lang="fr-FR" dirty="0" smtClean="0">
                <a:hlinkClick r:id="rId5"/>
              </a:rPr>
              <a:t>, et à Françoise </a:t>
            </a:r>
            <a:r>
              <a:rPr lang="fr-FR" dirty="0" err="1" smtClean="0">
                <a:hlinkClick r:id="rId5"/>
              </a:rPr>
              <a:t>Estarellas</a:t>
            </a:r>
            <a:endParaRPr lang="fr-FR" dirty="0" smtClean="0"/>
          </a:p>
          <a:p>
            <a:endParaRPr lang="fr-FR" dirty="0" smtClean="0">
              <a:hlinkClick r:id="rId4"/>
            </a:endParaRPr>
          </a:p>
          <a:p>
            <a:r>
              <a:rPr lang="fr-FR" dirty="0" smtClean="0"/>
              <a:t>Repas de fin </a:t>
            </a:r>
            <a:r>
              <a:rPr lang="fr-FR" dirty="0" smtClean="0"/>
              <a:t>d’année ( en construction)</a:t>
            </a:r>
            <a:endParaRPr lang="fr-FR" dirty="0" smtClean="0">
              <a:hlinkClick r:id="rId4"/>
            </a:endParaRPr>
          </a:p>
          <a:p>
            <a:endParaRPr lang="fr-FR" dirty="0" smtClean="0">
              <a:hlinkClick r:id="rId4"/>
            </a:endParaRPr>
          </a:p>
          <a:p>
            <a:endParaRPr lang="fr-FR" dirty="0">
              <a:hlinkClick r:id="rId4"/>
            </a:endParaRPr>
          </a:p>
          <a:p>
            <a:r>
              <a:rPr lang="fr-FR" sz="2000" b="1" i="1" dirty="0" smtClean="0"/>
              <a:t>2013 </a:t>
            </a:r>
          </a:p>
          <a:p>
            <a:endParaRPr lang="fr-FR" dirty="0" smtClean="0">
              <a:hlinkClick r:id="rId6"/>
            </a:endParaRPr>
          </a:p>
          <a:p>
            <a:r>
              <a:rPr lang="fr-FR" dirty="0" smtClean="0">
                <a:hlinkClick r:id="rId6"/>
              </a:rPr>
              <a:t>24 heures de Cergy Challenge inters sites </a:t>
            </a:r>
            <a:r>
              <a:rPr lang="fr-FR" dirty="0" err="1" smtClean="0">
                <a:hlinkClick r:id="rId6"/>
              </a:rPr>
              <a:t>psa</a:t>
            </a:r>
            <a:endParaRPr lang="fr-FR" dirty="0" smtClean="0"/>
          </a:p>
          <a:p>
            <a:r>
              <a:rPr lang="fr-FR" dirty="0"/>
              <a:t>	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1920" y="118110"/>
            <a:ext cx="1201378" cy="167259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" y="85457"/>
            <a:ext cx="1090277" cy="847993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952"/>
          <a:stretch/>
        </p:blipFill>
        <p:spPr>
          <a:xfrm>
            <a:off x="3036516" y="5848037"/>
            <a:ext cx="1525960" cy="908721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786562" y="5474161"/>
            <a:ext cx="1423988" cy="1189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8757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17</Words>
  <Application>Microsoft Office PowerPoint</Application>
  <PresentationFormat>Affichage à l'écran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Cooper Black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Alexandre DAVROUX</dc:creator>
  <cp:lastModifiedBy>Alexandre DAVROUX</cp:lastModifiedBy>
  <cp:revision>6</cp:revision>
  <dcterms:created xsi:type="dcterms:W3CDTF">2013-12-13T20:32:47Z</dcterms:created>
  <dcterms:modified xsi:type="dcterms:W3CDTF">2013-12-22T09:36:51Z</dcterms:modified>
</cp:coreProperties>
</file>