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90F5-F3A8-44A0-9A9C-D63CE4FE4700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901C72-2847-4F98-BB68-C2B8DEA856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90F5-F3A8-44A0-9A9C-D63CE4FE4700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1C72-2847-4F98-BB68-C2B8DEA856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90F5-F3A8-44A0-9A9C-D63CE4FE4700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1C72-2847-4F98-BB68-C2B8DEA856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3590F5-F3A8-44A0-9A9C-D63CE4FE4700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901C72-2847-4F98-BB68-C2B8DEA856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90F5-F3A8-44A0-9A9C-D63CE4FE4700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1C72-2847-4F98-BB68-C2B8DEA856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90F5-F3A8-44A0-9A9C-D63CE4FE4700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1C72-2847-4F98-BB68-C2B8DEA856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1C72-2847-4F98-BB68-C2B8DEA856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90F5-F3A8-44A0-9A9C-D63CE4FE4700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90F5-F3A8-44A0-9A9C-D63CE4FE4700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1C72-2847-4F98-BB68-C2B8DEA856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90F5-F3A8-44A0-9A9C-D63CE4FE4700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1C72-2847-4F98-BB68-C2B8DEA856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3590F5-F3A8-44A0-9A9C-D63CE4FE4700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901C72-2847-4F98-BB68-C2B8DEA856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90F5-F3A8-44A0-9A9C-D63CE4FE4700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901C72-2847-4F98-BB68-C2B8DEA856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3590F5-F3A8-44A0-9A9C-D63CE4FE4700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901C72-2847-4F98-BB68-C2B8DEA8568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MUD’S SYMBOLS</a:t>
            </a:r>
            <a:endParaRPr lang="fr-FR" dirty="0"/>
          </a:p>
        </p:txBody>
      </p:sp>
    </p:spTree>
  </p:cSld>
  <p:clrMapOvr>
    <a:masterClrMapping/>
  </p:clrMapOvr>
  <p:transition>
    <p:wedg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THANKS FOR WATCHING</a:t>
            </a:r>
            <a:endParaRPr lang="fr-FR" dirty="0"/>
          </a:p>
        </p:txBody>
      </p:sp>
    </p:spTree>
  </p:cSld>
  <p:clrMapOvr>
    <a:masterClrMapping/>
  </p:clrMapOvr>
  <p:transition>
    <p:fad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affiche-mud-sur-les-rives-du-mississippi-mud-2012-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3805783" cy="6192688"/>
          </a:xfrm>
        </p:spPr>
      </p:pic>
      <p:pic>
        <p:nvPicPr>
          <p:cNvPr id="7" name="Espace réservé du contenu 6" descr="Mud_portrait_w85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27984" y="260648"/>
            <a:ext cx="4248472" cy="2773436"/>
          </a:xfrm>
        </p:spPr>
      </p:pic>
      <p:pic>
        <p:nvPicPr>
          <p:cNvPr id="1026" name="Picture 2" descr="U:\Downloads\In-the-Mud-for-love_article_landscape_pm_v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284984"/>
            <a:ext cx="4248472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fr-FR" dirty="0" smtClean="0"/>
              <a:t>« </a:t>
            </a:r>
            <a:r>
              <a:rPr lang="fr-FR" dirty="0" err="1" smtClean="0"/>
              <a:t>God</a:t>
            </a:r>
            <a:r>
              <a:rPr lang="fr-FR" dirty="0" smtClean="0"/>
              <a:t> </a:t>
            </a:r>
            <a:r>
              <a:rPr lang="fr-FR" dirty="0" err="1" smtClean="0"/>
              <a:t>created</a:t>
            </a:r>
            <a:r>
              <a:rPr lang="fr-FR" dirty="0" smtClean="0"/>
              <a:t> </a:t>
            </a:r>
            <a:r>
              <a:rPr lang="fr-FR" dirty="0" err="1" smtClean="0"/>
              <a:t>snakes</a:t>
            </a:r>
            <a:r>
              <a:rPr lang="fr-FR" dirty="0" smtClean="0"/>
              <a:t> for us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afraid</a:t>
            </a:r>
            <a:r>
              <a:rPr lang="fr-FR" dirty="0" smtClean="0"/>
              <a:t> »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Mud has a snake running up his arm to remind him of the time he almost died of a snake bite. Snakes symbolize Evil.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Sometimes, birds eat snakes. Bird means hope in that film.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Birds are </a:t>
            </a:r>
            <a:r>
              <a:rPr lang="en-US" dirty="0" err="1" smtClean="0"/>
              <a:t>personnified</a:t>
            </a:r>
            <a:r>
              <a:rPr lang="en-US" dirty="0" smtClean="0"/>
              <a:t> by Juniper  and snakes are </a:t>
            </a:r>
            <a:r>
              <a:rPr lang="en-US" dirty="0" err="1" smtClean="0"/>
              <a:t>personnified</a:t>
            </a:r>
            <a:r>
              <a:rPr lang="en-US" dirty="0" smtClean="0"/>
              <a:t> by Mud.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means that Juniper “eat” and control Mud.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When Mud sees birds’ flight, it makes him think to Juniper.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/>
              <a:t> SNAKES’ AND BIRDS’ SIGNIFICATION IN THE MOVIE</a:t>
            </a:r>
            <a:endParaRPr lang="fr-FR" sz="3600" dirty="0"/>
          </a:p>
        </p:txBody>
      </p:sp>
    </p:spTree>
  </p:cSld>
  <p:clrMapOvr>
    <a:masterClrMapping/>
  </p:clrMapOvr>
  <p:transition>
    <p:pull dir="lu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In the bible, the </a:t>
            </a:r>
            <a:r>
              <a:rPr lang="fr-FR" dirty="0" err="1" smtClean="0"/>
              <a:t>snake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the </a:t>
            </a:r>
            <a:r>
              <a:rPr lang="fr-FR" dirty="0" err="1" smtClean="0"/>
              <a:t>symbol</a:t>
            </a:r>
            <a:r>
              <a:rPr lang="fr-FR" dirty="0" smtClean="0"/>
              <a:t> of </a:t>
            </a:r>
            <a:r>
              <a:rPr lang="fr-FR" dirty="0" err="1" smtClean="0"/>
              <a:t>knowledge</a:t>
            </a:r>
            <a:r>
              <a:rPr lang="fr-FR" dirty="0" smtClean="0"/>
              <a:t> and </a:t>
            </a:r>
            <a:r>
              <a:rPr lang="fr-FR" dirty="0" err="1" smtClean="0"/>
              <a:t>freedom</a:t>
            </a:r>
            <a:r>
              <a:rPr lang="fr-FR" dirty="0" smtClean="0"/>
              <a:t>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err="1" smtClean="0"/>
              <a:t>Cursed</a:t>
            </a:r>
            <a:r>
              <a:rPr lang="fr-FR" dirty="0" smtClean="0"/>
              <a:t> by </a:t>
            </a:r>
            <a:r>
              <a:rPr lang="fr-FR" dirty="0" err="1" smtClean="0"/>
              <a:t>God</a:t>
            </a:r>
            <a:r>
              <a:rPr lang="fr-FR" dirty="0" smtClean="0"/>
              <a:t>, the </a:t>
            </a:r>
            <a:r>
              <a:rPr lang="fr-FR" dirty="0" err="1" smtClean="0"/>
              <a:t>snake</a:t>
            </a:r>
            <a:r>
              <a:rPr lang="fr-FR" dirty="0" smtClean="0"/>
              <a:t> </a:t>
            </a:r>
            <a:r>
              <a:rPr lang="fr-FR" dirty="0" err="1" smtClean="0"/>
              <a:t>actually</a:t>
            </a:r>
            <a:r>
              <a:rPr lang="fr-FR" dirty="0" smtClean="0"/>
              <a:t> </a:t>
            </a:r>
            <a:r>
              <a:rPr lang="fr-FR" dirty="0" err="1" smtClean="0"/>
              <a:t>represent</a:t>
            </a:r>
            <a:r>
              <a:rPr lang="fr-FR" dirty="0" smtClean="0"/>
              <a:t> </a:t>
            </a:r>
            <a:r>
              <a:rPr lang="fr-FR" dirty="0" err="1" smtClean="0"/>
              <a:t>Evil</a:t>
            </a:r>
            <a:r>
              <a:rPr lang="fr-FR" dirty="0" smtClean="0"/>
              <a:t>, poison and </a:t>
            </a:r>
            <a:r>
              <a:rPr lang="fr-FR" dirty="0" err="1" smtClean="0"/>
              <a:t>temptation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The </a:t>
            </a:r>
            <a:r>
              <a:rPr lang="fr-FR" dirty="0" err="1" smtClean="0"/>
              <a:t>snake</a:t>
            </a:r>
            <a:r>
              <a:rPr lang="fr-FR" dirty="0" smtClean="0"/>
              <a:t> has a </a:t>
            </a:r>
            <a:r>
              <a:rPr lang="fr-FR" dirty="0" err="1" smtClean="0"/>
              <a:t>bad</a:t>
            </a:r>
            <a:r>
              <a:rPr lang="fr-FR" dirty="0" smtClean="0"/>
              <a:t> </a:t>
            </a:r>
            <a:r>
              <a:rPr lang="fr-FR" dirty="0" err="1" smtClean="0"/>
              <a:t>meaning</a:t>
            </a:r>
            <a:r>
              <a:rPr lang="fr-FR" dirty="0" smtClean="0"/>
              <a:t> in Bible. For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tribes</a:t>
            </a:r>
            <a:r>
              <a:rPr lang="fr-FR" dirty="0" smtClean="0"/>
              <a:t> in </a:t>
            </a:r>
            <a:r>
              <a:rPr lang="fr-FR" dirty="0" err="1" smtClean="0"/>
              <a:t>Africa</a:t>
            </a:r>
            <a:r>
              <a:rPr lang="fr-FR" dirty="0" smtClean="0"/>
              <a:t>, the </a:t>
            </a:r>
            <a:r>
              <a:rPr lang="fr-FR" dirty="0" err="1" smtClean="0"/>
              <a:t>snake</a:t>
            </a:r>
            <a:r>
              <a:rPr lang="fr-FR" dirty="0" smtClean="0"/>
              <a:t> </a:t>
            </a: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 err="1" smtClean="0"/>
              <a:t>fertility</a:t>
            </a:r>
            <a:r>
              <a:rPr lang="fr-FR" dirty="0" smtClean="0"/>
              <a:t> and </a:t>
            </a:r>
            <a:r>
              <a:rPr lang="fr-FR" dirty="0" err="1" smtClean="0"/>
              <a:t>food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SNAKES’ AND BIRDS’ SIGNIFICATION IN THE BIBLE</a:t>
            </a:r>
            <a:endParaRPr lang="fr-FR" dirty="0"/>
          </a:p>
        </p:txBody>
      </p:sp>
    </p:spTree>
  </p:cSld>
  <p:clrMapOvr>
    <a:masterClrMapping/>
  </p:clrMapOvr>
  <p:transition spd="med">
    <p:wipe dir="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astern-cottonmouth-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5130800" cy="3772024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 descr="U:\Downloads\mocassin-cuivree-d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8568952" cy="2304256"/>
          </a:xfrm>
          <a:prstGeom prst="rect">
            <a:avLst/>
          </a:prstGeom>
          <a:noFill/>
        </p:spPr>
      </p:pic>
      <p:pic>
        <p:nvPicPr>
          <p:cNvPr id="2052" name="Picture 4" descr="U:\Downloads\hirondelle.rustique.phpu.1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60648"/>
            <a:ext cx="3305944" cy="21147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The </a:t>
            </a:r>
            <a:r>
              <a:rPr lang="fr-FR" dirty="0" err="1" smtClean="0"/>
              <a:t>fire</a:t>
            </a:r>
            <a:r>
              <a:rPr lang="fr-FR" dirty="0" smtClean="0"/>
              <a:t> has </a:t>
            </a:r>
            <a:r>
              <a:rPr lang="fr-FR" dirty="0" err="1" smtClean="0"/>
              <a:t>many</a:t>
            </a:r>
            <a:r>
              <a:rPr lang="fr-FR" dirty="0" smtClean="0"/>
              <a:t> signification in real life and in the </a:t>
            </a:r>
            <a:r>
              <a:rPr lang="fr-FR" dirty="0" err="1" smtClean="0"/>
              <a:t>holy</a:t>
            </a:r>
            <a:r>
              <a:rPr lang="fr-FR" dirty="0" smtClean="0"/>
              <a:t> bible.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The </a:t>
            </a:r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means</a:t>
            </a:r>
            <a:r>
              <a:rPr lang="fr-FR" dirty="0" smtClean="0"/>
              <a:t> purification and exaltation of the  </a:t>
            </a:r>
            <a:r>
              <a:rPr lang="fr-FR" dirty="0" err="1" smtClean="0"/>
              <a:t>senses</a:t>
            </a:r>
            <a:r>
              <a:rPr lang="fr-FR" dirty="0" smtClean="0"/>
              <a:t>. The </a:t>
            </a:r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one of the four </a:t>
            </a:r>
            <a:r>
              <a:rPr lang="fr-FR" dirty="0" err="1" smtClean="0"/>
              <a:t>elements</a:t>
            </a:r>
            <a:r>
              <a:rPr lang="fr-FR" dirty="0" smtClean="0"/>
              <a:t>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The </a:t>
            </a:r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 err="1" smtClean="0"/>
              <a:t>Evil</a:t>
            </a:r>
            <a:r>
              <a:rPr lang="fr-FR" dirty="0" smtClean="0"/>
              <a:t> </a:t>
            </a:r>
            <a:r>
              <a:rPr lang="fr-FR" dirty="0" err="1" smtClean="0"/>
              <a:t>sometimes</a:t>
            </a:r>
            <a:r>
              <a:rPr lang="fr-FR" dirty="0" smtClean="0"/>
              <a:t> and Destruction. The </a:t>
            </a:r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pure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it’s</a:t>
            </a:r>
            <a:r>
              <a:rPr lang="fr-FR" dirty="0" smtClean="0"/>
              <a:t> one of the </a:t>
            </a:r>
            <a:r>
              <a:rPr lang="fr-FR" dirty="0" err="1" smtClean="0"/>
              <a:t>most</a:t>
            </a:r>
            <a:r>
              <a:rPr lang="fr-FR" dirty="0" smtClean="0"/>
              <a:t> important </a:t>
            </a:r>
            <a:r>
              <a:rPr lang="fr-FR" dirty="0" err="1" smtClean="0"/>
              <a:t>element</a:t>
            </a:r>
            <a:r>
              <a:rPr lang="fr-FR" dirty="0" smtClean="0"/>
              <a:t> of life and </a:t>
            </a:r>
            <a:r>
              <a:rPr lang="fr-FR" dirty="0" err="1" smtClean="0"/>
              <a:t>spirituality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FIRE’S MEANING IN BIBLE</a:t>
            </a:r>
            <a:endParaRPr lang="fr-FR" dirty="0"/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There are </a:t>
            </a:r>
            <a:r>
              <a:rPr lang="fr-FR" dirty="0" err="1" smtClean="0"/>
              <a:t>many</a:t>
            </a:r>
            <a:r>
              <a:rPr lang="fr-FR" dirty="0" smtClean="0"/>
              <a:t> types of </a:t>
            </a:r>
            <a:r>
              <a:rPr lang="fr-FR" dirty="0" err="1" smtClean="0"/>
              <a:t>fires</a:t>
            </a:r>
            <a:r>
              <a:rPr lang="fr-FR" dirty="0" smtClean="0"/>
              <a:t> in </a:t>
            </a:r>
            <a:r>
              <a:rPr lang="fr-FR" dirty="0" err="1" smtClean="0"/>
              <a:t>Mud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Once, </a:t>
            </a:r>
            <a:r>
              <a:rPr lang="fr-FR" dirty="0" err="1" smtClean="0"/>
              <a:t>Mud</a:t>
            </a:r>
            <a:r>
              <a:rPr lang="fr-FR" dirty="0" smtClean="0"/>
              <a:t> </a:t>
            </a:r>
            <a:r>
              <a:rPr lang="fr-FR" dirty="0" err="1" smtClean="0"/>
              <a:t>makes</a:t>
            </a:r>
            <a:r>
              <a:rPr lang="fr-FR" dirty="0" smtClean="0"/>
              <a:t> a </a:t>
            </a:r>
            <a:r>
              <a:rPr lang="fr-FR" dirty="0" err="1" smtClean="0"/>
              <a:t>joy</a:t>
            </a:r>
            <a:r>
              <a:rPr lang="fr-FR" dirty="0" smtClean="0"/>
              <a:t>-</a:t>
            </a:r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thinks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Juniper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come and </a:t>
            </a:r>
            <a:r>
              <a:rPr lang="fr-FR" dirty="0" err="1" smtClean="0"/>
              <a:t>travel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him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err="1" smtClean="0"/>
              <a:t>Mud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really</a:t>
            </a:r>
            <a:r>
              <a:rPr lang="fr-FR" dirty="0" smtClean="0"/>
              <a:t> </a:t>
            </a:r>
            <a:r>
              <a:rPr lang="fr-FR" dirty="0" err="1" smtClean="0"/>
              <a:t>superstitious</a:t>
            </a:r>
            <a:r>
              <a:rPr lang="fr-FR" dirty="0" smtClean="0"/>
              <a:t> and </a:t>
            </a:r>
            <a:r>
              <a:rPr lang="fr-FR" dirty="0" err="1" smtClean="0"/>
              <a:t>fires</a:t>
            </a:r>
            <a:r>
              <a:rPr lang="fr-FR" dirty="0" smtClean="0"/>
              <a:t> </a:t>
            </a:r>
            <a:r>
              <a:rPr lang="fr-FR" dirty="0" err="1" smtClean="0"/>
              <a:t>mean</a:t>
            </a:r>
            <a:r>
              <a:rPr lang="fr-FR" dirty="0" smtClean="0"/>
              <a:t> a lot of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things</a:t>
            </a:r>
            <a:r>
              <a:rPr lang="fr-FR" dirty="0" smtClean="0"/>
              <a:t> for </a:t>
            </a:r>
            <a:r>
              <a:rPr lang="fr-FR" dirty="0" err="1" smtClean="0"/>
              <a:t>him</a:t>
            </a:r>
            <a:r>
              <a:rPr lang="fr-FR" dirty="0" smtClean="0"/>
              <a:t>. 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FIRES’ MEANING IN MUD</a:t>
            </a:r>
            <a:endParaRPr lang="fr-FR" dirty="0"/>
          </a:p>
        </p:txBody>
      </p:sp>
    </p:spTree>
  </p:cSld>
  <p:clrMapOvr>
    <a:masterClrMapping/>
  </p:clrMapOvr>
  <p:transition>
    <p:wipe dir="r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mp_fi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260648"/>
            <a:ext cx="5832648" cy="2655168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 descr="U:\Downloads\california_fires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009900"/>
            <a:ext cx="7992888" cy="344343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The </a:t>
            </a:r>
            <a:r>
              <a:rPr lang="fr-FR" dirty="0" err="1" smtClean="0"/>
              <a:t>fact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Juniper</a:t>
            </a:r>
            <a:r>
              <a:rPr lang="fr-FR" dirty="0" smtClean="0"/>
              <a:t> has </a:t>
            </a:r>
            <a:r>
              <a:rPr lang="fr-FR" dirty="0" err="1" smtClean="0"/>
              <a:t>birds</a:t>
            </a:r>
            <a:r>
              <a:rPr lang="fr-FR" dirty="0" smtClean="0"/>
              <a:t> on </a:t>
            </a:r>
            <a:r>
              <a:rPr lang="fr-FR" dirty="0" err="1" smtClean="0"/>
              <a:t>her</a:t>
            </a:r>
            <a:r>
              <a:rPr lang="fr-FR" dirty="0" smtClean="0"/>
              <a:t> arm.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err="1" smtClean="0"/>
              <a:t>Mud</a:t>
            </a:r>
            <a:r>
              <a:rPr lang="fr-FR" dirty="0" smtClean="0"/>
              <a:t> has a </a:t>
            </a:r>
            <a:r>
              <a:rPr lang="fr-FR" dirty="0" err="1" smtClean="0"/>
              <a:t>snake</a:t>
            </a:r>
            <a:r>
              <a:rPr lang="fr-FR" dirty="0" smtClean="0"/>
              <a:t> to </a:t>
            </a:r>
            <a:r>
              <a:rPr lang="fr-FR" dirty="0" err="1" smtClean="0"/>
              <a:t>remember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if </a:t>
            </a:r>
            <a:r>
              <a:rPr lang="fr-FR" dirty="0" err="1" smtClean="0"/>
              <a:t>he’s</a:t>
            </a:r>
            <a:r>
              <a:rPr lang="fr-FR" dirty="0" smtClean="0"/>
              <a:t> </a:t>
            </a:r>
            <a:r>
              <a:rPr lang="fr-FR" dirty="0" err="1" smtClean="0"/>
              <a:t>bitten</a:t>
            </a:r>
            <a:r>
              <a:rPr lang="fr-FR" dirty="0" smtClean="0"/>
              <a:t> </a:t>
            </a:r>
            <a:r>
              <a:rPr lang="fr-FR" dirty="0" err="1" smtClean="0"/>
              <a:t>another</a:t>
            </a:r>
            <a:r>
              <a:rPr lang="fr-FR" dirty="0" smtClean="0"/>
              <a:t> time,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die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has been bite.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birds</a:t>
            </a:r>
            <a:r>
              <a:rPr lang="fr-FR" dirty="0" smtClean="0"/>
              <a:t> </a:t>
            </a:r>
            <a:r>
              <a:rPr lang="fr-FR" dirty="0" err="1" smtClean="0"/>
              <a:t>eat</a:t>
            </a:r>
            <a:r>
              <a:rPr lang="fr-FR" dirty="0" smtClean="0"/>
              <a:t> </a:t>
            </a:r>
            <a:r>
              <a:rPr lang="fr-FR" dirty="0" err="1" smtClean="0"/>
              <a:t>snakes</a:t>
            </a:r>
            <a:r>
              <a:rPr lang="fr-FR" dirty="0" smtClean="0"/>
              <a:t>. It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way</a:t>
            </a:r>
            <a:r>
              <a:rPr lang="fr-FR" dirty="0" smtClean="0"/>
              <a:t> to show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Juniper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« </a:t>
            </a:r>
            <a:r>
              <a:rPr lang="fr-FR" dirty="0" err="1" smtClean="0"/>
              <a:t>eating</a:t>
            </a:r>
            <a:r>
              <a:rPr lang="fr-FR" dirty="0" smtClean="0"/>
              <a:t> » </a:t>
            </a:r>
            <a:r>
              <a:rPr lang="fr-FR" dirty="0" err="1" smtClean="0"/>
              <a:t>Mud</a:t>
            </a:r>
            <a:r>
              <a:rPr lang="fr-FR" dirty="0" smtClean="0"/>
              <a:t>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err="1" smtClean="0"/>
              <a:t>She</a:t>
            </a:r>
            <a:r>
              <a:rPr lang="fr-FR" dirty="0" smtClean="0"/>
              <a:t> has the power on </a:t>
            </a:r>
            <a:r>
              <a:rPr lang="fr-FR" dirty="0" err="1" smtClean="0"/>
              <a:t>Mud</a:t>
            </a:r>
            <a:r>
              <a:rPr lang="fr-FR" dirty="0" smtClean="0"/>
              <a:t>. </a:t>
            </a:r>
            <a:r>
              <a:rPr lang="fr-FR" dirty="0" err="1" smtClean="0"/>
              <a:t>She’s</a:t>
            </a:r>
            <a:r>
              <a:rPr lang="fr-FR" dirty="0" smtClean="0"/>
              <a:t> </a:t>
            </a:r>
            <a:r>
              <a:rPr lang="fr-FR" dirty="0" err="1" smtClean="0"/>
              <a:t>ruining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life.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err="1" smtClean="0"/>
              <a:t>Mud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living for </a:t>
            </a:r>
            <a:r>
              <a:rPr lang="fr-FR" dirty="0" err="1" smtClean="0"/>
              <a:t>Juniper</a:t>
            </a:r>
            <a:r>
              <a:rPr lang="fr-FR" dirty="0" smtClean="0"/>
              <a:t>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TATOOES</a:t>
            </a:r>
            <a:endParaRPr lang="fr-FR" dirty="0"/>
          </a:p>
        </p:txBody>
      </p:sp>
    </p:spTree>
  </p:cSld>
  <p:clrMapOvr>
    <a:masterClrMapping/>
  </p:clrMapOvr>
  <p:transition>
    <p:fade thruBlk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</TotalTime>
  <Words>235</Words>
  <Application>Microsoft Office PowerPoint</Application>
  <PresentationFormat>Affichage à l'écran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Papier</vt:lpstr>
      <vt:lpstr>MUD’S SYMBOLS</vt:lpstr>
      <vt:lpstr>Diapositive 2</vt:lpstr>
      <vt:lpstr> SNAKES’ AND BIRDS’ SIGNIFICATION IN THE MOVIE</vt:lpstr>
      <vt:lpstr>SNAKES’ AND BIRDS’ SIGNIFICATION IN THE BIBLE</vt:lpstr>
      <vt:lpstr>Diapositive 5</vt:lpstr>
      <vt:lpstr>FIRE’S MEANING IN BIBLE</vt:lpstr>
      <vt:lpstr>FIRES’ MEANING IN MUD</vt:lpstr>
      <vt:lpstr>Diapositive 8</vt:lpstr>
      <vt:lpstr>TATOOES</vt:lpstr>
      <vt:lpstr>          THANKS FOR WATCHING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MUD’S SYMBOLS</dc:title>
  <dc:creator>admin.profil</dc:creator>
  <cp:lastModifiedBy>Lycee Albert Camus</cp:lastModifiedBy>
  <cp:revision>10</cp:revision>
  <dcterms:created xsi:type="dcterms:W3CDTF">2013-10-11T11:45:28Z</dcterms:created>
  <dcterms:modified xsi:type="dcterms:W3CDTF">2013-10-17T10:56:55Z</dcterms:modified>
</cp:coreProperties>
</file>