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50F"/>
    <a:srgbClr val="1A967E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6FC69-1A4B-4170-880B-2E628EB78064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C0E61-3FAE-4095-8EC6-4274EFBD9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23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0CB3F64-1D81-4995-948B-8209314DB1CD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9AD98D-549C-4BBB-BCEE-194EA907345D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F64-1D81-4995-948B-8209314DB1CD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D98D-549C-4BBB-BCEE-194EA90734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F64-1D81-4995-948B-8209314DB1CD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D98D-549C-4BBB-BCEE-194EA90734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F64-1D81-4995-948B-8209314DB1CD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D98D-549C-4BBB-BCEE-194EA90734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F64-1D81-4995-948B-8209314DB1CD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D98D-549C-4BBB-BCEE-194EA90734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F64-1D81-4995-948B-8209314DB1CD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D98D-549C-4BBB-BCEE-194EA907345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F64-1D81-4995-948B-8209314DB1CD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D98D-549C-4BBB-BCEE-194EA90734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F64-1D81-4995-948B-8209314DB1CD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D98D-549C-4BBB-BCEE-194EA90734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F64-1D81-4995-948B-8209314DB1CD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D98D-549C-4BBB-BCEE-194EA90734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F64-1D81-4995-948B-8209314DB1CD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D98D-549C-4BBB-BCEE-194EA907345D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3F64-1D81-4995-948B-8209314DB1CD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D98D-549C-4BBB-BCEE-194EA907345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0CB3F64-1D81-4995-948B-8209314DB1CD}" type="datetimeFigureOut">
              <a:rPr lang="fr-FR" smtClean="0"/>
              <a:t>27/11/2013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9AD98D-549C-4BBB-BCEE-194EA907345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3728" y="188640"/>
            <a:ext cx="5396136" cy="217224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fr-F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fr-FR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fr-FR" b="1" dirty="0" smtClean="0">
                <a:ln>
                  <a:solidFill>
                    <a:srgbClr val="78B832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fr-FR" sz="53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sz="4400" b="1" dirty="0">
                <a:ln w="10541" cmpd="sng">
                  <a:solidFill>
                    <a:srgbClr val="78B832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5300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ravail</a:t>
            </a:r>
            <a: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53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4400" b="1" dirty="0" smtClean="0">
                <a:ln w="10541" cmpd="sng">
                  <a:solidFill>
                    <a:srgbClr val="78B832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5300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ersonnel</a:t>
            </a:r>
            <a: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53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4400" b="1" dirty="0">
                <a:ln w="10541" cmpd="sng">
                  <a:solidFill>
                    <a:srgbClr val="78B832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5300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ncadré</a:t>
            </a:r>
            <a:endParaRPr lang="fr-FR" sz="4400" b="1" dirty="0">
              <a:ln w="10541" cmpd="sng">
                <a:solidFill>
                  <a:srgbClr val="78B832"/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53000">
                    <a:schemeClr val="bg2">
                      <a:lumMod val="75000"/>
                    </a:schemeClr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6016" y="3573016"/>
            <a:ext cx="3309803" cy="1260629"/>
          </a:xfrm>
        </p:spPr>
        <p:txBody>
          <a:bodyPr/>
          <a:lstStyle/>
          <a:p>
            <a:pPr algn="just"/>
            <a:r>
              <a:rPr lang="fr-FR" dirty="0" smtClean="0">
                <a:solidFill>
                  <a:schemeClr val="accent3"/>
                </a:solidFill>
              </a:rPr>
              <a:t>C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omment la </a:t>
            </a:r>
            <a:r>
              <a:rPr lang="fr-FR" dirty="0" smtClean="0">
                <a:solidFill>
                  <a:schemeClr val="tx2"/>
                </a:solidFill>
              </a:rPr>
              <a:t>fécondation in vitro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à réussi à révolutionner le monde des naissances à travers le temps </a:t>
            </a:r>
            <a:r>
              <a:rPr lang="fr-FR" dirty="0" smtClean="0">
                <a:solidFill>
                  <a:schemeClr val="accent6"/>
                </a:solidFill>
              </a:rPr>
              <a:t>?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5805264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OHLMANN Maëva</a:t>
            </a:r>
          </a:p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NEVEU Tiphaine</a:t>
            </a:r>
          </a:p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RUBAN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Danaë</a:t>
            </a:r>
            <a:endParaRPr lang="fr-F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7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4008" y="0"/>
            <a:ext cx="3744534" cy="1124744"/>
          </a:xfrm>
        </p:spPr>
        <p:txBody>
          <a:bodyPr>
            <a:normAutofit fontScale="90000"/>
          </a:bodyPr>
          <a:lstStyle/>
          <a:p>
            <a:r>
              <a:rPr lang="x-none" sz="4400" b="1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x-none" sz="4400" b="1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x-none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Expérience</a:t>
            </a:r>
            <a: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5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3326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i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a) </a:t>
            </a:r>
            <a:r>
              <a:rPr lang="x-none" sz="2800" b="1" i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Protocole</a:t>
            </a:r>
            <a:endParaRPr lang="fr-FR" sz="2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8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2606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i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b) </a:t>
            </a:r>
            <a:r>
              <a:rPr lang="x-none" sz="2800" b="1" i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Expérience</a:t>
            </a:r>
            <a:endParaRPr lang="fr-FR" sz="2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96" y="815891"/>
            <a:ext cx="4326317" cy="55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33265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c) </a:t>
            </a: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Résultat</a:t>
            </a:r>
          </a:p>
        </p:txBody>
      </p:sp>
    </p:spTree>
    <p:extLst>
      <p:ext uri="{BB962C8B-B14F-4D97-AF65-F5344CB8AC3E}">
        <p14:creationId xmlns:p14="http://schemas.microsoft.com/office/powerpoint/2010/main" val="25630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9" y="-4539"/>
            <a:ext cx="3528393" cy="62522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2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8268" y="0"/>
            <a:ext cx="3574132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58" y="1983024"/>
            <a:ext cx="6483884" cy="2891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4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6016" y="0"/>
            <a:ext cx="3384376" cy="620688"/>
          </a:xfrm>
        </p:spPr>
        <p:txBody>
          <a:bodyPr>
            <a:normAutofit fontScale="90000"/>
          </a:bodyPr>
          <a:lstStyle/>
          <a:p>
            <a:r>
              <a:rPr lang="fr-FR" sz="4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Evolution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6361" y="1412776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fécondation in vitro, c’est quoi </a:t>
            </a:r>
            <a:r>
              <a:rPr lang="fr-FR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fr-FR" i="1" dirty="0" smtClean="0">
              <a:solidFill>
                <a:schemeClr val="accent3"/>
              </a:solidFill>
            </a:endParaRP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3"/>
                </a:solidFill>
              </a:rPr>
              <a:t>-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Consiste à recréer en laboratoire ce qui se passe normalement, au moment de la fécondation, dans les trompes de la femme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fr-FR" b="1" dirty="0" smtClean="0">
                <a:solidFill>
                  <a:schemeClr val="accent3"/>
                </a:solidFill>
              </a:rPr>
              <a:t>-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Se pratique hors du corps de la femme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5354" y="33493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a) </a:t>
            </a:r>
            <a:r>
              <a:rPr lang="fr-FR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Définition</a:t>
            </a:r>
            <a:endParaRPr lang="fr-FR" sz="2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573016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3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1ère\TPE\CarteT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56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24148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b) </a:t>
            </a:r>
            <a:r>
              <a:rPr lang="fr-FR" sz="2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Histoire et Géographie</a:t>
            </a:r>
            <a:endParaRPr lang="fr-FR" sz="2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5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51620" y="32443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(dates)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53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4008" y="-32543"/>
            <a:ext cx="3600400" cy="1229296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fr-FR" sz="33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fr-FR" sz="28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Etapes de la FIV</a:t>
            </a:r>
            <a:br>
              <a:rPr lang="fr-FR" sz="28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33265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i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a)</a:t>
            </a:r>
            <a:r>
              <a:rPr lang="x-none" b="1" i="1"/>
              <a:t> </a:t>
            </a:r>
            <a:r>
              <a:rPr lang="x-none" sz="2800" b="1" i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Avant la FIV</a:t>
            </a:r>
            <a:endParaRPr lang="fr-FR" sz="2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05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3326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i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b)</a:t>
            </a:r>
            <a:r>
              <a:rPr lang="x-none" b="1" i="1"/>
              <a:t> </a:t>
            </a:r>
            <a:r>
              <a:rPr lang="x-none" sz="2800" b="1" i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Opération</a:t>
            </a:r>
            <a:endParaRPr lang="fr-FR" sz="2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49" y="1931480"/>
            <a:ext cx="7058902" cy="29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33265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c) </a:t>
            </a:r>
            <a:r>
              <a:rPr lang="fr-FR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Complications</a:t>
            </a:r>
            <a:endParaRPr lang="fr-FR" sz="2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354</TotalTime>
  <Words>111</Words>
  <Application>Microsoft Office PowerPoint</Application>
  <PresentationFormat>Affichage à l'écran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Austin</vt:lpstr>
      <vt:lpstr>   Travail    Personnel    Encadré</vt:lpstr>
      <vt:lpstr>Sommaire</vt:lpstr>
      <vt:lpstr>Introduction</vt:lpstr>
      <vt:lpstr>I. Evolution</vt:lpstr>
      <vt:lpstr>Présentation PowerPoint</vt:lpstr>
      <vt:lpstr>Présentation PowerPoint</vt:lpstr>
      <vt:lpstr>II. Etapes de la FIV </vt:lpstr>
      <vt:lpstr>Présentation PowerPoint</vt:lpstr>
      <vt:lpstr>Présentation PowerPoint</vt:lpstr>
      <vt:lpstr>III. Expérience </vt:lpstr>
      <vt:lpstr>Présentation PowerPoint</vt:lpstr>
      <vt:lpstr>Présentation PowerPoint</vt:lpstr>
      <vt:lpstr>Présentation PowerPoint</vt:lpstr>
    </vt:vector>
  </TitlesOfParts>
  <Company>NOOX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    Personnel    Encadré</dc:title>
  <dc:creator>Danaë</dc:creator>
  <cp:lastModifiedBy>Danaë</cp:lastModifiedBy>
  <cp:revision>11</cp:revision>
  <dcterms:created xsi:type="dcterms:W3CDTF">2013-11-27T15:44:05Z</dcterms:created>
  <dcterms:modified xsi:type="dcterms:W3CDTF">2013-11-27T21:38:35Z</dcterms:modified>
</cp:coreProperties>
</file>