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20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Titr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cxnSp>
        <p:nvCxnSpPr>
          <p:cNvPr id="8" name="Connecteur droit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600B9-9B74-415B-833D-4507F8F9170A}" type="datetimeFigureOut">
              <a:rPr lang="fr-FR" smtClean="0"/>
              <a:pPr/>
              <a:t>25/11/13</a:t>
            </a:fld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422047-B38C-4314-8186-CF7B35ECC15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600B9-9B74-415B-833D-4507F8F9170A}" type="datetimeFigureOut">
              <a:rPr lang="fr-FR" smtClean="0"/>
              <a:pPr/>
              <a:t>25/11/13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2047-B38C-4314-8186-CF7B35ECC15D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600B9-9B74-415B-833D-4507F8F9170A}" type="datetimeFigureOut">
              <a:rPr lang="fr-FR" smtClean="0"/>
              <a:pPr/>
              <a:t>25/11/13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2047-B38C-4314-8186-CF7B35ECC15D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B600B9-9B74-415B-833D-4507F8F9170A}" type="datetimeFigureOut">
              <a:rPr lang="fr-FR" smtClean="0"/>
              <a:pPr/>
              <a:t>25/11/13</a:t>
            </a:fld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4422047-B38C-4314-8186-CF7B35ECC15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600B9-9B74-415B-833D-4507F8F9170A}" type="datetimeFigureOut">
              <a:rPr lang="fr-FR" smtClean="0"/>
              <a:pPr/>
              <a:t>25/11/13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2047-B38C-4314-8186-CF7B35ECC15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600B9-9B74-415B-833D-4507F8F9170A}" type="datetimeFigureOut">
              <a:rPr lang="fr-FR" smtClean="0"/>
              <a:pPr/>
              <a:t>25/11/13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2047-B38C-4314-8186-CF7B35ECC15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2047-B38C-4314-8186-CF7B35ECC15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600B9-9B74-415B-833D-4507F8F9170A}" type="datetimeFigureOut">
              <a:rPr lang="fr-FR" smtClean="0"/>
              <a:pPr/>
              <a:t>25/11/13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32" name="Espace réservé du contenu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34" name="Espace réservé du contenu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600B9-9B74-415B-833D-4507F8F9170A}" type="datetimeFigureOut">
              <a:rPr lang="fr-FR" smtClean="0"/>
              <a:pPr/>
              <a:t>25/11/13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2047-B38C-4314-8186-CF7B35ECC15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600B9-9B74-415B-833D-4507F8F9170A}" type="datetimeFigureOut">
              <a:rPr lang="fr-FR" smtClean="0"/>
              <a:pPr/>
              <a:t>25/11/13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2047-B38C-4314-8186-CF7B35ECC15D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contenu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B600B9-9B74-415B-833D-4507F8F9170A}" type="datetimeFigureOut">
              <a:rPr lang="fr-FR" smtClean="0"/>
              <a:pPr/>
              <a:t>25/11/13</a:t>
            </a:fld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4422047-B38C-4314-8186-CF7B35ECC15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fr-FR" dirty="0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600B9-9B74-415B-833D-4507F8F9170A}" type="datetimeFigureOut">
              <a:rPr lang="fr-FR" smtClean="0"/>
              <a:pPr/>
              <a:t>25/11/13</a:t>
            </a:fld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422047-B38C-4314-8186-CF7B35ECC15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7B600B9-9B74-415B-833D-4507F8F9170A}" type="datetimeFigureOut">
              <a:rPr lang="fr-FR" smtClean="0"/>
              <a:pPr/>
              <a:t>25/11/13</a:t>
            </a:fld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4422047-B38C-4314-8186-CF7B35ECC15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72000" y="2636912"/>
            <a:ext cx="5040560" cy="155679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 vida da </a:t>
            </a:r>
            <a:r>
              <a:rPr lang="fr-FR" dirty="0" err="1" smtClean="0"/>
              <a:t>família</a:t>
            </a:r>
            <a:r>
              <a:rPr lang="fr-FR" dirty="0" smtClean="0"/>
              <a:t> </a:t>
            </a:r>
            <a:r>
              <a:rPr lang="fr-FR" dirty="0" err="1" smtClean="0"/>
              <a:t>francesa</a:t>
            </a:r>
            <a:r>
              <a:rPr lang="fr-FR" dirty="0"/>
              <a:t> </a:t>
            </a:r>
            <a:r>
              <a:rPr lang="fr-FR" dirty="0" err="1" smtClean="0"/>
              <a:t>Congar</a:t>
            </a:r>
            <a:r>
              <a:rPr lang="fr-FR" dirty="0" smtClean="0"/>
              <a:t> </a:t>
            </a:r>
            <a:r>
              <a:rPr lang="fr-FR" dirty="0" err="1" smtClean="0"/>
              <a:t>durante</a:t>
            </a:r>
            <a:r>
              <a:rPr lang="fr-FR" dirty="0" smtClean="0"/>
              <a:t> a 1ª Guerra </a:t>
            </a:r>
            <a:r>
              <a:rPr lang="fr-FR" dirty="0" err="1" smtClean="0"/>
              <a:t>Mundial</a:t>
            </a:r>
            <a:endParaRPr lang="fr-FR" dirty="0"/>
          </a:p>
        </p:txBody>
      </p:sp>
      <p:pic>
        <p:nvPicPr>
          <p:cNvPr id="5" name="Image 4" descr="osdjif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757992" cy="62373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gj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15608" y="0"/>
            <a:ext cx="3528392" cy="5157515"/>
          </a:xfrm>
          <a:prstGeom prst="rect">
            <a:avLst/>
          </a:prstGeom>
        </p:spPr>
      </p:pic>
      <p:pic>
        <p:nvPicPr>
          <p:cNvPr id="6" name="Image 5" descr="g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0"/>
            <a:ext cx="3816424" cy="524895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915816" y="5733256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 smtClean="0"/>
              <a:t>Diário</a:t>
            </a:r>
            <a:r>
              <a:rPr lang="fr-FR" sz="4000" dirty="0" smtClean="0"/>
              <a:t> do Pierre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numérisation000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7" b="20327"/>
          <a:stretch>
            <a:fillRect/>
          </a:stretch>
        </p:blipFill>
        <p:spPr>
          <a:xfrm>
            <a:off x="467544" y="1484784"/>
            <a:ext cx="8229600" cy="4572000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i="1" dirty="0" smtClean="0"/>
              <a:t>A vida da </a:t>
            </a:r>
            <a:r>
              <a:rPr lang="fr-FR" sz="3600" i="1" dirty="0" err="1" smtClean="0"/>
              <a:t>familia</a:t>
            </a:r>
            <a:r>
              <a:rPr lang="fr-FR" sz="3600" i="1" dirty="0" smtClean="0"/>
              <a:t> </a:t>
            </a:r>
            <a:r>
              <a:rPr lang="fr-FR" sz="3600" i="1" dirty="0" err="1" smtClean="0"/>
              <a:t>Congar</a:t>
            </a:r>
            <a:r>
              <a:rPr lang="fr-FR" sz="3600" i="1" dirty="0" smtClean="0"/>
              <a:t> </a:t>
            </a:r>
            <a:r>
              <a:rPr lang="fr-FR" sz="3600" i="1" dirty="0" err="1" smtClean="0"/>
              <a:t>durante</a:t>
            </a:r>
            <a:r>
              <a:rPr lang="fr-FR" sz="3600" i="1" dirty="0" smtClean="0"/>
              <a:t> a Guerra</a:t>
            </a:r>
            <a:endParaRPr lang="fr-FR" sz="3600" i="1" dirty="0"/>
          </a:p>
        </p:txBody>
      </p:sp>
      <p:sp>
        <p:nvSpPr>
          <p:cNvPr id="5" name="Flèche vers la gauche 4"/>
          <p:cNvSpPr/>
          <p:nvPr/>
        </p:nvSpPr>
        <p:spPr>
          <a:xfrm rot="2263648">
            <a:off x="2383476" y="2196223"/>
            <a:ext cx="556231" cy="33295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12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404664"/>
            <a:ext cx="3361366" cy="566124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724128" y="364502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Certificado</a:t>
            </a:r>
            <a:r>
              <a:rPr lang="fr-FR" dirty="0" smtClean="0"/>
              <a:t> de </a:t>
            </a:r>
            <a:r>
              <a:rPr lang="fr-FR" dirty="0" err="1" smtClean="0"/>
              <a:t>identidade</a:t>
            </a:r>
            <a:r>
              <a:rPr lang="fr-FR" dirty="0" smtClean="0"/>
              <a:t> de Yves </a:t>
            </a:r>
            <a:r>
              <a:rPr lang="fr-FR" dirty="0" err="1" smtClean="0"/>
              <a:t>Congar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1736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56792"/>
            <a:ext cx="2520280" cy="42484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5724128" y="3573016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Um </a:t>
            </a:r>
            <a:r>
              <a:rPr lang="fr-FR" dirty="0" err="1" smtClean="0"/>
              <a:t>desenho</a:t>
            </a:r>
            <a:r>
              <a:rPr lang="fr-FR" dirty="0" smtClean="0"/>
              <a:t> de Yves </a:t>
            </a:r>
            <a:r>
              <a:rPr lang="fr-FR" dirty="0" err="1" smtClean="0"/>
              <a:t>Congar</a:t>
            </a:r>
            <a:r>
              <a:rPr lang="fr-FR" dirty="0" smtClean="0"/>
              <a:t> que </a:t>
            </a:r>
            <a:r>
              <a:rPr lang="fr-FR" dirty="0" err="1" smtClean="0"/>
              <a:t>representa</a:t>
            </a:r>
            <a:r>
              <a:rPr lang="fr-FR" dirty="0" smtClean="0"/>
              <a:t> os </a:t>
            </a:r>
            <a:r>
              <a:rPr lang="fr-FR" dirty="0" err="1" smtClean="0"/>
              <a:t>alemaes</a:t>
            </a:r>
            <a:r>
              <a:rPr lang="fr-FR" dirty="0" smtClean="0"/>
              <a:t> e as casas </a:t>
            </a:r>
            <a:r>
              <a:rPr lang="fr-FR" dirty="0" err="1" smtClean="0"/>
              <a:t>queimadas</a:t>
            </a:r>
            <a:r>
              <a:rPr lang="fr-FR" dirty="0" smtClean="0"/>
              <a:t> </a:t>
            </a:r>
            <a:r>
              <a:rPr lang="fr-FR" dirty="0" err="1" smtClean="0"/>
              <a:t>por</a:t>
            </a:r>
            <a:r>
              <a:rPr lang="fr-FR" dirty="0" smtClean="0"/>
              <a:t> </a:t>
            </a:r>
            <a:r>
              <a:rPr lang="fr-FR" dirty="0" err="1" smtClean="0"/>
              <a:t>eles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2809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844824"/>
            <a:ext cx="4999980" cy="401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70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648"/>
            <a:ext cx="3465939" cy="56886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5940152" y="400506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Os notáveis </a:t>
            </a:r>
            <a:r>
              <a:rPr lang="pt-PT" dirty="0"/>
              <a:t>da vila são presos </a:t>
            </a:r>
            <a:r>
              <a:rPr lang="pt-PT" dirty="0" smtClean="0"/>
              <a:t>como reféns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6640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err="1"/>
              <a:t>Lucie</a:t>
            </a:r>
            <a:r>
              <a:rPr lang="pt-PT" dirty="0"/>
              <a:t> </a:t>
            </a:r>
            <a:r>
              <a:rPr lang="pt-PT" dirty="0" err="1"/>
              <a:t>Congar</a:t>
            </a:r>
            <a:r>
              <a:rPr lang="en-GB" dirty="0"/>
              <a:t> </a:t>
            </a:r>
            <a:r>
              <a:rPr lang="pt-PT" dirty="0"/>
              <a:t>torna-se em professora improvisada para as suas crianças</a:t>
            </a:r>
            <a:r>
              <a:rPr lang="en-GB" dirty="0"/>
              <a:t> </a:t>
            </a:r>
            <a:endParaRPr lang="en-GB" dirty="0" smtClean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3885173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499992" y="38610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dirty="0" smtClean="0">
                <a:sym typeface="Wingdings"/>
              </a:rPr>
              <a:t> </a:t>
            </a:r>
            <a:r>
              <a:rPr lang="pt-PT" dirty="0" smtClean="0"/>
              <a:t>representação </a:t>
            </a:r>
            <a:r>
              <a:rPr lang="pt-PT" dirty="0"/>
              <a:t>dos alemães num dos cadernos escolares de Yves </a:t>
            </a:r>
            <a:r>
              <a:rPr lang="pt-PT" dirty="0" err="1"/>
              <a:t>Congar</a:t>
            </a:r>
            <a:r>
              <a:rPr lang="en-GB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4987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205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4400" dirty="0" smtClean="0"/>
              <a:t>I. A vida </a:t>
            </a:r>
            <a:r>
              <a:rPr lang="fr-FR" sz="4400" dirty="0" err="1" smtClean="0"/>
              <a:t>duma</a:t>
            </a:r>
            <a:r>
              <a:rPr lang="fr-FR" sz="4400" dirty="0" smtClean="0"/>
              <a:t> </a:t>
            </a:r>
            <a:r>
              <a:rPr lang="fr-FR" sz="4400" dirty="0" err="1" smtClean="0"/>
              <a:t>família</a:t>
            </a:r>
            <a:r>
              <a:rPr lang="fr-FR" sz="4400" dirty="0" smtClean="0"/>
              <a:t> </a:t>
            </a:r>
            <a:r>
              <a:rPr lang="fr-FR" sz="4400" dirty="0" err="1" smtClean="0"/>
              <a:t>típica</a:t>
            </a:r>
            <a:r>
              <a:rPr lang="fr-FR" sz="4400" dirty="0" smtClean="0"/>
              <a:t> </a:t>
            </a:r>
            <a:r>
              <a:rPr lang="fr-FR" sz="4400" dirty="0" err="1" smtClean="0"/>
              <a:t>francesa</a:t>
            </a:r>
            <a:r>
              <a:rPr lang="fr-FR" sz="4400" dirty="0" smtClean="0"/>
              <a:t> antes da </a:t>
            </a:r>
            <a:r>
              <a:rPr lang="fr-FR" sz="4400" dirty="0" err="1" smtClean="0"/>
              <a:t>guerra</a:t>
            </a:r>
            <a:endParaRPr lang="fr-FR" sz="44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Os </a:t>
            </a:r>
            <a:r>
              <a:rPr lang="fr-FR" sz="3600" dirty="0" err="1" smtClean="0"/>
              <a:t>adultos</a:t>
            </a:r>
            <a:endParaRPr lang="fr-FR" sz="3600" dirty="0"/>
          </a:p>
        </p:txBody>
      </p:sp>
      <p:pic>
        <p:nvPicPr>
          <p:cNvPr id="6" name="Image 5" descr="t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844824"/>
            <a:ext cx="4320480" cy="3972465"/>
          </a:xfrm>
          <a:prstGeom prst="rect">
            <a:avLst/>
          </a:prstGeom>
        </p:spPr>
      </p:pic>
      <p:pic>
        <p:nvPicPr>
          <p:cNvPr id="7" name="Image 6" descr="tp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276872"/>
            <a:ext cx="4181475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91336"/>
          </a:xfrm>
        </p:spPr>
        <p:txBody>
          <a:bodyPr>
            <a:normAutofit/>
          </a:bodyPr>
          <a:lstStyle/>
          <a:p>
            <a:r>
              <a:rPr lang="fr-FR" sz="3600" dirty="0" smtClean="0"/>
              <a:t>As </a:t>
            </a:r>
            <a:r>
              <a:rPr lang="fr-FR" sz="3600" dirty="0" err="1" smtClean="0"/>
              <a:t>crianças</a:t>
            </a:r>
            <a:endParaRPr lang="fr-FR" sz="3600" dirty="0"/>
          </a:p>
        </p:txBody>
      </p:sp>
      <p:pic>
        <p:nvPicPr>
          <p:cNvPr id="4" name="Image 3" descr="tp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67744" y="6237312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As </a:t>
            </a:r>
            <a:r>
              <a:rPr lang="fr-FR" sz="3200" b="1" dirty="0" err="1" smtClean="0">
                <a:solidFill>
                  <a:schemeClr val="bg1"/>
                </a:solidFill>
              </a:rPr>
              <a:t>Crianças</a:t>
            </a:r>
            <a:endParaRPr lang="fr-FR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572000"/>
          </a:xfrm>
        </p:spPr>
        <p:txBody>
          <a:bodyPr/>
          <a:lstStyle/>
          <a:p>
            <a:r>
              <a:rPr lang="fr-FR" dirty="0" smtClean="0"/>
              <a:t>Os pais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II. A </a:t>
            </a:r>
            <a:r>
              <a:rPr lang="fr-FR" dirty="0" err="1" smtClean="0"/>
              <a:t>apresentaçao</a:t>
            </a:r>
            <a:r>
              <a:rPr lang="fr-FR" dirty="0" smtClean="0"/>
              <a:t> da </a:t>
            </a:r>
            <a:r>
              <a:rPr lang="fr-FR" dirty="0" err="1" smtClean="0"/>
              <a:t>família</a:t>
            </a:r>
            <a:r>
              <a:rPr lang="fr-FR" dirty="0" smtClean="0"/>
              <a:t> </a:t>
            </a:r>
            <a:r>
              <a:rPr lang="fr-FR" dirty="0" err="1" smtClean="0"/>
              <a:t>Congar</a:t>
            </a:r>
            <a:r>
              <a:rPr lang="fr-FR" dirty="0" smtClean="0"/>
              <a:t> no </a:t>
            </a:r>
            <a:r>
              <a:rPr lang="fr-FR" dirty="0" err="1" smtClean="0"/>
              <a:t>começo</a:t>
            </a:r>
            <a:r>
              <a:rPr lang="fr-FR" dirty="0" smtClean="0"/>
              <a:t> da </a:t>
            </a:r>
            <a:r>
              <a:rPr lang="fr-FR" dirty="0" err="1" smtClean="0"/>
              <a:t>guerra</a:t>
            </a:r>
            <a:endParaRPr lang="fr-FR" dirty="0"/>
          </a:p>
        </p:txBody>
      </p:sp>
      <p:pic>
        <p:nvPicPr>
          <p:cNvPr id="5" name="Image 4" descr="sdfdtrg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276872"/>
            <a:ext cx="3427636" cy="2526346"/>
          </a:xfrm>
          <a:prstGeom prst="ellipse">
            <a:avLst/>
          </a:prstGeom>
        </p:spPr>
      </p:pic>
      <p:pic>
        <p:nvPicPr>
          <p:cNvPr id="6" name="Image 5" descr="osdjif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276872"/>
            <a:ext cx="3168352" cy="2693864"/>
          </a:xfrm>
          <a:prstGeom prst="ellipse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31640" y="5733256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tx2">
                    <a:lumMod val="10000"/>
                  </a:schemeClr>
                </a:solidFill>
              </a:rPr>
              <a:t> Georges </a:t>
            </a:r>
            <a:r>
              <a:rPr lang="fr-FR" sz="2800" dirty="0" err="1" smtClean="0">
                <a:solidFill>
                  <a:schemeClr val="tx2">
                    <a:lumMod val="10000"/>
                  </a:schemeClr>
                </a:solidFill>
              </a:rPr>
              <a:t>Congar</a:t>
            </a:r>
            <a:endParaRPr lang="fr-FR" sz="28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96136" y="573325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tx2">
                    <a:lumMod val="10000"/>
                  </a:schemeClr>
                </a:solidFill>
              </a:rPr>
              <a:t>Lucie </a:t>
            </a:r>
            <a:r>
              <a:rPr lang="fr-FR" sz="2800" dirty="0" err="1" smtClean="0">
                <a:solidFill>
                  <a:schemeClr val="tx2">
                    <a:lumMod val="10000"/>
                  </a:schemeClr>
                </a:solidFill>
              </a:rPr>
              <a:t>Congar</a:t>
            </a:r>
            <a:endParaRPr lang="fr-FR" sz="28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72000"/>
          </a:xfrm>
        </p:spPr>
        <p:txBody>
          <a:bodyPr>
            <a:normAutofit/>
          </a:bodyPr>
          <a:lstStyle/>
          <a:p>
            <a:r>
              <a:rPr lang="fr-FR" sz="3600" dirty="0" smtClean="0"/>
              <a:t>Os </a:t>
            </a:r>
            <a:r>
              <a:rPr lang="fr-FR" sz="3600" dirty="0" err="1" smtClean="0"/>
              <a:t>filhos</a:t>
            </a:r>
            <a:r>
              <a:rPr lang="fr-FR" sz="3600" dirty="0" smtClean="0"/>
              <a:t> </a:t>
            </a:r>
            <a:endParaRPr lang="fr-FR" sz="3600" dirty="0"/>
          </a:p>
        </p:txBody>
      </p:sp>
      <p:pic>
        <p:nvPicPr>
          <p:cNvPr id="4" name="Image 3" descr="chj,;,hd,;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060848"/>
            <a:ext cx="1815037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fhjdxfj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844824"/>
            <a:ext cx="1762125" cy="4524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 descr="xfgsdfy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412776"/>
            <a:ext cx="1514475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 descr="xshgsewr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476672"/>
            <a:ext cx="1901258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Texte 7"/>
          <p:cNvSpPr txBox="1"/>
          <p:nvPr/>
        </p:nvSpPr>
        <p:spPr>
          <a:xfrm>
            <a:off x="827584" y="155679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Marie-Louise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452320" y="18864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Pierre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364088" y="98072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Robert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347864" y="134076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Yves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Diários</a:t>
            </a:r>
            <a:endParaRPr lang="fr-FR" dirty="0" smtClean="0"/>
          </a:p>
          <a:p>
            <a:r>
              <a:rPr lang="fr-FR" dirty="0" err="1" smtClean="0"/>
              <a:t>Em</a:t>
            </a:r>
            <a:r>
              <a:rPr lang="fr-FR" dirty="0" smtClean="0"/>
              <a:t> 1918:</a:t>
            </a:r>
          </a:p>
          <a:p>
            <a:pPr>
              <a:buNone/>
            </a:pPr>
            <a:r>
              <a:rPr lang="fr-FR" dirty="0" err="1" smtClean="0"/>
              <a:t>_Yves</a:t>
            </a:r>
            <a:r>
              <a:rPr lang="fr-FR" dirty="0" smtClean="0"/>
              <a:t> : 14 </a:t>
            </a:r>
            <a:r>
              <a:rPr lang="fr-FR" dirty="0" err="1" smtClean="0"/>
              <a:t>anos</a:t>
            </a:r>
            <a:endParaRPr lang="fr-FR" dirty="0" smtClean="0"/>
          </a:p>
          <a:p>
            <a:pPr>
              <a:buNone/>
            </a:pPr>
            <a:r>
              <a:rPr lang="fr-FR" dirty="0" smtClean="0"/>
              <a:t>_Marie-Louise: 15 </a:t>
            </a:r>
            <a:r>
              <a:rPr lang="fr-FR" dirty="0" err="1" smtClean="0"/>
              <a:t>anos</a:t>
            </a:r>
            <a:endParaRPr lang="fr-FR" dirty="0" smtClean="0"/>
          </a:p>
          <a:p>
            <a:pPr>
              <a:buNone/>
            </a:pPr>
            <a:r>
              <a:rPr lang="fr-FR" dirty="0" err="1" smtClean="0"/>
              <a:t>_Robert</a:t>
            </a:r>
            <a:r>
              <a:rPr lang="fr-FR" dirty="0" smtClean="0"/>
              <a:t>: 17 </a:t>
            </a:r>
            <a:r>
              <a:rPr lang="fr-FR" dirty="0" err="1" smtClean="0"/>
              <a:t>anos</a:t>
            </a:r>
            <a:endParaRPr lang="fr-FR" dirty="0" smtClean="0"/>
          </a:p>
          <a:p>
            <a:pPr>
              <a:buNone/>
            </a:pPr>
            <a:r>
              <a:rPr lang="fr-FR" dirty="0" err="1" smtClean="0"/>
              <a:t>_Pierre</a:t>
            </a:r>
            <a:r>
              <a:rPr lang="fr-FR" dirty="0" smtClean="0"/>
              <a:t>: 18 </a:t>
            </a:r>
            <a:r>
              <a:rPr lang="fr-FR" dirty="0" err="1" smtClean="0"/>
              <a:t>anos</a:t>
            </a: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III. </a:t>
            </a:r>
            <a:r>
              <a:rPr lang="fr-FR" dirty="0" err="1" smtClean="0"/>
              <a:t>Como</a:t>
            </a:r>
            <a:r>
              <a:rPr lang="fr-FR" dirty="0" smtClean="0"/>
              <a:t> é que a </a:t>
            </a:r>
            <a:r>
              <a:rPr lang="fr-FR" dirty="0" err="1" smtClean="0"/>
              <a:t>família</a:t>
            </a:r>
            <a:r>
              <a:rPr lang="fr-FR" dirty="0" smtClean="0"/>
              <a:t> </a:t>
            </a:r>
            <a:r>
              <a:rPr lang="fr-FR" dirty="0" err="1" smtClean="0"/>
              <a:t>viveu</a:t>
            </a:r>
            <a:r>
              <a:rPr lang="fr-FR" dirty="0" smtClean="0"/>
              <a:t> </a:t>
            </a:r>
            <a:r>
              <a:rPr lang="fr-FR" dirty="0" err="1" smtClean="0"/>
              <a:t>durante</a:t>
            </a:r>
            <a:r>
              <a:rPr lang="fr-FR" dirty="0" smtClean="0"/>
              <a:t> a </a:t>
            </a:r>
            <a:r>
              <a:rPr lang="fr-FR" dirty="0" err="1" smtClean="0"/>
              <a:t>guerra</a:t>
            </a:r>
            <a:r>
              <a:rPr lang="fr-FR" dirty="0" smtClean="0"/>
              <a:t> ?</a:t>
            </a:r>
            <a:endParaRPr lang="fr-FR" dirty="0"/>
          </a:p>
        </p:txBody>
      </p:sp>
      <p:pic>
        <p:nvPicPr>
          <p:cNvPr id="4" name="Image 3" descr="fd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556792"/>
            <a:ext cx="3169816" cy="431023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 smtClean="0"/>
              <a:t>Diário</a:t>
            </a:r>
            <a:r>
              <a:rPr lang="fr-FR" dirty="0" smtClean="0"/>
              <a:t> da Marie Louise</a:t>
            </a:r>
            <a:endParaRPr lang="fr-FR" dirty="0"/>
          </a:p>
        </p:txBody>
      </p:sp>
      <p:pic>
        <p:nvPicPr>
          <p:cNvPr id="4" name="Espace réservé du contenu 3" descr=",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84784"/>
            <a:ext cx="3816423" cy="5109854"/>
          </a:xfrm>
          <a:prstGeom prst="rect">
            <a:avLst/>
          </a:prstGeom>
        </p:spPr>
      </p:pic>
      <p:pic>
        <p:nvPicPr>
          <p:cNvPr id="5" name="Image 4" descr="v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437116"/>
            <a:ext cx="3816424" cy="5160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 smtClean="0"/>
              <a:t>Diário</a:t>
            </a:r>
            <a:r>
              <a:rPr lang="fr-FR" dirty="0" smtClean="0"/>
              <a:t> do Robert</a:t>
            </a:r>
            <a:endParaRPr lang="fr-FR" dirty="0"/>
          </a:p>
        </p:txBody>
      </p:sp>
      <p:pic>
        <p:nvPicPr>
          <p:cNvPr id="5" name="Image 4" descr="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494646"/>
            <a:ext cx="3888432" cy="5363354"/>
          </a:xfrm>
          <a:prstGeom prst="rect">
            <a:avLst/>
          </a:prstGeom>
        </p:spPr>
      </p:pic>
      <p:pic>
        <p:nvPicPr>
          <p:cNvPr id="6" name="Image 5" descr="b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540487"/>
            <a:ext cx="3888432" cy="5317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 smtClean="0"/>
              <a:t>Diário</a:t>
            </a:r>
            <a:r>
              <a:rPr lang="fr-FR" dirty="0" smtClean="0"/>
              <a:t> do Yves</a:t>
            </a:r>
            <a:endParaRPr lang="fr-FR" dirty="0"/>
          </a:p>
        </p:txBody>
      </p:sp>
      <p:pic>
        <p:nvPicPr>
          <p:cNvPr id="6" name="Espace réservé du contenu 5" descr="b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484784"/>
            <a:ext cx="3314700" cy="4572000"/>
          </a:xfrm>
        </p:spPr>
      </p:pic>
      <p:pic>
        <p:nvPicPr>
          <p:cNvPr id="4" name="Image 3" descr="kvgnk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484784"/>
            <a:ext cx="3322044" cy="4536504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180</TotalTime>
  <Words>161</Words>
  <Application>Microsoft Macintosh PowerPoint</Application>
  <PresentationFormat>Présentation à l'écran (4:3)</PresentationFormat>
  <Paragraphs>31</Paragraphs>
  <Slides>17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Papier</vt:lpstr>
      <vt:lpstr>A vida da família francesa Congar durante a 1ª Guerra Mundial</vt:lpstr>
      <vt:lpstr>I. A vida duma família típica francesa antes da guerra</vt:lpstr>
      <vt:lpstr>Présentation PowerPoint</vt:lpstr>
      <vt:lpstr>II. A apresentaçao da família Congar no começo da guerra</vt:lpstr>
      <vt:lpstr>Présentation PowerPoint</vt:lpstr>
      <vt:lpstr>III. Como é que a família viveu durante a guerra ?</vt:lpstr>
      <vt:lpstr>Diário da Marie Louise</vt:lpstr>
      <vt:lpstr>Diário do Robert</vt:lpstr>
      <vt:lpstr>Diário do Yves</vt:lpstr>
      <vt:lpstr>Présentation PowerPoint</vt:lpstr>
      <vt:lpstr>A vida da familia Congar durante a Guerra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daniela</dc:creator>
  <cp:lastModifiedBy>Xavier Pacini</cp:lastModifiedBy>
  <cp:revision>21</cp:revision>
  <dcterms:created xsi:type="dcterms:W3CDTF">2013-11-24T13:18:39Z</dcterms:created>
  <dcterms:modified xsi:type="dcterms:W3CDTF">2013-11-25T18:22:01Z</dcterms:modified>
</cp:coreProperties>
</file>