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4" r:id="rId3"/>
    <p:sldId id="258" r:id="rId4"/>
    <p:sldId id="262" r:id="rId5"/>
    <p:sldId id="263" r:id="rId6"/>
    <p:sldId id="259" r:id="rId7"/>
    <p:sldId id="260" r:id="rId8"/>
    <p:sldId id="265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BUT" id="{09528B4E-A277-426E-A463-E871CE6D6E82}">
          <p14:sldIdLst>
            <p14:sldId id="257"/>
            <p14:sldId id="264"/>
          </p14:sldIdLst>
        </p14:section>
        <p14:section name="PARTIE 1" id="{D4A4982E-812F-4525-A0CC-29327665800B}">
          <p14:sldIdLst>
            <p14:sldId id="258"/>
            <p14:sldId id="262"/>
            <p14:sldId id="263"/>
          </p14:sldIdLst>
        </p14:section>
        <p14:section name="PARTIE 2" id="{6386664A-3F84-43EC-A1BC-F3CB449FD6C2}">
          <p14:sldIdLst>
            <p14:sldId id="259"/>
            <p14:sldId id="260"/>
          </p14:sldIdLst>
        </p14:section>
        <p14:section name="PARTIE 3" id="{95A81ACE-AE9A-4332-ABB7-769A7AB2CA40}">
          <p14:sldIdLst>
            <p14:sldId id="265"/>
          </p14:sldIdLst>
        </p14:section>
        <p14:section name="FIN" id="{D940DE4A-88B4-4204-9AE4-14898BDB8377}">
          <p14:sldIdLst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711" autoAdjust="0"/>
  </p:normalViewPr>
  <p:slideViewPr>
    <p:cSldViewPr snapToGrid="0">
      <p:cViewPr>
        <p:scale>
          <a:sx n="66" d="100"/>
          <a:sy n="66" d="100"/>
        </p:scale>
        <p:origin x="486" y="10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 smtClean="0"/>
              <a:t>Bla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F0599-0352-4AA4-BE4C-A336CA4BE3D8}" type="datetimeFigureOut">
              <a:rPr lang="fr-FR" smtClean="0"/>
              <a:t>20/11/2013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dirty="0" smtClean="0"/>
              <a:t>Bla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81474-FD03-4C94-9CD8-0E051B3776B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214585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D04D2-D9CB-4609-A566-C46F794E353F}" type="datetimeFigureOut">
              <a:rPr lang="fr-FR" smtClean="0"/>
              <a:t>20/11/2013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0B3C0-F0D3-4644-84F7-AD04EB4D51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52148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337A0-38A6-42EA-AC05-2201570B3845}" type="datetime1">
              <a:rPr lang="en-US" smtClean="0"/>
              <a:t>11/20/2013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9E71C-4C44-42F2-B77E-5EE6E51C3A88}" type="datetime1">
              <a:rPr lang="en-US" smtClean="0"/>
              <a:t>11/20/2013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FB999-29EC-4D0A-BB68-95039F4D2A6A}" type="datetime1">
              <a:rPr lang="en-US" smtClean="0"/>
              <a:t>11/20/2013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29B0-CF1E-4A65-8AFD-6A9D9C19E5FC}" type="datetime1">
              <a:rPr lang="en-US" smtClean="0"/>
              <a:t>11/20/2013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73D1-58C7-4634-81B9-04C5017FB8D4}" type="datetime1">
              <a:rPr lang="en-US" smtClean="0"/>
              <a:t>11/20/2013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B00D-B8C9-428C-A7D4-86D58A31CBBB}" type="datetime1">
              <a:rPr lang="en-US" smtClean="0"/>
              <a:t>11/20/2013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BD39-2433-4C51-A366-23243A02F293}" type="datetime1">
              <a:rPr lang="en-US" smtClean="0"/>
              <a:t>11/20/2013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8B32-8F46-425B-B856-0085DB2C31B9}" type="datetime1">
              <a:rPr lang="en-US" smtClean="0"/>
              <a:t>11/20/2013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15DE-39B7-4594-9138-B46C9EB6CA2E}" type="datetime1">
              <a:rPr lang="en-US" smtClean="0"/>
              <a:t>11/20/2013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77782-AD0E-48D4-B06A-E65DC71CD226}" type="datetime1">
              <a:rPr lang="en-US" smtClean="0"/>
              <a:t>11/20/2013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AF05-CFCB-450E-997F-FBE8951FAFDE}" type="datetime1">
              <a:rPr lang="en-US" smtClean="0"/>
              <a:t>11/20/2013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EDF7-A8C0-41D8-B8FD-C770697F19A8}" type="datetime1">
              <a:rPr lang="en-US" smtClean="0"/>
              <a:t>11/20/2013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98FA8-63F2-43A6-81AE-B5C702BB7EBB}" type="datetime1">
              <a:rPr lang="en-US" smtClean="0"/>
              <a:t>11/20/2013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04352-420B-4309-B8D9-CCF1B9CDC776}" type="datetime1">
              <a:rPr lang="en-US" smtClean="0"/>
              <a:t>11/20/2013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7CFA-7F2D-4352-9CB8-A6D14CA7848A}" type="datetime1">
              <a:rPr lang="en-US" smtClean="0"/>
              <a:t>11/20/2013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2B2-9693-4E8A-BFEA-6AD211A3706F}" type="datetime1">
              <a:rPr lang="en-US" smtClean="0"/>
              <a:t>11/20/2013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1600-2DFB-41D1-ACE8-F322E34B21C6}" type="datetime1">
              <a:rPr lang="en-US" smtClean="0"/>
              <a:t>11/20/2013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4009FE0-27D0-47DD-8F7C-405692148BA7}" type="datetime1">
              <a:rPr lang="en-US" smtClean="0"/>
              <a:t>11/20/2013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Bob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709684"/>
            <a:ext cx="9404723" cy="1143564"/>
          </a:xfrm>
          <a:ln>
            <a:noFill/>
          </a:ln>
        </p:spPr>
        <p:txBody>
          <a:bodyPr/>
          <a:lstStyle/>
          <a:p>
            <a:pPr algn="ctr"/>
            <a:r>
              <a:rPr lang="fr-FR" b="1" dirty="0" smtClean="0"/>
              <a:t>THE BIG LEBOWSKI</a:t>
            </a:r>
            <a:endParaRPr lang="fr-FR" b="1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72" y="1943100"/>
            <a:ext cx="4663016" cy="3497262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FECE3-081B-4C77-A03F-F18787B1321C}" type="datetime1">
              <a:rPr lang="en-US" smtClean="0"/>
              <a:t>11/20/2013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383" y="1943100"/>
            <a:ext cx="4637089" cy="349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13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52463" y="385834"/>
            <a:ext cx="9404723" cy="715682"/>
          </a:xfrm>
          <a:solidFill>
            <a:schemeClr val="bg1">
              <a:lumMod val="85000"/>
              <a:lumOff val="1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55500" dist="101600" dir="5400000" sy="-100000" algn="bl" rotWithShape="0"/>
            <a:softEdge rad="63500"/>
          </a:effectLst>
        </p:spPr>
        <p:txBody>
          <a:bodyPr/>
          <a:lstStyle/>
          <a:p>
            <a:pPr algn="ctr"/>
            <a:r>
              <a:rPr lang="fr-FR" b="1" dirty="0" smtClean="0">
                <a:solidFill>
                  <a:srgbClr val="307485"/>
                </a:solidFill>
              </a:rPr>
              <a:t>SOMMAIRE</a:t>
            </a:r>
            <a:endParaRPr lang="fr-FR" b="1" dirty="0">
              <a:solidFill>
                <a:srgbClr val="307485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457200"/>
          </a:xfrm>
          <a:solidFill>
            <a:schemeClr val="bg1">
              <a:lumMod val="85000"/>
              <a:lumOff val="1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/>
          <a:lstStyle/>
          <a:p>
            <a:pPr algn="ctr"/>
            <a:r>
              <a:rPr lang="fr-FR" b="1" dirty="0" smtClean="0">
                <a:solidFill>
                  <a:srgbClr val="307485"/>
                </a:solidFill>
              </a:rPr>
              <a:t>PARTIE 1</a:t>
            </a:r>
            <a:endParaRPr lang="fr-FR" b="1" dirty="0">
              <a:solidFill>
                <a:srgbClr val="307485"/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115570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Sous-partie 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Sous-partie 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Sous-partie 3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115570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Sous-partie 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Sous-partie </a:t>
            </a:r>
            <a:r>
              <a:rPr lang="fr-FR" dirty="0" smtClean="0"/>
              <a:t>2</a:t>
            </a:r>
            <a:endParaRPr lang="fr-FR" dirty="0"/>
          </a:p>
          <a:p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115570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Sous-partie </a:t>
            </a:r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77782-AD0E-48D4-B06A-E65DC71CD226}" type="datetime1">
              <a:rPr lang="en-US" smtClean="0"/>
              <a:t>11/20/2013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sp>
        <p:nvSpPr>
          <p:cNvPr id="14" name="Espace réservé du texte 7"/>
          <p:cNvSpPr>
            <a:spLocks noGrp="1"/>
          </p:cNvSpPr>
          <p:nvPr>
            <p:ph type="body" idx="1"/>
          </p:nvPr>
        </p:nvSpPr>
        <p:spPr>
          <a:xfrm>
            <a:off x="3881391" y="1981200"/>
            <a:ext cx="2946866" cy="457200"/>
          </a:xfrm>
          <a:solidFill>
            <a:schemeClr val="bg1">
              <a:lumMod val="85000"/>
              <a:lumOff val="1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/>
          <a:lstStyle/>
          <a:p>
            <a:pPr algn="ctr"/>
            <a:r>
              <a:rPr lang="fr-FR" b="1" dirty="0" smtClean="0">
                <a:solidFill>
                  <a:srgbClr val="307485"/>
                </a:solidFill>
              </a:rPr>
              <a:t>PARTIE 2</a:t>
            </a:r>
            <a:endParaRPr lang="fr-FR" b="1" dirty="0">
              <a:solidFill>
                <a:srgbClr val="307485"/>
              </a:solidFill>
            </a:endParaRPr>
          </a:p>
        </p:txBody>
      </p:sp>
      <p:sp>
        <p:nvSpPr>
          <p:cNvPr id="15" name="Espace réservé du texte 7"/>
          <p:cNvSpPr>
            <a:spLocks noGrp="1"/>
          </p:cNvSpPr>
          <p:nvPr>
            <p:ph type="body" idx="1"/>
          </p:nvPr>
        </p:nvSpPr>
        <p:spPr>
          <a:xfrm>
            <a:off x="7124700" y="1981200"/>
            <a:ext cx="2946866" cy="457200"/>
          </a:xfrm>
          <a:solidFill>
            <a:schemeClr val="bg1">
              <a:lumMod val="85000"/>
              <a:lumOff val="1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/>
          <a:lstStyle/>
          <a:p>
            <a:pPr algn="ctr"/>
            <a:r>
              <a:rPr lang="fr-FR" b="1" dirty="0" smtClean="0">
                <a:solidFill>
                  <a:srgbClr val="307485"/>
                </a:solidFill>
              </a:rPr>
              <a:t>PARTIE 3</a:t>
            </a:r>
            <a:endParaRPr lang="fr-FR" b="1" dirty="0">
              <a:solidFill>
                <a:srgbClr val="307485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47" y="3822700"/>
            <a:ext cx="2963334" cy="22225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081" y="3822700"/>
            <a:ext cx="2963333" cy="22225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214" y="3822700"/>
            <a:ext cx="2970085" cy="222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6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pour une image 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4" r="13934"/>
          <a:stretch>
            <a:fillRect/>
          </a:stretch>
        </p:blipFill>
        <p:spPr>
          <a:effectLst>
            <a:outerShdw blurRad="50800" dist="50800" dir="5400000" algn="tl" rotWithShape="0">
              <a:srgbClr val="000000">
                <a:alpha val="43000"/>
              </a:srgbClr>
            </a:outerShdw>
            <a:softEdge rad="63500"/>
          </a:effectLst>
        </p:spPr>
      </p:pic>
      <p:sp>
        <p:nvSpPr>
          <p:cNvPr id="10" name="Espace réservé du texte 9"/>
          <p:cNvSpPr>
            <a:spLocks noGrp="1"/>
          </p:cNvSpPr>
          <p:nvPr>
            <p:ph type="body" sz="half" idx="2"/>
          </p:nvPr>
        </p:nvSpPr>
        <p:spPr>
          <a:xfrm>
            <a:off x="1154954" y="4343400"/>
            <a:ext cx="5084979" cy="1371600"/>
          </a:xfrm>
        </p:spPr>
        <p:txBody>
          <a:bodyPr>
            <a:normAutofit/>
          </a:bodyPr>
          <a:lstStyle/>
          <a:p>
            <a:r>
              <a:rPr lang="fr-FR" sz="2000" dirty="0" smtClean="0"/>
              <a:t>« Un tapis qui meublait super bien la pièce. »</a:t>
            </a:r>
            <a:endParaRPr lang="fr-FR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2998-38C4-4697-B601-61F89954DBEA}" type="datetime1">
              <a:rPr lang="en-US" smtClean="0"/>
              <a:t>11/20/2013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977900" y="2669811"/>
            <a:ext cx="2603500" cy="70788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55500" dist="101600" dir="5400000" sy="-100000" algn="bl" rotWithShape="0"/>
            <a:softEdge rad="127000"/>
          </a:effectLst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307485"/>
                </a:solidFill>
              </a:rPr>
              <a:t>PARTIE 1</a:t>
            </a:r>
            <a:endParaRPr lang="fr-FR" sz="4000" b="1" dirty="0">
              <a:solidFill>
                <a:srgbClr val="307485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977900" y="375313"/>
            <a:ext cx="9172046" cy="58477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307485"/>
                </a:solidFill>
              </a:rPr>
              <a:t>THE DUDE</a:t>
            </a:r>
            <a:endParaRPr lang="fr-FR" sz="3200" b="1" dirty="0">
              <a:solidFill>
                <a:srgbClr val="3074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60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544512" y="5034747"/>
            <a:ext cx="5188632" cy="1400530"/>
          </a:xfrm>
        </p:spPr>
        <p:txBody>
          <a:bodyPr/>
          <a:lstStyle/>
          <a:p>
            <a:r>
              <a:rPr lang="fr-FR" sz="2000" dirty="0" smtClean="0"/>
              <a:t>« Ya un chinois qui a pissé sur mon tapis. »</a:t>
            </a:r>
            <a:endParaRPr lang="fr-FR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77782-AD0E-48D4-B06A-E65DC71CD226}" type="datetime1">
              <a:rPr lang="en-US" smtClean="0"/>
              <a:t>11/20/2013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899" y="1063416"/>
            <a:ext cx="5213641" cy="372402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6983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77782-AD0E-48D4-B06A-E65DC71CD226}" type="datetime1">
              <a:rPr lang="en-US" smtClean="0"/>
              <a:t>11/20/2013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885372" y="1235214"/>
            <a:ext cx="3526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« On va </a:t>
            </a:r>
            <a:r>
              <a:rPr lang="fr-FR" sz="2000" dirty="0"/>
              <a:t>t'arracher les olives, Larry</a:t>
            </a:r>
            <a:r>
              <a:rPr lang="fr-FR" sz="2000" dirty="0" smtClean="0"/>
              <a:t>. »</a:t>
            </a:r>
            <a:endParaRPr lang="fr-FR" sz="20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597" y="2438400"/>
            <a:ext cx="5275943" cy="351509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ZoneTexte 9"/>
          <p:cNvSpPr txBox="1"/>
          <p:nvPr/>
        </p:nvSpPr>
        <p:spPr>
          <a:xfrm>
            <a:off x="885372" y="3377697"/>
            <a:ext cx="4045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« Je </a:t>
            </a:r>
            <a:r>
              <a:rPr lang="fr-FR" sz="2000" dirty="0"/>
              <a:t>pense que c'étaient des nihilistes, voilà. Ils ont pas arrêté de répéter qu'ils croyaient à rien</a:t>
            </a:r>
            <a:r>
              <a:rPr lang="fr-FR" sz="2000" dirty="0" smtClean="0"/>
              <a:t>. »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75396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AB8B-65AB-4AAB-8FBB-0E91762E0230}" type="datetime1">
              <a:rPr lang="en-US" smtClean="0"/>
              <a:t>11/20/2013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977900" y="2669811"/>
            <a:ext cx="2603500" cy="70788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55500" dist="101600" dir="5400000" sy="-100000" algn="bl" rotWithShape="0"/>
            <a:softEdge rad="127000"/>
          </a:effectLst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307485"/>
                </a:solidFill>
              </a:rPr>
              <a:t>PARTIE 2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631" y="1291772"/>
            <a:ext cx="3381375" cy="3810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ZoneTexte 8"/>
          <p:cNvSpPr txBox="1"/>
          <p:nvPr/>
        </p:nvSpPr>
        <p:spPr>
          <a:xfrm>
            <a:off x="721453" y="4831416"/>
            <a:ext cx="5704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« Regarde </a:t>
            </a:r>
            <a:r>
              <a:rPr lang="fr-FR" dirty="0"/>
              <a:t>Larry ! Tu vois ce qui se passe ?! Tu vois ce qui se passe, Larry ?! Voilà ce qui se passe quand on veut niquer les gens jusqu'au trognon </a:t>
            </a:r>
            <a:r>
              <a:rPr lang="fr-FR" dirty="0" smtClean="0"/>
              <a:t>! »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977900" y="375313"/>
            <a:ext cx="9172046" cy="58477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307485"/>
                </a:solidFill>
              </a:rPr>
              <a:t>WALTER</a:t>
            </a:r>
            <a:endParaRPr lang="fr-FR" sz="3200" b="1" dirty="0">
              <a:solidFill>
                <a:srgbClr val="3074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73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610" y="1447800"/>
            <a:ext cx="4762500" cy="2562225"/>
          </a:xfrm>
          <a:effectLst>
            <a:softEdge rad="63500"/>
          </a:effec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6082-5B6E-4EBE-9CAE-68B8781CDB4F}" type="datetime1">
              <a:rPr lang="en-US" smtClean="0"/>
              <a:t>11/20/2013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729058" y="3609915"/>
            <a:ext cx="2989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« Ferme-la, </a:t>
            </a:r>
            <a:r>
              <a:rPr lang="fr-FR" sz="2000" dirty="0" err="1" smtClean="0"/>
              <a:t>Donny</a:t>
            </a:r>
            <a:r>
              <a:rPr lang="fr-FR" sz="2000" dirty="0"/>
              <a:t>.</a:t>
            </a:r>
            <a:r>
              <a:rPr lang="fr-FR" sz="2000" dirty="0" smtClean="0"/>
              <a:t> »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06439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77782-AD0E-48D4-B06A-E65DC71CD226}" type="datetime1">
              <a:rPr lang="en-US" smtClean="0"/>
              <a:t>11/20/2013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977900" y="2669811"/>
            <a:ext cx="2603500" cy="70788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55500" dist="101600" dir="5400000" sy="-100000" algn="bl" rotWithShape="0"/>
            <a:softEdge rad="127000"/>
          </a:effectLst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307485"/>
                </a:solidFill>
              </a:rPr>
              <a:t>PARTIE 3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305" y="1828800"/>
            <a:ext cx="3443235" cy="373017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ZoneTexte 8"/>
          <p:cNvSpPr txBox="1"/>
          <p:nvPr/>
        </p:nvSpPr>
        <p:spPr>
          <a:xfrm>
            <a:off x="977900" y="375313"/>
            <a:ext cx="9172046" cy="58477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307485"/>
                </a:solidFill>
              </a:rPr>
              <a:t>DONNY</a:t>
            </a:r>
            <a:endParaRPr lang="fr-FR" sz="3200" b="1" dirty="0">
              <a:solidFill>
                <a:srgbClr val="307485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77898" y="4901195"/>
            <a:ext cx="3913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« C’est eux les nazis, Walter ? »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09007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86" y="1262744"/>
            <a:ext cx="9648820" cy="4824410"/>
          </a:xfrm>
          <a:effectLst>
            <a:softEdge rad="127000"/>
          </a:effec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77782-AD0E-48D4-B06A-E65DC71CD226}" type="datetime1">
              <a:rPr lang="en-US" smtClean="0"/>
              <a:t>11/20/2013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069" y="6203043"/>
            <a:ext cx="1047931" cy="65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5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77</TotalTime>
  <Words>66</Words>
  <Application>Microsoft Office PowerPoint</Application>
  <PresentationFormat>Grand écran</PresentationFormat>
  <Paragraphs>51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Wingdings</vt:lpstr>
      <vt:lpstr>Wingdings 3</vt:lpstr>
      <vt:lpstr>Ion</vt:lpstr>
      <vt:lpstr>THE BIG LEBOWSKI</vt:lpstr>
      <vt:lpstr>SOMMAIRE</vt:lpstr>
      <vt:lpstr>Présentation PowerPoint</vt:lpstr>
      <vt:lpstr>« Ya un chinois qui a pissé sur mon tapis. »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UCBL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CORDIER LEOPOLD p1306848</dc:creator>
  <cp:lastModifiedBy>CORDIER LEOPOLD p1306848</cp:lastModifiedBy>
  <cp:revision>14</cp:revision>
  <dcterms:created xsi:type="dcterms:W3CDTF">2013-11-20T15:36:44Z</dcterms:created>
  <dcterms:modified xsi:type="dcterms:W3CDTF">2013-11-20T16:54:11Z</dcterms:modified>
</cp:coreProperties>
</file>