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11/14/2013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SOUTENANCE ORAL de PPP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PTASZYNSKI Vincent</a:t>
            </a:r>
            <a:br>
              <a:rPr lang="fr-FR" dirty="0" smtClean="0"/>
            </a:br>
            <a:r>
              <a:rPr lang="fr-FR" dirty="0" smtClean="0"/>
              <a:t>MULIN Marie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05480897-photo-atos-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908720"/>
            <a:ext cx="5688632" cy="40225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fr-FR" b="1" dirty="0" smtClean="0"/>
              <a:t>ATOS : Qui sont-ils ?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SSII: Société de Service en Ingénierie Informatique </a:t>
            </a:r>
          </a:p>
          <a:p>
            <a:pPr>
              <a:buNone/>
            </a:pPr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1835696" y="2492896"/>
            <a:ext cx="230425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3275856" y="2492896"/>
            <a:ext cx="864096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4139952" y="2492896"/>
            <a:ext cx="1008112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4139952" y="2492896"/>
            <a:ext cx="252028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51520" y="3356992"/>
            <a:ext cx="1691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Conseil et services technologique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051720" y="465313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Intégration de système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788024" y="4653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Infogérance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6660232" y="357301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</a:t>
            </a:r>
            <a:r>
              <a:rPr lang="fr-FR" dirty="0" smtClean="0"/>
              <a:t>ervices transactionnels</a:t>
            </a:r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fr-FR" b="1" dirty="0" smtClean="0"/>
              <a:t>ATOS </a:t>
            </a:r>
            <a:r>
              <a:rPr lang="fr-FR" b="1" dirty="0" smtClean="0"/>
              <a:t>: Où </a:t>
            </a:r>
            <a:r>
              <a:rPr lang="fr-FR" b="1" dirty="0" smtClean="0"/>
              <a:t>sont-ils ?</a:t>
            </a:r>
            <a:endParaRPr lang="fr-FR" b="1" dirty="0"/>
          </a:p>
        </p:txBody>
      </p:sp>
      <p:pic>
        <p:nvPicPr>
          <p:cNvPr id="20" name="Espace réservé du contenu 11" descr="atoooo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32368"/>
            <a:ext cx="8229600" cy="3995027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fr-FR" b="1" dirty="0" smtClean="0"/>
              <a:t>ATOS : </a:t>
            </a:r>
            <a:r>
              <a:rPr lang="fr-FR" b="1" dirty="0" smtClean="0"/>
              <a:t>Poids sur le marché</a:t>
            </a:r>
            <a:endParaRPr lang="fr-FR" b="1" dirty="0"/>
          </a:p>
        </p:txBody>
      </p:sp>
      <p:pic>
        <p:nvPicPr>
          <p:cNvPr id="9" name="Image 8" descr="image3x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412776"/>
            <a:ext cx="2088000" cy="2664000"/>
          </a:xfrm>
          <a:prstGeom prst="rect">
            <a:avLst/>
          </a:prstGeom>
        </p:spPr>
      </p:pic>
      <p:pic>
        <p:nvPicPr>
          <p:cNvPr id="10" name="Image 9" descr="image3xxl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1412776"/>
            <a:ext cx="2088000" cy="2664000"/>
          </a:xfrm>
          <a:prstGeom prst="rect">
            <a:avLst/>
          </a:prstGeom>
        </p:spPr>
      </p:pic>
      <p:pic>
        <p:nvPicPr>
          <p:cNvPr id="12" name="Image 11" descr="JO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4365104"/>
            <a:ext cx="1584176" cy="1584176"/>
          </a:xfrm>
          <a:prstGeom prst="rect">
            <a:avLst/>
          </a:prstGeom>
        </p:spPr>
      </p:pic>
      <p:pic>
        <p:nvPicPr>
          <p:cNvPr id="13" name="Image 12" descr="siemen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07704" y="4437112"/>
            <a:ext cx="2018582" cy="1614865"/>
          </a:xfrm>
          <a:prstGeom prst="rect">
            <a:avLst/>
          </a:prstGeom>
        </p:spPr>
      </p:pic>
      <p:pic>
        <p:nvPicPr>
          <p:cNvPr id="15" name="Image 14" descr="oracle-580x224_tcm18-102907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11960" y="4797152"/>
            <a:ext cx="2237390" cy="864096"/>
          </a:xfrm>
          <a:prstGeom prst="rect">
            <a:avLst/>
          </a:prstGeom>
        </p:spPr>
      </p:pic>
      <p:pic>
        <p:nvPicPr>
          <p:cNvPr id="16" name="Image 15" descr="microsof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04248" y="4509120"/>
            <a:ext cx="1962844" cy="1466427"/>
          </a:xfrm>
          <a:prstGeom prst="rect">
            <a:avLst/>
          </a:prstGeom>
        </p:spPr>
      </p:pic>
      <p:pic>
        <p:nvPicPr>
          <p:cNvPr id="17" name="Image 16" descr="IBM_logo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1560" y="6021288"/>
            <a:ext cx="1440160" cy="673950"/>
          </a:xfrm>
          <a:prstGeom prst="rect">
            <a:avLst/>
          </a:prstGeom>
        </p:spPr>
      </p:pic>
      <p:pic>
        <p:nvPicPr>
          <p:cNvPr id="18" name="Image 17" descr="emc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6021288"/>
            <a:ext cx="1814220" cy="648072"/>
          </a:xfrm>
          <a:prstGeom prst="rect">
            <a:avLst/>
          </a:prstGeom>
        </p:spPr>
      </p:pic>
      <p:pic>
        <p:nvPicPr>
          <p:cNvPr id="19" name="Image 18" descr="1287833-hp-logo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139952" y="5877272"/>
            <a:ext cx="919929" cy="919929"/>
          </a:xfrm>
          <a:prstGeom prst="rect">
            <a:avLst/>
          </a:prstGeom>
        </p:spPr>
      </p:pic>
      <p:pic>
        <p:nvPicPr>
          <p:cNvPr id="20" name="Image 19" descr="05480205-photo-vmware-log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148064" y="5949280"/>
            <a:ext cx="1853184" cy="649224"/>
          </a:xfrm>
          <a:prstGeom prst="rect">
            <a:avLst/>
          </a:prstGeom>
        </p:spPr>
      </p:pic>
      <p:pic>
        <p:nvPicPr>
          <p:cNvPr id="21" name="Image 20" descr="sap-logo-338x138.jpg.adimg.mw.338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850707" y="5877272"/>
            <a:ext cx="2185789" cy="89242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633</TotalTime>
  <Words>40</Words>
  <Application>Microsoft Office PowerPoint</Application>
  <PresentationFormat>Affichage à l'écran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Flow</vt:lpstr>
      <vt:lpstr>SOUTENANCE ORAL de PPP</vt:lpstr>
      <vt:lpstr>Diapositive 2</vt:lpstr>
      <vt:lpstr>ATOS : Qui sont-ils ?</vt:lpstr>
      <vt:lpstr>ATOS : Où sont-ils ?</vt:lpstr>
      <vt:lpstr>ATOS : Poids sur le marché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SOUTENANCE ORAL de PPP</dc:title>
  <dc:creator>Vincent</dc:creator>
  <cp:lastModifiedBy>Vincent</cp:lastModifiedBy>
  <cp:revision>42</cp:revision>
  <dcterms:created xsi:type="dcterms:W3CDTF">2013-11-11T14:46:06Z</dcterms:created>
  <dcterms:modified xsi:type="dcterms:W3CDTF">2013-11-14T19:52:41Z</dcterms:modified>
</cp:coreProperties>
</file>