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3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0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99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16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88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4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7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4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8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3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25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5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55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50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855054-6D88-4AC8-A287-83D2FA932D71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8100A7F-D0B6-400C-AB84-F57D0667D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58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0481310" cy="1698625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Rockwell Extra Bold" panose="02060903040505020403" pitchFamily="18" charset="0"/>
              </a:rPr>
              <a:t>CET APRES-MIDI SUR </a:t>
            </a:r>
            <a:endParaRPr lang="fr-FR" sz="5400" dirty="0">
              <a:latin typeface="Rockwell Extra Bold" panose="020609030405050204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114550"/>
            <a:ext cx="8852534" cy="474345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Rockwell Extra Bold" panose="02060903040505020403" pitchFamily="18" charset="0"/>
              </a:rPr>
              <a:t>13h55 Formule Renault 3.5  </a:t>
            </a:r>
          </a:p>
          <a:p>
            <a:r>
              <a:rPr lang="fr-FR" sz="2800" dirty="0" smtClean="0">
                <a:latin typeface="Rockwell Extra Bold" panose="02060903040505020403" pitchFamily="18" charset="0"/>
              </a:rPr>
              <a:t>En Catalogne , 1</a:t>
            </a:r>
            <a:r>
              <a:rPr lang="fr-FR" sz="2800" baseline="30000" dirty="0" smtClean="0">
                <a:latin typeface="Rockwell Extra Bold" panose="02060903040505020403" pitchFamily="18" charset="0"/>
              </a:rPr>
              <a:t>ère</a:t>
            </a:r>
            <a:r>
              <a:rPr lang="fr-FR" sz="2800" dirty="0" smtClean="0">
                <a:latin typeface="Rockwell Extra Bold" panose="02060903040505020403" pitchFamily="18" charset="0"/>
              </a:rPr>
              <a:t> course 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Rockwell Extra Bold" panose="02060903040505020403" pitchFamily="18" charset="0"/>
              </a:rPr>
              <a:t>LIVE</a:t>
            </a:r>
          </a:p>
          <a:p>
            <a:endParaRPr lang="fr-FR" sz="2800" dirty="0">
              <a:solidFill>
                <a:schemeClr val="accent6">
                  <a:lumMod val="50000"/>
                </a:schemeClr>
              </a:solidFill>
              <a:latin typeface="Rockwell Extra Bold" panose="02060903040505020403" pitchFamily="18" charset="0"/>
            </a:endParaRPr>
          </a:p>
          <a:p>
            <a:r>
              <a:rPr lang="fr-FR" sz="2800" dirty="0" smtClean="0">
                <a:latin typeface="Rockwell Extra Bold" panose="02060903040505020403" pitchFamily="18" charset="0"/>
              </a:rPr>
              <a:t>15h00 Tennis </a:t>
            </a:r>
          </a:p>
          <a:p>
            <a:r>
              <a:rPr lang="fr-FR" sz="2800" dirty="0" smtClean="0">
                <a:latin typeface="Rockwell Extra Bold" panose="02060903040505020403" pitchFamily="18" charset="0"/>
              </a:rPr>
              <a:t>ATP Vienne Stokholm et Moscou 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Rockwell Extra Bold" panose="02060903040505020403" pitchFamily="18" charset="0"/>
              </a:rPr>
              <a:t>LIVE</a:t>
            </a:r>
            <a:endParaRPr lang="fr-FR" sz="2800" b="1" dirty="0">
              <a:solidFill>
                <a:schemeClr val="accent6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60" y="-2"/>
            <a:ext cx="1965960" cy="16929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34" y="2108833"/>
            <a:ext cx="2950845" cy="1554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34" y="3894772"/>
            <a:ext cx="2950845" cy="16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15</TotalTime>
  <Words>21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Rockwell Extra Bold</vt:lpstr>
      <vt:lpstr>Maillage</vt:lpstr>
      <vt:lpstr>CET APRES-MIDI SUR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APRES MIDI SUR</dc:title>
  <dc:creator>FRTG H5YJ6RJ4</dc:creator>
  <cp:lastModifiedBy>FRTG H5YJ6RJ4</cp:lastModifiedBy>
  <cp:revision>2</cp:revision>
  <dcterms:created xsi:type="dcterms:W3CDTF">2013-10-19T15:44:20Z</dcterms:created>
  <dcterms:modified xsi:type="dcterms:W3CDTF">2013-10-19T16:00:06Z</dcterms:modified>
</cp:coreProperties>
</file>