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12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7" autoAdjust="0"/>
  </p:normalViewPr>
  <p:slideViewPr>
    <p:cSldViewPr>
      <p:cViewPr>
        <p:scale>
          <a:sx n="90" d="100"/>
          <a:sy n="90" d="100"/>
        </p:scale>
        <p:origin x="-1158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5829300" cy="2633472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685800" y="3779520"/>
            <a:ext cx="5829300" cy="201168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485900" cy="7802033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44005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3621714" y="1431851"/>
            <a:ext cx="3241602" cy="772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280475" y="0"/>
            <a:ext cx="4135902" cy="882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2146446" y="2324843"/>
            <a:ext cx="5486400" cy="891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4457700" y="0"/>
            <a:ext cx="20574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4457700" y="5689600"/>
            <a:ext cx="24003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4457700" y="0"/>
            <a:ext cx="10287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4461273" y="5662085"/>
            <a:ext cx="1568053" cy="34819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4457700" y="5689600"/>
            <a:ext cx="12001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4457700" y="1828800"/>
            <a:ext cx="2400300" cy="386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4457700" y="2336800"/>
            <a:ext cx="2400300" cy="335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742950" y="5689600"/>
            <a:ext cx="37147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400050" y="5689600"/>
            <a:ext cx="40005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275118" y="3251200"/>
            <a:ext cx="4229100" cy="243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275118" y="2844800"/>
            <a:ext cx="4229100" cy="2844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3429000" y="5689600"/>
            <a:ext cx="10287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177" y="1802229"/>
            <a:ext cx="4288536" cy="13033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370" y="536353"/>
            <a:ext cx="637794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176" y="682752"/>
            <a:ext cx="6117336" cy="103632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278654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308332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36338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57527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5359" y="907303"/>
            <a:ext cx="27432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682752"/>
            <a:ext cx="6172200" cy="12192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825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150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36354"/>
            <a:ext cx="665031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618" y="682752"/>
            <a:ext cx="5829300" cy="12192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413000"/>
            <a:ext cx="3030141" cy="853016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3769" y="2413000"/>
            <a:ext cx="3031331" cy="853016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42900" y="3278716"/>
            <a:ext cx="303014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278716"/>
            <a:ext cx="303133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5843" y="907303"/>
            <a:ext cx="34290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479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189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12328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42006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170012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191201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09033" y="907303"/>
            <a:ext cx="27432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364067"/>
            <a:ext cx="6172200" cy="154940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14350" y="1913467"/>
            <a:ext cx="1885950" cy="6096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71750" y="1913467"/>
            <a:ext cx="4114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6024" y="1"/>
            <a:ext cx="6583680" cy="25040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272396" y="2513371"/>
            <a:ext cx="658696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6347214" y="1663069"/>
            <a:ext cx="177017" cy="96350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685800" y="588336"/>
            <a:ext cx="5143500" cy="935665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76024" y="2525042"/>
            <a:ext cx="6583680" cy="66135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85800" y="1533525"/>
            <a:ext cx="5143500" cy="9144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6461514" y="1866269"/>
            <a:ext cx="177017" cy="96350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6201344" y="2003820"/>
            <a:ext cx="177017" cy="96350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857750" y="74000"/>
            <a:ext cx="1600200" cy="486833"/>
          </a:xfrm>
        </p:spPr>
        <p:txBody>
          <a:bodyPr/>
          <a:lstStyle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85800" y="74000"/>
            <a:ext cx="4171950" cy="486833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74000"/>
            <a:ext cx="342900" cy="486833"/>
          </a:xfrm>
        </p:spPr>
        <p:txBody>
          <a:bodyPr/>
          <a:lstStyle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85800" y="2378080"/>
            <a:ext cx="5829300" cy="6096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85775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847EDD-A45D-4FB7-A228-A015A4AC4C3A}" type="datetimeFigureOut">
              <a:rPr lang="fr-FR" smtClean="0"/>
              <a:pPr/>
              <a:t>15/10/2013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5800" y="8555568"/>
            <a:ext cx="417195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457950" y="85555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BC8CFE-093B-423A-A74A-D71690BA10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4664" y="5724128"/>
            <a:ext cx="6388224" cy="1368152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Partenariat semi-neige</a:t>
            </a: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0688" y="5004048"/>
            <a:ext cx="6048672" cy="787152"/>
          </a:xfrm>
        </p:spPr>
        <p:txBody>
          <a:bodyPr/>
          <a:lstStyle/>
          <a:p>
            <a:r>
              <a:rPr lang="fr-FR" dirty="0" smtClean="0"/>
              <a:t>Bureau des sports extrêmes, Toulouse Business </a:t>
            </a:r>
            <a:r>
              <a:rPr lang="fr-FR" dirty="0" err="1" smtClean="0"/>
              <a:t>School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7884368"/>
            <a:ext cx="1368152" cy="108012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840" y="7884368"/>
            <a:ext cx="1080120" cy="108012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212976" y="7956376"/>
            <a:ext cx="38164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</a:t>
            </a:r>
            <a:r>
              <a:rPr lang="fr-FR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école Française </a:t>
            </a:r>
            <a:r>
              <a:rPr lang="fr-FR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d’après le point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4000 étudiants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campus.</a:t>
            </a:r>
          </a:p>
          <a:p>
            <a:r>
              <a:rPr lang="fr-F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accréditations </a:t>
            </a: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internationales.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mx-4ever.com/wp-content/uploads/2012/06/freegu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00" y="1691680"/>
            <a:ext cx="6569199" cy="36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664" y="-180528"/>
            <a:ext cx="7245424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8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 </a:t>
            </a:r>
            <a:r>
              <a:rPr lang="fr-FR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VILLAGE PARTENAIRE/ANIMATION </a:t>
            </a:r>
            <a:endParaRPr lang="fr-FR" sz="28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976" y="827584"/>
            <a:ext cx="3933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dirty="0" smtClean="0"/>
              <a:t>  Stands </a:t>
            </a:r>
            <a:r>
              <a:rPr lang="fr-FR" b="1" dirty="0"/>
              <a:t>de nos </a:t>
            </a:r>
            <a:r>
              <a:rPr lang="fr-FR" b="1" dirty="0" smtClean="0"/>
              <a:t>sponsors: </a:t>
            </a:r>
          </a:p>
          <a:p>
            <a:r>
              <a:rPr lang="fr-FR" dirty="0" smtClean="0"/>
              <a:t>nourriture </a:t>
            </a:r>
            <a:r>
              <a:rPr lang="fr-FR" dirty="0"/>
              <a:t>et boissons </a:t>
            </a:r>
            <a:endParaRPr lang="fr-FR" dirty="0" smtClean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76672" y="723629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Une </a:t>
            </a:r>
            <a:r>
              <a:rPr lang="fr-FR" sz="1200" b="1" dirty="0" smtClean="0"/>
              <a:t>bataille de boules de neige épique pour clôturer la session (</a:t>
            </a:r>
            <a:r>
              <a:rPr lang="fr-FR" sz="800" b="1" dirty="0" err="1" smtClean="0"/>
              <a:t>devinsupertramp</a:t>
            </a:r>
            <a:r>
              <a:rPr lang="fr-FR" sz="800" dirty="0" smtClean="0"/>
              <a:t>©</a:t>
            </a:r>
            <a:r>
              <a:rPr lang="fr-FR" sz="800" b="1" dirty="0" smtClean="0"/>
              <a:t>) </a:t>
            </a:r>
            <a:endParaRPr lang="fr-FR" sz="1200" b="1" dirty="0"/>
          </a:p>
        </p:txBody>
      </p:sp>
      <p:pic>
        <p:nvPicPr>
          <p:cNvPr id="14339" name="Picture 3" descr="C:\Users\ANDASILVA\Downloads\601927_528615393868982_2908912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827584"/>
            <a:ext cx="2182295" cy="165618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212976" y="1619672"/>
            <a:ext cx="3645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 Des </a:t>
            </a:r>
            <a:r>
              <a:rPr lang="fr-FR" b="1" dirty="0" smtClean="0"/>
              <a:t>activités : </a:t>
            </a:r>
            <a:r>
              <a:rPr lang="fr-FR" dirty="0" smtClean="0"/>
              <a:t>console, </a:t>
            </a:r>
            <a:r>
              <a:rPr lang="fr-FR" dirty="0" err="1" smtClean="0"/>
              <a:t>jaccuzzi</a:t>
            </a:r>
            <a:r>
              <a:rPr lang="fr-FR" dirty="0" smtClean="0"/>
              <a:t>, twister géant, sensibilisation aux dangers de la montagnes… 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2843808"/>
            <a:ext cx="2160240" cy="1636545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12976" y="2915816"/>
            <a:ext cx="3645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 </a:t>
            </a:r>
            <a:r>
              <a:rPr lang="fr-FR" b="1" dirty="0" smtClean="0"/>
              <a:t>Animations musicales</a:t>
            </a:r>
            <a:r>
              <a:rPr lang="fr-FR" dirty="0" smtClean="0"/>
              <a:t>: </a:t>
            </a:r>
            <a:r>
              <a:rPr lang="fr-FR" dirty="0" err="1" smtClean="0"/>
              <a:t>Atomic</a:t>
            </a:r>
            <a:r>
              <a:rPr lang="fr-FR" dirty="0" smtClean="0"/>
              <a:t> radio et </a:t>
            </a:r>
            <a:r>
              <a:rPr lang="fr-FR" dirty="0" err="1" smtClean="0"/>
              <a:t>DJ’s</a:t>
            </a:r>
            <a:r>
              <a:rPr lang="fr-FR" dirty="0" smtClean="0"/>
              <a:t> </a:t>
            </a:r>
            <a:r>
              <a:rPr lang="fr-FR" dirty="0"/>
              <a:t>.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b="1" dirty="0"/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Défis skis: Slalom géant, chasse à l’homme, Slalom Relais </a:t>
            </a:r>
            <a:r>
              <a:rPr lang="fr-FR" sz="1200" dirty="0" smtClean="0"/>
              <a:t>(150 participants)</a:t>
            </a:r>
            <a:endParaRPr lang="fr-FR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764704" y="248376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Stand </a:t>
            </a:r>
            <a:r>
              <a:rPr lang="fr-FR" sz="1200" b="1" i="1" dirty="0" err="1" smtClean="0"/>
              <a:t>Bdex</a:t>
            </a:r>
            <a:r>
              <a:rPr lang="fr-FR" sz="1200" b="1" i="1" dirty="0" smtClean="0"/>
              <a:t> à la CCE</a:t>
            </a:r>
            <a:endParaRPr lang="fr-FR" sz="1200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64704" y="449999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Un étudiant de TBS</a:t>
            </a:r>
            <a:endParaRPr lang="fr-FR" sz="1200" b="1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556792" y="8748464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Le Déjeuner </a:t>
            </a:r>
            <a:r>
              <a:rPr lang="fr-FR" sz="1200" b="1" i="1" dirty="0" err="1" smtClean="0"/>
              <a:t>RipCurl</a:t>
            </a:r>
            <a:r>
              <a:rPr lang="fr-FR" sz="1200" b="1" i="1" dirty="0" smtClean="0"/>
              <a:t> à TBS avec notre Mascotte</a:t>
            </a:r>
            <a:endParaRPr lang="fr-FR" sz="12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3645024" y="730830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Une soirée laser-</a:t>
            </a:r>
            <a:r>
              <a:rPr lang="fr-FR" b="1" dirty="0" err="1" smtClean="0"/>
              <a:t>Ice</a:t>
            </a:r>
            <a:r>
              <a:rPr lang="fr-FR" b="1" dirty="0" smtClean="0"/>
              <a:t>! </a:t>
            </a:r>
            <a:endParaRPr lang="fr-FR" b="1" dirty="0"/>
          </a:p>
        </p:txBody>
      </p:sp>
      <p:pic>
        <p:nvPicPr>
          <p:cNvPr id="14348" name="Picture 12" descr="https://fbcdn-sphotos-d-a.akamaihd.net/hphotos-ak-prn1/307838_200709516726833_100748738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040" y="4932040"/>
            <a:ext cx="2887821" cy="223224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7995552"/>
            <a:ext cx="3312368" cy="7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8001796"/>
            <a:ext cx="3284984" cy="74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.wat.tv/image/plus-grosse-bataille-boule_5iwbv_2gnyjx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4" r="22827"/>
          <a:stretch/>
        </p:blipFill>
        <p:spPr bwMode="auto">
          <a:xfrm>
            <a:off x="589910" y="4932040"/>
            <a:ext cx="2875094" cy="223224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ANDASILVA\Desktop\Freeg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42" y="3563888"/>
            <a:ext cx="6372226" cy="45624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6672" y="-180528"/>
            <a:ext cx="6381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0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 EVENT FREESTYLE DE NUIT SOUS PROJECTEURS </a:t>
            </a:r>
            <a:endParaRPr lang="fr-FR" sz="20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899592"/>
            <a:ext cx="2304256" cy="165618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96952" y="467544"/>
            <a:ext cx="3861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   20 </a:t>
            </a:r>
            <a:r>
              <a:rPr lang="fr-FR" b="1" dirty="0" err="1"/>
              <a:t>Riders</a:t>
            </a:r>
            <a:r>
              <a:rPr lang="fr-FR" b="1" dirty="0"/>
              <a:t> pros </a:t>
            </a:r>
            <a:r>
              <a:rPr lang="fr-FR" dirty="0"/>
              <a:t>et </a:t>
            </a:r>
            <a:r>
              <a:rPr lang="fr-FR" dirty="0" smtClean="0"/>
              <a:t>semi-pros</a:t>
            </a:r>
          </a:p>
          <a:p>
            <a:pPr>
              <a:buFont typeface="Wingdings" pitchFamily="2" charset="2"/>
              <a:buChar char="§"/>
            </a:pPr>
            <a:endParaRPr lang="fr-FR" sz="900" b="1" dirty="0"/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   </a:t>
            </a:r>
            <a:r>
              <a:rPr lang="fr-FR" dirty="0" smtClean="0"/>
              <a:t>plus d’</a:t>
            </a:r>
            <a:r>
              <a:rPr lang="fr-FR" b="1" dirty="0" smtClean="0"/>
              <a:t>1H30 de show </a:t>
            </a:r>
          </a:p>
          <a:p>
            <a:endParaRPr lang="fr-FR" sz="900" b="1" dirty="0" smtClean="0"/>
          </a:p>
          <a:p>
            <a:pPr>
              <a:buFont typeface="Wingdings" pitchFamily="2" charset="2"/>
              <a:buChar char="§"/>
            </a:pPr>
            <a:r>
              <a:rPr lang="fr-FR" b="1" dirty="0" smtClean="0"/>
              <a:t>   10 </a:t>
            </a:r>
            <a:r>
              <a:rPr lang="fr-FR" b="1" dirty="0"/>
              <a:t>000€ de budget </a:t>
            </a:r>
            <a:r>
              <a:rPr lang="fr-FR" dirty="0"/>
              <a:t>l’année dernière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688" y="284380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Plus de </a:t>
            </a:r>
            <a:r>
              <a:rPr lang="fr-FR" b="1" dirty="0" smtClean="0"/>
              <a:t>500 personnes attendues, </a:t>
            </a:r>
            <a:r>
              <a:rPr lang="fr-FR" dirty="0" smtClean="0"/>
              <a:t>de nombreux lots à gagner et une animation musicale  / Barbecue.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0688" y="262778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/>
              <a:t>Un rider </a:t>
            </a:r>
            <a:r>
              <a:rPr lang="fr-FR" sz="1200" b="1" i="1" dirty="0" err="1" smtClean="0"/>
              <a:t>tbs</a:t>
            </a:r>
            <a:r>
              <a:rPr lang="fr-FR" sz="1200" b="1" i="1" dirty="0" smtClean="0"/>
              <a:t> </a:t>
            </a:r>
            <a:endParaRPr lang="fr-FR" sz="12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77280" y="810039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1500" i="1" dirty="0" smtClean="0"/>
              <a:t>Une </a:t>
            </a:r>
            <a:r>
              <a:rPr lang="fr-FR" sz="1500" b="1" i="1" dirty="0"/>
              <a:t>dizaine de partenaires </a:t>
            </a:r>
            <a:r>
              <a:rPr lang="fr-FR" sz="1500" i="1" dirty="0"/>
              <a:t>pour </a:t>
            </a:r>
            <a:r>
              <a:rPr lang="fr-FR" sz="1500" b="1" i="1" dirty="0"/>
              <a:t>deux articles dans des quotidiens </a:t>
            </a:r>
            <a:r>
              <a:rPr lang="fr-FR" sz="1500" i="1" dirty="0"/>
              <a:t>régionaux, le tout filmé et shooté par l’association multimédia de l’école, </a:t>
            </a:r>
            <a:r>
              <a:rPr lang="fr-FR" sz="1500" i="1" dirty="0" err="1"/>
              <a:t>Hotsoft</a:t>
            </a:r>
            <a:r>
              <a:rPr lang="fr-FR" sz="1500" i="1" dirty="0"/>
              <a:t> </a:t>
            </a:r>
          </a:p>
        </p:txBody>
      </p:sp>
      <p:pic>
        <p:nvPicPr>
          <p:cNvPr id="3078" name="Picture 6" descr="http://4.bp.blogspot.com/-tbCHc1k1-to/TZWdKpb22RI/AAAAAAAAAQE/BPs96bq9NUk/s1600/freegun%2Bble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48761">
            <a:off x="468925" y="6163925"/>
            <a:ext cx="727107" cy="131027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2276872" y="7380892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>
                <a:solidFill>
                  <a:schemeClr val="bg1"/>
                </a:solidFill>
              </a:rPr>
              <a:t>(Fourni par notre partenaire </a:t>
            </a:r>
            <a:r>
              <a:rPr lang="fr-FR" sz="800" i="1" dirty="0" err="1" smtClean="0">
                <a:solidFill>
                  <a:schemeClr val="bg1"/>
                </a:solidFill>
              </a:rPr>
              <a:t>energy</a:t>
            </a:r>
            <a:r>
              <a:rPr lang="fr-FR" sz="800" i="1" dirty="0" smtClean="0">
                <a:solidFill>
                  <a:schemeClr val="bg1"/>
                </a:solidFill>
              </a:rPr>
              <a:t> drink)</a:t>
            </a:r>
            <a:endParaRPr lang="fr-FR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656" y="0"/>
            <a:ext cx="6381328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Idée de notre partenariat</a:t>
            </a:r>
            <a:endParaRPr lang="fr-FR" sz="28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2696" y="6835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Avant l’</a:t>
            </a:r>
            <a:r>
              <a:rPr lang="fr-FR" sz="2400" b="1" u="sng" dirty="0" err="1" smtClean="0"/>
              <a:t>event</a:t>
            </a:r>
            <a:endParaRPr lang="fr-FR" sz="2400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692696" y="5273971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Pendant l’</a:t>
            </a:r>
            <a:r>
              <a:rPr lang="fr-FR" sz="2400" b="1" u="sng" dirty="0" err="1" smtClean="0"/>
              <a:t>event</a:t>
            </a:r>
            <a:endParaRPr lang="fr-FR" sz="24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692696" y="1145233"/>
            <a:ext cx="60212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   Insertion de votre logo sur notre teaser et nos supports de communication.</a:t>
            </a:r>
          </a:p>
          <a:p>
            <a:pPr>
              <a:buFont typeface="Wingdings" pitchFamily="2" charset="2"/>
              <a:buChar char="§"/>
            </a:pPr>
            <a:endParaRPr lang="fr-FR" sz="900" dirty="0" smtClean="0"/>
          </a:p>
          <a:p>
            <a:pPr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   Un stand  avec votre PLV sur notre village partenaire avec présentations de vos produits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fr-FR" sz="900" dirty="0" smtClean="0"/>
          </a:p>
          <a:p>
            <a:pPr>
              <a:buFont typeface="Wingdings" pitchFamily="2" charset="2"/>
              <a:buChar char="§"/>
            </a:pPr>
            <a:r>
              <a:rPr lang="fr-FR" smtClean="0"/>
              <a:t>    Possibilité </a:t>
            </a:r>
            <a:r>
              <a:rPr lang="fr-FR" dirty="0" smtClean="0"/>
              <a:t>de création d’une ambassade à l’ESC </a:t>
            </a:r>
            <a:r>
              <a:rPr lang="fr-FR" sz="1400" i="1" dirty="0" smtClean="0"/>
              <a:t>(présentation des produits, ventes privées, animation d’une page fb)</a:t>
            </a:r>
            <a:endParaRPr lang="fr-FR" i="1" dirty="0"/>
          </a:p>
        </p:txBody>
      </p:sp>
      <p:sp>
        <p:nvSpPr>
          <p:cNvPr id="13" name="Rectangle 12"/>
          <p:cNvSpPr/>
          <p:nvPr/>
        </p:nvSpPr>
        <p:spPr>
          <a:xfrm>
            <a:off x="692696" y="5719336"/>
            <a:ext cx="6021288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  Des lots à faire gagner aux étudiants et aux </a:t>
            </a:r>
            <a:r>
              <a:rPr lang="fr-FR" dirty="0" err="1" smtClean="0"/>
              <a:t>riders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fr-FR" sz="1050" dirty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   Un défilé </a:t>
            </a:r>
            <a:r>
              <a:rPr lang="fr-FR" dirty="0" smtClean="0"/>
              <a:t>mixte </a:t>
            </a:r>
            <a:r>
              <a:rPr lang="fr-FR" b="1" dirty="0" smtClean="0"/>
              <a:t>♀ </a:t>
            </a:r>
            <a:r>
              <a:rPr lang="fr-FR" b="1" dirty="0" smtClean="0"/>
              <a:t> &amp; </a:t>
            </a:r>
            <a:r>
              <a:rPr lang="fr-FR" b="1" dirty="0" smtClean="0"/>
              <a:t>♂</a:t>
            </a:r>
            <a:r>
              <a:rPr lang="fr-FR" b="1" dirty="0" smtClean="0"/>
              <a:t> </a:t>
            </a:r>
            <a:r>
              <a:rPr lang="fr-FR" dirty="0" smtClean="0"/>
              <a:t>, version </a:t>
            </a:r>
            <a:r>
              <a:rPr lang="fr-FR" dirty="0" err="1" smtClean="0"/>
              <a:t>riders</a:t>
            </a:r>
            <a:r>
              <a:rPr lang="fr-FR" dirty="0" smtClean="0"/>
              <a:t>  et athlète de l’école, sous la neige avec podium de glace.</a:t>
            </a:r>
          </a:p>
        </p:txBody>
      </p:sp>
      <p:pic>
        <p:nvPicPr>
          <p:cNvPr id="1028" name="Picture 4" descr="http://media.fashiongroup.com/fashionmag/newsletters/images/20070316/string-neige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570" y="6804248"/>
            <a:ext cx="3803662" cy="223224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2.yamaha-motor.fr/actu/IMG/jpg/Podium_Freegun_JuniorCupG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5" t="24716" r="10190" b="16134"/>
          <a:stretch/>
        </p:blipFill>
        <p:spPr bwMode="auto">
          <a:xfrm>
            <a:off x="1700808" y="3110427"/>
            <a:ext cx="3816424" cy="218165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56" y="0"/>
            <a:ext cx="6381328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dirty="0"/>
          </a:p>
          <a:p>
            <a:pPr algn="ctr"/>
            <a:r>
              <a:rPr lang="fr-FR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Ils nous font confiance:</a:t>
            </a:r>
            <a:endParaRPr lang="fr-FR" sz="28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899592"/>
            <a:ext cx="124274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168" y="899592"/>
            <a:ext cx="1152128" cy="163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920" y="2771800"/>
            <a:ext cx="16271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144" y="2843808"/>
            <a:ext cx="16254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896" y="82758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688" y="2843808"/>
            <a:ext cx="16347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40968" y="4499992"/>
            <a:ext cx="3861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b="1" dirty="0" smtClean="0"/>
              <a:t>Tanguy de Lamotte </a:t>
            </a:r>
          </a:p>
          <a:p>
            <a:r>
              <a:rPr lang="fr-FR" dirty="0" err="1" smtClean="0"/>
              <a:t>Skyper</a:t>
            </a:r>
            <a:r>
              <a:rPr lang="fr-FR" dirty="0" smtClean="0"/>
              <a:t>, architecte et constructeur reconnu, notamment compétiteur en lice pour le Vendée Globe 2012</a:t>
            </a: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068960" y="6012160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« Je souhaite un bon vent à toute l’équipe du BDEX que je soutiens dans leur projet et espère croiser en mer ou à terre » </a:t>
            </a:r>
            <a:endParaRPr lang="fr-FR" sz="1400" i="1" dirty="0"/>
          </a:p>
        </p:txBody>
      </p:sp>
      <p:pic>
        <p:nvPicPr>
          <p:cNvPr id="1033" name="Picture 9" descr="http://www.citevoile-tabarly.com/sites/default/files/SCOLtanguy-gris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47437">
            <a:off x="362484" y="4865788"/>
            <a:ext cx="2458469" cy="1722871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64554">
            <a:off x="359874" y="6653131"/>
            <a:ext cx="1257300" cy="581025"/>
          </a:xfrm>
          <a:prstGeom prst="rect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672" y="7884368"/>
            <a:ext cx="1368152" cy="108012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8840" y="7884368"/>
            <a:ext cx="1080120" cy="108012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2976" y="7884368"/>
            <a:ext cx="3456384" cy="108012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443</TotalTime>
  <Words>322</Words>
  <Application>Microsoft Office PowerPoint</Application>
  <PresentationFormat>Affichage à l'écran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Métro</vt:lpstr>
      <vt:lpstr>Partenariat semi-neige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Partenariat semi-neige</dc:title>
  <dc:creator>ANDASILVA</dc:creator>
  <cp:lastModifiedBy>ANDASILVA</cp:lastModifiedBy>
  <cp:revision>48</cp:revision>
  <dcterms:created xsi:type="dcterms:W3CDTF">2013-07-05T10:03:57Z</dcterms:created>
  <dcterms:modified xsi:type="dcterms:W3CDTF">2013-10-15T11:35:38Z</dcterms:modified>
</cp:coreProperties>
</file>