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19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1EA984-6E5B-C049-9976-081E1AAB3A21}" type="doc">
      <dgm:prSet loTypeId="urn:microsoft.com/office/officeart/2005/8/layout/radial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FB68289-46E0-A147-ACB2-02A732B77C55}">
      <dgm:prSet phldrT="[Text]"/>
      <dgm:spPr/>
      <dgm:t>
        <a:bodyPr/>
        <a:lstStyle/>
        <a:p>
          <a:r>
            <a:rPr lang="fr-FR" noProof="0" dirty="0" smtClean="0"/>
            <a:t>Presse à vis </a:t>
          </a:r>
          <a:endParaRPr lang="fr-FR" noProof="0" dirty="0"/>
        </a:p>
      </dgm:t>
    </dgm:pt>
    <dgm:pt modelId="{01D28620-71EB-3B45-82E4-6C5E63930B50}" type="parTrans" cxnId="{09924474-F678-2147-8F62-7490E60847B0}">
      <dgm:prSet/>
      <dgm:spPr/>
      <dgm:t>
        <a:bodyPr/>
        <a:lstStyle/>
        <a:p>
          <a:endParaRPr lang="en-US"/>
        </a:p>
      </dgm:t>
    </dgm:pt>
    <dgm:pt modelId="{D88C3256-4EE7-8147-8BCE-1B85E4BD53D6}" type="sibTrans" cxnId="{09924474-F678-2147-8F62-7490E60847B0}">
      <dgm:prSet/>
      <dgm:spPr/>
      <dgm:t>
        <a:bodyPr/>
        <a:lstStyle/>
        <a:p>
          <a:endParaRPr lang="en-US"/>
        </a:p>
      </dgm:t>
    </dgm:pt>
    <dgm:pt modelId="{6253F298-F57F-304B-8F0B-16950563D166}">
      <dgm:prSet phldrT="[Text]"/>
      <dgm:spPr/>
      <dgm:t>
        <a:bodyPr/>
        <a:lstStyle/>
        <a:p>
          <a:r>
            <a:rPr lang="fr-FR" noProof="0" dirty="0" smtClean="0"/>
            <a:t>Energie électrique</a:t>
          </a:r>
          <a:endParaRPr lang="fr-FR" noProof="0" dirty="0"/>
        </a:p>
      </dgm:t>
    </dgm:pt>
    <dgm:pt modelId="{FD159225-F704-1A4A-9F41-F720A490DC2D}" type="parTrans" cxnId="{31703A1E-9AEF-194D-AE0B-D475C5AFDE1D}">
      <dgm:prSet/>
      <dgm:spPr/>
      <dgm:t>
        <a:bodyPr/>
        <a:lstStyle/>
        <a:p>
          <a:endParaRPr lang="en-US"/>
        </a:p>
      </dgm:t>
    </dgm:pt>
    <dgm:pt modelId="{8F4A1F42-2AA8-E541-893E-27ACAB4A32F7}" type="sibTrans" cxnId="{31703A1E-9AEF-194D-AE0B-D475C5AFDE1D}">
      <dgm:prSet/>
      <dgm:spPr/>
      <dgm:t>
        <a:bodyPr/>
        <a:lstStyle/>
        <a:p>
          <a:endParaRPr lang="en-US"/>
        </a:p>
      </dgm:t>
    </dgm:pt>
    <dgm:pt modelId="{24E4D1A7-7971-1C41-9BE1-9260984FAD4F}">
      <dgm:prSet phldrT="[Text]"/>
      <dgm:spPr/>
      <dgm:t>
        <a:bodyPr/>
        <a:lstStyle/>
        <a:p>
          <a:r>
            <a:rPr lang="fr-FR" noProof="0" dirty="0" smtClean="0"/>
            <a:t>Pièce</a:t>
          </a:r>
          <a:endParaRPr lang="fr-FR" noProof="0" dirty="0"/>
        </a:p>
      </dgm:t>
    </dgm:pt>
    <dgm:pt modelId="{5DB0F58F-BA37-2749-9793-B306A1DA31C1}" type="parTrans" cxnId="{96EC9595-D463-6C4B-B019-C1E2DBCC6B04}">
      <dgm:prSet/>
      <dgm:spPr/>
      <dgm:t>
        <a:bodyPr/>
        <a:lstStyle/>
        <a:p>
          <a:endParaRPr lang="en-US"/>
        </a:p>
      </dgm:t>
    </dgm:pt>
    <dgm:pt modelId="{ABE7A633-E7F4-AD43-A324-F438196428C1}" type="sibTrans" cxnId="{96EC9595-D463-6C4B-B019-C1E2DBCC6B04}">
      <dgm:prSet/>
      <dgm:spPr/>
      <dgm:t>
        <a:bodyPr/>
        <a:lstStyle/>
        <a:p>
          <a:endParaRPr lang="en-US"/>
        </a:p>
      </dgm:t>
    </dgm:pt>
    <dgm:pt modelId="{B55E5829-2D13-7142-913B-EA0B28C54310}">
      <dgm:prSet phldrT="[Text]"/>
      <dgm:spPr/>
      <dgm:t>
        <a:bodyPr/>
        <a:lstStyle/>
        <a:p>
          <a:r>
            <a:rPr lang="fr-FR" noProof="0" dirty="0" smtClean="0"/>
            <a:t>Manipulateur</a:t>
          </a:r>
          <a:endParaRPr lang="fr-FR" noProof="0" dirty="0"/>
        </a:p>
      </dgm:t>
    </dgm:pt>
    <dgm:pt modelId="{323FF3B6-2DC9-0640-928B-90744C5ECBF1}" type="parTrans" cxnId="{B8B579D6-DED8-9746-8970-1DFF9AEF4FD8}">
      <dgm:prSet/>
      <dgm:spPr/>
      <dgm:t>
        <a:bodyPr/>
        <a:lstStyle/>
        <a:p>
          <a:endParaRPr lang="en-US"/>
        </a:p>
      </dgm:t>
    </dgm:pt>
    <dgm:pt modelId="{A61CF13F-9DAE-934E-A86C-685B054261F6}" type="sibTrans" cxnId="{B8B579D6-DED8-9746-8970-1DFF9AEF4FD8}">
      <dgm:prSet/>
      <dgm:spPr/>
      <dgm:t>
        <a:bodyPr/>
        <a:lstStyle/>
        <a:p>
          <a:endParaRPr lang="en-US"/>
        </a:p>
      </dgm:t>
    </dgm:pt>
    <dgm:pt modelId="{D733EF49-BB8F-D54D-9447-E2791EF10925}">
      <dgm:prSet phldrT="[Text]"/>
      <dgm:spPr/>
      <dgm:t>
        <a:bodyPr/>
        <a:lstStyle/>
        <a:p>
          <a:r>
            <a:rPr lang="fr-FR" noProof="0" dirty="0" smtClean="0"/>
            <a:t>Espace technique</a:t>
          </a:r>
          <a:endParaRPr lang="fr-FR" noProof="0" dirty="0"/>
        </a:p>
      </dgm:t>
    </dgm:pt>
    <dgm:pt modelId="{901F5477-DAB7-5F4C-89A9-DE3DBE5FBCB5}" type="parTrans" cxnId="{7B8F6F5C-3202-2844-8B27-844BE8B3D5A0}">
      <dgm:prSet/>
      <dgm:spPr/>
      <dgm:t>
        <a:bodyPr/>
        <a:lstStyle/>
        <a:p>
          <a:endParaRPr lang="en-US"/>
        </a:p>
      </dgm:t>
    </dgm:pt>
    <dgm:pt modelId="{D84140A8-9FDA-D140-838F-E041C736BF9A}" type="sibTrans" cxnId="{7B8F6F5C-3202-2844-8B27-844BE8B3D5A0}">
      <dgm:prSet/>
      <dgm:spPr/>
      <dgm:t>
        <a:bodyPr/>
        <a:lstStyle/>
        <a:p>
          <a:endParaRPr lang="en-US"/>
        </a:p>
      </dgm:t>
    </dgm:pt>
    <dgm:pt modelId="{81E8CB9C-3FE7-EA47-8904-F2942C1C74BD}">
      <dgm:prSet/>
      <dgm:spPr/>
      <dgm:t>
        <a:bodyPr/>
        <a:lstStyle/>
        <a:p>
          <a:r>
            <a:rPr lang="fr-FR" noProof="0" dirty="0" smtClean="0"/>
            <a:t>Environnement </a:t>
          </a:r>
          <a:endParaRPr lang="fr-FR" noProof="0" dirty="0"/>
        </a:p>
      </dgm:t>
    </dgm:pt>
    <dgm:pt modelId="{0ED95155-92BE-6643-BC2C-995DE268A195}" type="parTrans" cxnId="{ED1EABBC-06C8-9F47-84BA-AF4EE79EECA7}">
      <dgm:prSet/>
      <dgm:spPr/>
      <dgm:t>
        <a:bodyPr/>
        <a:lstStyle/>
        <a:p>
          <a:endParaRPr lang="en-US"/>
        </a:p>
      </dgm:t>
    </dgm:pt>
    <dgm:pt modelId="{DFE601B6-7267-CF42-B810-D33776333563}" type="sibTrans" cxnId="{ED1EABBC-06C8-9F47-84BA-AF4EE79EECA7}">
      <dgm:prSet/>
      <dgm:spPr/>
      <dgm:t>
        <a:bodyPr/>
        <a:lstStyle/>
        <a:p>
          <a:endParaRPr lang="fr-FR"/>
        </a:p>
      </dgm:t>
    </dgm:pt>
    <dgm:pt modelId="{8F902CE4-E1D0-6B42-8145-A142A41BD71A}" type="pres">
      <dgm:prSet presAssocID="{291EA984-6E5B-C049-9976-081E1AAB3A21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FC402E7-AA2F-0149-A4AF-A3ED510140C2}" type="pres">
      <dgm:prSet presAssocID="{DFB68289-46E0-A147-ACB2-02A732B77C55}" presName="centerShape" presStyleLbl="node0" presStyleIdx="0" presStyleCnt="1" custScaleX="137669" custLinFactNeighborX="-308" custLinFactNeighborY="617"/>
      <dgm:spPr/>
      <dgm:t>
        <a:bodyPr/>
        <a:lstStyle/>
        <a:p>
          <a:endParaRPr lang="en-US"/>
        </a:p>
      </dgm:t>
    </dgm:pt>
    <dgm:pt modelId="{138115D9-727F-694D-8A37-F972C424F4F4}" type="pres">
      <dgm:prSet presAssocID="{FD159225-F704-1A4A-9F41-F720A490DC2D}" presName="Name9" presStyleLbl="parChTrans1D2" presStyleIdx="0" presStyleCnt="5"/>
      <dgm:spPr/>
    </dgm:pt>
    <dgm:pt modelId="{A1D53191-E10A-0945-95AF-5C88168A6452}" type="pres">
      <dgm:prSet presAssocID="{FD159225-F704-1A4A-9F41-F720A490DC2D}" presName="connTx" presStyleLbl="parChTrans1D2" presStyleIdx="0" presStyleCnt="5"/>
      <dgm:spPr/>
    </dgm:pt>
    <dgm:pt modelId="{FAB4D320-B504-B54E-AF5F-D84E3F669F4B}" type="pres">
      <dgm:prSet presAssocID="{6253F298-F57F-304B-8F0B-16950563D166}" presName="node" presStyleLbl="node1" presStyleIdx="0" presStyleCnt="5" custScaleX="145248">
        <dgm:presLayoutVars>
          <dgm:bulletEnabled val="1"/>
        </dgm:presLayoutVars>
      </dgm:prSet>
      <dgm:spPr/>
    </dgm:pt>
    <dgm:pt modelId="{C59804A8-A4BF-D944-A935-D6EA90C2D73D}" type="pres">
      <dgm:prSet presAssocID="{5DB0F58F-BA37-2749-9793-B306A1DA31C1}" presName="Name9" presStyleLbl="parChTrans1D2" presStyleIdx="1" presStyleCnt="5"/>
      <dgm:spPr/>
    </dgm:pt>
    <dgm:pt modelId="{EB38D3D0-2A65-A045-9A18-B23E40C7745E}" type="pres">
      <dgm:prSet presAssocID="{5DB0F58F-BA37-2749-9793-B306A1DA31C1}" presName="connTx" presStyleLbl="parChTrans1D2" presStyleIdx="1" presStyleCnt="5"/>
      <dgm:spPr/>
    </dgm:pt>
    <dgm:pt modelId="{9143BA75-D8CE-5E4C-A7FE-C46221448FF0}" type="pres">
      <dgm:prSet presAssocID="{24E4D1A7-7971-1C41-9BE1-9260984FAD4F}" presName="node" presStyleLbl="node1" presStyleIdx="1" presStyleCnt="5" custScaleX="149156" custRadScaleRad="121054" custRadScaleInc="-123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79772289-E27A-FC4F-995E-8E6F67F1E882}" type="pres">
      <dgm:prSet presAssocID="{323FF3B6-2DC9-0640-928B-90744C5ECBF1}" presName="Name9" presStyleLbl="parChTrans1D2" presStyleIdx="2" presStyleCnt="5"/>
      <dgm:spPr/>
    </dgm:pt>
    <dgm:pt modelId="{2D453CBF-394F-AE4A-83AB-D186EF4B12BB}" type="pres">
      <dgm:prSet presAssocID="{323FF3B6-2DC9-0640-928B-90744C5ECBF1}" presName="connTx" presStyleLbl="parChTrans1D2" presStyleIdx="2" presStyleCnt="5"/>
      <dgm:spPr/>
    </dgm:pt>
    <dgm:pt modelId="{3122EBA0-BD45-5349-B37F-284EAD24753D}" type="pres">
      <dgm:prSet presAssocID="{B55E5829-2D13-7142-913B-EA0B28C54310}" presName="node" presStyleLbl="node1" presStyleIdx="2" presStyleCnt="5" custScaleX="148371" custRadScaleRad="118780" custRadScaleInc="-43806">
        <dgm:presLayoutVars>
          <dgm:bulletEnabled val="1"/>
        </dgm:presLayoutVars>
      </dgm:prSet>
      <dgm:spPr>
        <a:prstGeom prst="flowChartOr">
          <a:avLst/>
        </a:prstGeom>
      </dgm:spPr>
      <dgm:t>
        <a:bodyPr/>
        <a:lstStyle/>
        <a:p>
          <a:endParaRPr lang="en-US"/>
        </a:p>
      </dgm:t>
    </dgm:pt>
    <dgm:pt modelId="{FB380E89-E6D4-9A42-B26D-DF205F140948}" type="pres">
      <dgm:prSet presAssocID="{901F5477-DAB7-5F4C-89A9-DE3DBE5FBCB5}" presName="Name9" presStyleLbl="parChTrans1D2" presStyleIdx="3" presStyleCnt="5"/>
      <dgm:spPr/>
    </dgm:pt>
    <dgm:pt modelId="{E871936D-52A6-2D4E-9032-09A18556695A}" type="pres">
      <dgm:prSet presAssocID="{901F5477-DAB7-5F4C-89A9-DE3DBE5FBCB5}" presName="connTx" presStyleLbl="parChTrans1D2" presStyleIdx="3" presStyleCnt="5"/>
      <dgm:spPr/>
    </dgm:pt>
    <dgm:pt modelId="{02328D02-F9DF-4C46-AD2C-1E4F41B674BC}" type="pres">
      <dgm:prSet presAssocID="{D733EF49-BB8F-D54D-9447-E2791EF10925}" presName="node" presStyleLbl="node1" presStyleIdx="3" presStyleCnt="5" custScaleX="145868" custRadScaleRad="118141" custRadScaleInc="21653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54B81FD-D79B-004F-9FE6-24A758C4F863}" type="pres">
      <dgm:prSet presAssocID="{0ED95155-92BE-6643-BC2C-995DE268A195}" presName="Name9" presStyleLbl="parChTrans1D2" presStyleIdx="4" presStyleCnt="5"/>
      <dgm:spPr/>
    </dgm:pt>
    <dgm:pt modelId="{C825B9DF-C774-C94B-BBE0-9C30F4D0ACF2}" type="pres">
      <dgm:prSet presAssocID="{0ED95155-92BE-6643-BC2C-995DE268A195}" presName="connTx" presStyleLbl="parChTrans1D2" presStyleIdx="4" presStyleCnt="5"/>
      <dgm:spPr/>
    </dgm:pt>
    <dgm:pt modelId="{6E3B5491-0FA2-924B-8AA6-B42B03A6FE7A}" type="pres">
      <dgm:prSet presAssocID="{81E8CB9C-3FE7-EA47-8904-F2942C1C74BD}" presName="node" presStyleLbl="node1" presStyleIdx="4" presStyleCnt="5" custScaleX="131207" custRadScaleRad="120706" custRadScaleInc="-14879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B8F6F5C-3202-2844-8B27-844BE8B3D5A0}" srcId="{DFB68289-46E0-A147-ACB2-02A732B77C55}" destId="{D733EF49-BB8F-D54D-9447-E2791EF10925}" srcOrd="3" destOrd="0" parTransId="{901F5477-DAB7-5F4C-89A9-DE3DBE5FBCB5}" sibTransId="{D84140A8-9FDA-D140-838F-E041C736BF9A}"/>
    <dgm:cxn modelId="{ED1EABBC-06C8-9F47-84BA-AF4EE79EECA7}" srcId="{DFB68289-46E0-A147-ACB2-02A732B77C55}" destId="{81E8CB9C-3FE7-EA47-8904-F2942C1C74BD}" srcOrd="4" destOrd="0" parTransId="{0ED95155-92BE-6643-BC2C-995DE268A195}" sibTransId="{DFE601B6-7267-CF42-B810-D33776333563}"/>
    <dgm:cxn modelId="{F3E61D15-22AC-F746-B642-661E3600C538}" type="presOf" srcId="{323FF3B6-2DC9-0640-928B-90744C5ECBF1}" destId="{2D453CBF-394F-AE4A-83AB-D186EF4B12BB}" srcOrd="1" destOrd="0" presId="urn:microsoft.com/office/officeart/2005/8/layout/radial1"/>
    <dgm:cxn modelId="{C0496C7E-143D-F346-AB64-E04E5733DF98}" type="presOf" srcId="{DFB68289-46E0-A147-ACB2-02A732B77C55}" destId="{FFC402E7-AA2F-0149-A4AF-A3ED510140C2}" srcOrd="0" destOrd="0" presId="urn:microsoft.com/office/officeart/2005/8/layout/radial1"/>
    <dgm:cxn modelId="{0128DE14-9C69-464D-95D5-F5A26DD1BDB4}" type="presOf" srcId="{0ED95155-92BE-6643-BC2C-995DE268A195}" destId="{C825B9DF-C774-C94B-BBE0-9C30F4D0ACF2}" srcOrd="1" destOrd="0" presId="urn:microsoft.com/office/officeart/2005/8/layout/radial1"/>
    <dgm:cxn modelId="{691C05A0-BD16-2B4C-9556-02CEB585E615}" type="presOf" srcId="{B55E5829-2D13-7142-913B-EA0B28C54310}" destId="{3122EBA0-BD45-5349-B37F-284EAD24753D}" srcOrd="0" destOrd="0" presId="urn:microsoft.com/office/officeart/2005/8/layout/radial1"/>
    <dgm:cxn modelId="{B8B579D6-DED8-9746-8970-1DFF9AEF4FD8}" srcId="{DFB68289-46E0-A147-ACB2-02A732B77C55}" destId="{B55E5829-2D13-7142-913B-EA0B28C54310}" srcOrd="2" destOrd="0" parTransId="{323FF3B6-2DC9-0640-928B-90744C5ECBF1}" sibTransId="{A61CF13F-9DAE-934E-A86C-685B054261F6}"/>
    <dgm:cxn modelId="{1AAA63CF-E27F-494D-A40E-4EA79FA15E5D}" type="presOf" srcId="{323FF3B6-2DC9-0640-928B-90744C5ECBF1}" destId="{79772289-E27A-FC4F-995E-8E6F67F1E882}" srcOrd="0" destOrd="0" presId="urn:microsoft.com/office/officeart/2005/8/layout/radial1"/>
    <dgm:cxn modelId="{72310D9F-88C5-4046-90C5-B8A3C7E34B3F}" type="presOf" srcId="{6253F298-F57F-304B-8F0B-16950563D166}" destId="{FAB4D320-B504-B54E-AF5F-D84E3F669F4B}" srcOrd="0" destOrd="0" presId="urn:microsoft.com/office/officeart/2005/8/layout/radial1"/>
    <dgm:cxn modelId="{31703A1E-9AEF-194D-AE0B-D475C5AFDE1D}" srcId="{DFB68289-46E0-A147-ACB2-02A732B77C55}" destId="{6253F298-F57F-304B-8F0B-16950563D166}" srcOrd="0" destOrd="0" parTransId="{FD159225-F704-1A4A-9F41-F720A490DC2D}" sibTransId="{8F4A1F42-2AA8-E541-893E-27ACAB4A32F7}"/>
    <dgm:cxn modelId="{09924474-F678-2147-8F62-7490E60847B0}" srcId="{291EA984-6E5B-C049-9976-081E1AAB3A21}" destId="{DFB68289-46E0-A147-ACB2-02A732B77C55}" srcOrd="0" destOrd="0" parTransId="{01D28620-71EB-3B45-82E4-6C5E63930B50}" sibTransId="{D88C3256-4EE7-8147-8BCE-1B85E4BD53D6}"/>
    <dgm:cxn modelId="{0A7A2C66-C5E8-7640-914B-FFDE9D4282C2}" type="presOf" srcId="{FD159225-F704-1A4A-9F41-F720A490DC2D}" destId="{A1D53191-E10A-0945-95AF-5C88168A6452}" srcOrd="1" destOrd="0" presId="urn:microsoft.com/office/officeart/2005/8/layout/radial1"/>
    <dgm:cxn modelId="{5D5B3D2E-B4F6-D649-86DD-49FD66684ED6}" type="presOf" srcId="{D733EF49-BB8F-D54D-9447-E2791EF10925}" destId="{02328D02-F9DF-4C46-AD2C-1E4F41B674BC}" srcOrd="0" destOrd="0" presId="urn:microsoft.com/office/officeart/2005/8/layout/radial1"/>
    <dgm:cxn modelId="{7EC8059E-EAFB-C340-8340-C0EED6AC7248}" type="presOf" srcId="{291EA984-6E5B-C049-9976-081E1AAB3A21}" destId="{8F902CE4-E1D0-6B42-8145-A142A41BD71A}" srcOrd="0" destOrd="0" presId="urn:microsoft.com/office/officeart/2005/8/layout/radial1"/>
    <dgm:cxn modelId="{CC358A12-D135-6742-A3AA-A33AE3C08852}" type="presOf" srcId="{901F5477-DAB7-5F4C-89A9-DE3DBE5FBCB5}" destId="{FB380E89-E6D4-9A42-B26D-DF205F140948}" srcOrd="0" destOrd="0" presId="urn:microsoft.com/office/officeart/2005/8/layout/radial1"/>
    <dgm:cxn modelId="{FCE9DDE5-0C72-9B41-A95A-E1A82F670C29}" type="presOf" srcId="{81E8CB9C-3FE7-EA47-8904-F2942C1C74BD}" destId="{6E3B5491-0FA2-924B-8AA6-B42B03A6FE7A}" srcOrd="0" destOrd="0" presId="urn:microsoft.com/office/officeart/2005/8/layout/radial1"/>
    <dgm:cxn modelId="{112CF031-D7C2-CC4C-85D8-BC908DD26375}" type="presOf" srcId="{FD159225-F704-1A4A-9F41-F720A490DC2D}" destId="{138115D9-727F-694D-8A37-F972C424F4F4}" srcOrd="0" destOrd="0" presId="urn:microsoft.com/office/officeart/2005/8/layout/radial1"/>
    <dgm:cxn modelId="{96EC9595-D463-6C4B-B019-C1E2DBCC6B04}" srcId="{DFB68289-46E0-A147-ACB2-02A732B77C55}" destId="{24E4D1A7-7971-1C41-9BE1-9260984FAD4F}" srcOrd="1" destOrd="0" parTransId="{5DB0F58F-BA37-2749-9793-B306A1DA31C1}" sibTransId="{ABE7A633-E7F4-AD43-A324-F438196428C1}"/>
    <dgm:cxn modelId="{2A27DA3E-D0BF-E844-9D4C-98F7C5D1FB54}" type="presOf" srcId="{5DB0F58F-BA37-2749-9793-B306A1DA31C1}" destId="{C59804A8-A4BF-D944-A935-D6EA90C2D73D}" srcOrd="0" destOrd="0" presId="urn:microsoft.com/office/officeart/2005/8/layout/radial1"/>
    <dgm:cxn modelId="{08191E09-9AA5-4948-BCBB-AD9F6D5DF876}" type="presOf" srcId="{5DB0F58F-BA37-2749-9793-B306A1DA31C1}" destId="{EB38D3D0-2A65-A045-9A18-B23E40C7745E}" srcOrd="1" destOrd="0" presId="urn:microsoft.com/office/officeart/2005/8/layout/radial1"/>
    <dgm:cxn modelId="{9D25CF7C-FC90-F249-B3A0-7D10B1FCE811}" type="presOf" srcId="{24E4D1A7-7971-1C41-9BE1-9260984FAD4F}" destId="{9143BA75-D8CE-5E4C-A7FE-C46221448FF0}" srcOrd="0" destOrd="0" presId="urn:microsoft.com/office/officeart/2005/8/layout/radial1"/>
    <dgm:cxn modelId="{0FD2A65C-5DF9-B045-85AD-8FE141C21B19}" type="presOf" srcId="{0ED95155-92BE-6643-BC2C-995DE268A195}" destId="{154B81FD-D79B-004F-9FE6-24A758C4F863}" srcOrd="0" destOrd="0" presId="urn:microsoft.com/office/officeart/2005/8/layout/radial1"/>
    <dgm:cxn modelId="{D8A5DD79-4175-5448-9163-0FF14736B3DC}" type="presOf" srcId="{901F5477-DAB7-5F4C-89A9-DE3DBE5FBCB5}" destId="{E871936D-52A6-2D4E-9032-09A18556695A}" srcOrd="1" destOrd="0" presId="urn:microsoft.com/office/officeart/2005/8/layout/radial1"/>
    <dgm:cxn modelId="{3884F5C7-F673-7B49-82C1-FA3789A64730}" type="presParOf" srcId="{8F902CE4-E1D0-6B42-8145-A142A41BD71A}" destId="{FFC402E7-AA2F-0149-A4AF-A3ED510140C2}" srcOrd="0" destOrd="0" presId="urn:microsoft.com/office/officeart/2005/8/layout/radial1"/>
    <dgm:cxn modelId="{21F6EAC3-E2D1-1B43-9DBD-84CECF30F219}" type="presParOf" srcId="{8F902CE4-E1D0-6B42-8145-A142A41BD71A}" destId="{138115D9-727F-694D-8A37-F972C424F4F4}" srcOrd="1" destOrd="0" presId="urn:microsoft.com/office/officeart/2005/8/layout/radial1"/>
    <dgm:cxn modelId="{0C4B83C5-14C0-3F41-8219-DC5CD4016FF9}" type="presParOf" srcId="{138115D9-727F-694D-8A37-F972C424F4F4}" destId="{A1D53191-E10A-0945-95AF-5C88168A6452}" srcOrd="0" destOrd="0" presId="urn:microsoft.com/office/officeart/2005/8/layout/radial1"/>
    <dgm:cxn modelId="{B3BF0E68-2121-274D-BB53-6CC5C12F8F44}" type="presParOf" srcId="{8F902CE4-E1D0-6B42-8145-A142A41BD71A}" destId="{FAB4D320-B504-B54E-AF5F-D84E3F669F4B}" srcOrd="2" destOrd="0" presId="urn:microsoft.com/office/officeart/2005/8/layout/radial1"/>
    <dgm:cxn modelId="{D0F72A2D-F889-CE40-9FDC-6DE23F8C0B78}" type="presParOf" srcId="{8F902CE4-E1D0-6B42-8145-A142A41BD71A}" destId="{C59804A8-A4BF-D944-A935-D6EA90C2D73D}" srcOrd="3" destOrd="0" presId="urn:microsoft.com/office/officeart/2005/8/layout/radial1"/>
    <dgm:cxn modelId="{00DBE5B9-8936-9A4F-90E7-544EDDBCF02A}" type="presParOf" srcId="{C59804A8-A4BF-D944-A935-D6EA90C2D73D}" destId="{EB38D3D0-2A65-A045-9A18-B23E40C7745E}" srcOrd="0" destOrd="0" presId="urn:microsoft.com/office/officeart/2005/8/layout/radial1"/>
    <dgm:cxn modelId="{46D79D29-6C80-534D-B509-35E5498A006A}" type="presParOf" srcId="{8F902CE4-E1D0-6B42-8145-A142A41BD71A}" destId="{9143BA75-D8CE-5E4C-A7FE-C46221448FF0}" srcOrd="4" destOrd="0" presId="urn:microsoft.com/office/officeart/2005/8/layout/radial1"/>
    <dgm:cxn modelId="{2E4AF573-B038-E449-9CA3-AA43977B6D9A}" type="presParOf" srcId="{8F902CE4-E1D0-6B42-8145-A142A41BD71A}" destId="{79772289-E27A-FC4F-995E-8E6F67F1E882}" srcOrd="5" destOrd="0" presId="urn:microsoft.com/office/officeart/2005/8/layout/radial1"/>
    <dgm:cxn modelId="{A4085A51-0DF7-5B49-899B-B19B1F00CEAB}" type="presParOf" srcId="{79772289-E27A-FC4F-995E-8E6F67F1E882}" destId="{2D453CBF-394F-AE4A-83AB-D186EF4B12BB}" srcOrd="0" destOrd="0" presId="urn:microsoft.com/office/officeart/2005/8/layout/radial1"/>
    <dgm:cxn modelId="{42B71AEF-2749-9846-B538-5FFF62AB6065}" type="presParOf" srcId="{8F902CE4-E1D0-6B42-8145-A142A41BD71A}" destId="{3122EBA0-BD45-5349-B37F-284EAD24753D}" srcOrd="6" destOrd="0" presId="urn:microsoft.com/office/officeart/2005/8/layout/radial1"/>
    <dgm:cxn modelId="{840A0897-1195-D442-9904-CFE5D4B27E3E}" type="presParOf" srcId="{8F902CE4-E1D0-6B42-8145-A142A41BD71A}" destId="{FB380E89-E6D4-9A42-B26D-DF205F140948}" srcOrd="7" destOrd="0" presId="urn:microsoft.com/office/officeart/2005/8/layout/radial1"/>
    <dgm:cxn modelId="{91DF0FFA-AE0E-F449-856E-D4EA1C18D3CE}" type="presParOf" srcId="{FB380E89-E6D4-9A42-B26D-DF205F140948}" destId="{E871936D-52A6-2D4E-9032-09A18556695A}" srcOrd="0" destOrd="0" presId="urn:microsoft.com/office/officeart/2005/8/layout/radial1"/>
    <dgm:cxn modelId="{C16225A5-05CD-2B40-9FF9-813C6BC7CA63}" type="presParOf" srcId="{8F902CE4-E1D0-6B42-8145-A142A41BD71A}" destId="{02328D02-F9DF-4C46-AD2C-1E4F41B674BC}" srcOrd="8" destOrd="0" presId="urn:microsoft.com/office/officeart/2005/8/layout/radial1"/>
    <dgm:cxn modelId="{E6D48EF8-927E-5D41-A41A-BEF77AA08FAD}" type="presParOf" srcId="{8F902CE4-E1D0-6B42-8145-A142A41BD71A}" destId="{154B81FD-D79B-004F-9FE6-24A758C4F863}" srcOrd="9" destOrd="0" presId="urn:microsoft.com/office/officeart/2005/8/layout/radial1"/>
    <dgm:cxn modelId="{26BDFD18-AABB-E845-BA94-F5AB982084EF}" type="presParOf" srcId="{154B81FD-D79B-004F-9FE6-24A758C4F863}" destId="{C825B9DF-C774-C94B-BBE0-9C30F4D0ACF2}" srcOrd="0" destOrd="0" presId="urn:microsoft.com/office/officeart/2005/8/layout/radial1"/>
    <dgm:cxn modelId="{768FE038-9CCA-184B-8E08-5EEE687870B4}" type="presParOf" srcId="{8F902CE4-E1D0-6B42-8145-A142A41BD71A}" destId="{6E3B5491-0FA2-924B-8AA6-B42B03A6FE7A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7A8885-B4AE-D142-81E6-BAC043A2219B}" type="doc">
      <dgm:prSet loTypeId="urn:microsoft.com/office/officeart/2005/8/layout/hierarchy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012CB86-850C-5640-9AA3-4A75C9892948}">
      <dgm:prSet phldrT="[Text]"/>
      <dgm:spPr/>
      <dgm:t>
        <a:bodyPr/>
        <a:lstStyle/>
        <a:p>
          <a:r>
            <a:rPr lang="fr-FR" dirty="0" smtClean="0"/>
            <a:t>Compresser des pièces dans un espace technique  </a:t>
          </a:r>
          <a:endParaRPr lang="fr-FR" dirty="0"/>
        </a:p>
      </dgm:t>
    </dgm:pt>
    <dgm:pt modelId="{7A2ACD4F-CBD7-6147-BFA7-C3450409393D}" type="parTrans" cxnId="{F1EE3CAA-C61E-5B4C-A291-B9AD40F09F11}">
      <dgm:prSet/>
      <dgm:spPr/>
      <dgm:t>
        <a:bodyPr/>
        <a:lstStyle/>
        <a:p>
          <a:endParaRPr lang="fr-FR"/>
        </a:p>
      </dgm:t>
    </dgm:pt>
    <dgm:pt modelId="{78E427B7-92E2-B347-8DB2-AE9F764CA402}" type="sibTrans" cxnId="{F1EE3CAA-C61E-5B4C-A291-B9AD40F09F11}">
      <dgm:prSet/>
      <dgm:spPr/>
      <dgm:t>
        <a:bodyPr/>
        <a:lstStyle/>
        <a:p>
          <a:endParaRPr lang="fr-FR"/>
        </a:p>
      </dgm:t>
    </dgm:pt>
    <dgm:pt modelId="{2A55E088-7F3F-8B4A-9D49-87893736CE3C}">
      <dgm:prSet phldrT="[Text]"/>
      <dgm:spPr/>
      <dgm:t>
        <a:bodyPr/>
        <a:lstStyle/>
        <a:p>
          <a:r>
            <a:rPr lang="fr-FR" dirty="0" smtClean="0"/>
            <a:t>Transformer de l’énergie électrique en énergie mécanique </a:t>
          </a:r>
          <a:endParaRPr lang="fr-FR" dirty="0"/>
        </a:p>
      </dgm:t>
    </dgm:pt>
    <dgm:pt modelId="{26F072BB-38BC-4144-B51D-51FAF90FDD03}" type="parTrans" cxnId="{0FE7212A-50CD-F44B-8B6A-8859442204A2}">
      <dgm:prSet/>
      <dgm:spPr/>
      <dgm:t>
        <a:bodyPr/>
        <a:lstStyle/>
        <a:p>
          <a:endParaRPr lang="fr-FR"/>
        </a:p>
      </dgm:t>
    </dgm:pt>
    <dgm:pt modelId="{6863F845-B4C6-1441-8AE3-3064BB9C593F}" type="sibTrans" cxnId="{0FE7212A-50CD-F44B-8B6A-8859442204A2}">
      <dgm:prSet/>
      <dgm:spPr/>
      <dgm:t>
        <a:bodyPr/>
        <a:lstStyle/>
        <a:p>
          <a:endParaRPr lang="fr-FR"/>
        </a:p>
      </dgm:t>
    </dgm:pt>
    <dgm:pt modelId="{55FAA309-85CC-694A-AC48-D4330E6DA290}">
      <dgm:prSet phldrT="[Text]"/>
      <dgm:spPr/>
      <dgm:t>
        <a:bodyPr/>
        <a:lstStyle/>
        <a:p>
          <a:r>
            <a:rPr lang="fr-FR" dirty="0" smtClean="0"/>
            <a:t>Assurer une bonne transmission de l’énergie.</a:t>
          </a:r>
          <a:endParaRPr lang="fr-FR" dirty="0"/>
        </a:p>
      </dgm:t>
    </dgm:pt>
    <dgm:pt modelId="{AF7FEFFC-46ED-934B-8939-76A6E18515FA}" type="parTrans" cxnId="{9A6DDE1B-AA7F-0A48-BA1B-217B7B133F98}">
      <dgm:prSet/>
      <dgm:spPr/>
      <dgm:t>
        <a:bodyPr/>
        <a:lstStyle/>
        <a:p>
          <a:endParaRPr lang="fr-FR"/>
        </a:p>
      </dgm:t>
    </dgm:pt>
    <dgm:pt modelId="{F6D48919-375E-1A4F-A804-CDBE9D381574}" type="sibTrans" cxnId="{9A6DDE1B-AA7F-0A48-BA1B-217B7B133F98}">
      <dgm:prSet/>
      <dgm:spPr/>
      <dgm:t>
        <a:bodyPr/>
        <a:lstStyle/>
        <a:p>
          <a:endParaRPr lang="fr-FR"/>
        </a:p>
      </dgm:t>
    </dgm:pt>
    <dgm:pt modelId="{A64E0864-9AB6-6B47-A2FB-D5559864C918}">
      <dgm:prSet phldrT="[Text]"/>
      <dgm:spPr/>
      <dgm:t>
        <a:bodyPr/>
        <a:lstStyle/>
        <a:p>
          <a:r>
            <a:rPr lang="fr-FR" dirty="0" smtClean="0"/>
            <a:t>Guider l’axe du moteur</a:t>
          </a:r>
          <a:endParaRPr lang="fr-FR" dirty="0"/>
        </a:p>
      </dgm:t>
    </dgm:pt>
    <dgm:pt modelId="{7BB5817F-B73B-A646-B13A-4C90F471EA59}" type="parTrans" cxnId="{314F18CC-9F7C-B04C-99C2-B8736DA79E39}">
      <dgm:prSet/>
      <dgm:spPr/>
      <dgm:t>
        <a:bodyPr/>
        <a:lstStyle/>
        <a:p>
          <a:endParaRPr lang="fr-FR"/>
        </a:p>
      </dgm:t>
    </dgm:pt>
    <dgm:pt modelId="{931A47D4-13EB-E149-B178-2B16D7A9CBC6}" type="sibTrans" cxnId="{314F18CC-9F7C-B04C-99C2-B8736DA79E39}">
      <dgm:prSet/>
      <dgm:spPr/>
      <dgm:t>
        <a:bodyPr/>
        <a:lstStyle/>
        <a:p>
          <a:endParaRPr lang="fr-FR"/>
        </a:p>
      </dgm:t>
    </dgm:pt>
    <dgm:pt modelId="{BD63C8BF-6A6D-4C4E-9F2B-77A941FB9A64}">
      <dgm:prSet phldrT="[Text]"/>
      <dgm:spPr/>
      <dgm:t>
        <a:bodyPr/>
        <a:lstStyle/>
        <a:p>
          <a:r>
            <a:rPr lang="fr-FR" dirty="0" smtClean="0"/>
            <a:t>Exploiter l’énergie mécanique </a:t>
          </a:r>
          <a:endParaRPr lang="fr-FR" dirty="0"/>
        </a:p>
      </dgm:t>
    </dgm:pt>
    <dgm:pt modelId="{36CE909C-064F-304B-9245-381B46B4ADEE}" type="parTrans" cxnId="{9777670D-A893-CC44-8315-A8445C776637}">
      <dgm:prSet/>
      <dgm:spPr/>
      <dgm:t>
        <a:bodyPr/>
        <a:lstStyle/>
        <a:p>
          <a:endParaRPr lang="fr-FR"/>
        </a:p>
      </dgm:t>
    </dgm:pt>
    <dgm:pt modelId="{8AB87CE1-D284-D24A-9556-8A05D0515AC3}" type="sibTrans" cxnId="{9777670D-A893-CC44-8315-A8445C776637}">
      <dgm:prSet/>
      <dgm:spPr/>
      <dgm:t>
        <a:bodyPr/>
        <a:lstStyle/>
        <a:p>
          <a:endParaRPr lang="fr-FR"/>
        </a:p>
      </dgm:t>
    </dgm:pt>
    <dgm:pt modelId="{7545849F-314F-9246-9BE7-095551B94FAF}">
      <dgm:prSet phldrT="[Text]"/>
      <dgm:spPr/>
      <dgm:t>
        <a:bodyPr/>
        <a:lstStyle/>
        <a:p>
          <a:r>
            <a:rPr lang="fr-FR" dirty="0" smtClean="0"/>
            <a:t>Transformer l’énergie mécanique de rotation en énergie mécanique de translation </a:t>
          </a:r>
          <a:endParaRPr lang="fr-FR" dirty="0"/>
        </a:p>
      </dgm:t>
    </dgm:pt>
    <dgm:pt modelId="{E64DE9A3-0419-F244-BD62-4B825D53BD10}" type="parTrans" cxnId="{CD895DDF-5F03-774B-8280-3CECFC86A8D5}">
      <dgm:prSet/>
      <dgm:spPr/>
      <dgm:t>
        <a:bodyPr/>
        <a:lstStyle/>
        <a:p>
          <a:endParaRPr lang="fr-FR"/>
        </a:p>
      </dgm:t>
    </dgm:pt>
    <dgm:pt modelId="{448F7C70-6216-0244-BECB-4F7DCCD7A742}" type="sibTrans" cxnId="{CD895DDF-5F03-774B-8280-3CECFC86A8D5}">
      <dgm:prSet/>
      <dgm:spPr/>
      <dgm:t>
        <a:bodyPr/>
        <a:lstStyle/>
        <a:p>
          <a:endParaRPr lang="fr-FR"/>
        </a:p>
      </dgm:t>
    </dgm:pt>
    <dgm:pt modelId="{378C6870-0C5E-DD44-BE4E-2AF6B0F1ACDC}">
      <dgm:prSet/>
      <dgm:spPr/>
      <dgm:t>
        <a:bodyPr/>
        <a:lstStyle/>
        <a:p>
          <a:r>
            <a:rPr lang="fr-FR" dirty="0" smtClean="0"/>
            <a:t>Guider l’axe de la pièce.</a:t>
          </a:r>
          <a:endParaRPr lang="fr-FR" dirty="0"/>
        </a:p>
      </dgm:t>
    </dgm:pt>
    <dgm:pt modelId="{A0D5B8A5-08C0-7241-A657-2878D8E47E55}" type="parTrans" cxnId="{D345090A-235A-F641-808D-57297FF17A76}">
      <dgm:prSet/>
      <dgm:spPr/>
      <dgm:t>
        <a:bodyPr/>
        <a:lstStyle/>
        <a:p>
          <a:endParaRPr lang="fr-FR"/>
        </a:p>
      </dgm:t>
    </dgm:pt>
    <dgm:pt modelId="{82FCDB3C-B03C-F04A-BA92-7A8A39AAA6F6}" type="sibTrans" cxnId="{D345090A-235A-F641-808D-57297FF17A76}">
      <dgm:prSet/>
      <dgm:spPr/>
      <dgm:t>
        <a:bodyPr/>
        <a:lstStyle/>
        <a:p>
          <a:endParaRPr lang="fr-FR"/>
        </a:p>
      </dgm:t>
    </dgm:pt>
    <dgm:pt modelId="{4C561575-F149-2B4A-B241-C8BE47EB705E}">
      <dgm:prSet/>
      <dgm:spPr/>
      <dgm:t>
        <a:bodyPr/>
        <a:lstStyle/>
        <a:p>
          <a:r>
            <a:rPr lang="fr-FR" dirty="0" smtClean="0"/>
            <a:t>Ne pas altérer la matière à traiter </a:t>
          </a:r>
          <a:endParaRPr lang="fr-FR" dirty="0"/>
        </a:p>
      </dgm:t>
    </dgm:pt>
    <dgm:pt modelId="{A5D6A6DA-B898-1D4C-8654-0D448D57979A}" type="parTrans" cxnId="{3B798BAC-7EF9-DB4B-AA99-9A3133D18560}">
      <dgm:prSet/>
      <dgm:spPr/>
      <dgm:t>
        <a:bodyPr/>
        <a:lstStyle/>
        <a:p>
          <a:endParaRPr lang="fr-FR"/>
        </a:p>
      </dgm:t>
    </dgm:pt>
    <dgm:pt modelId="{501A52A9-A8B7-754C-ABF5-7C8EE4AAACCA}" type="sibTrans" cxnId="{3B798BAC-7EF9-DB4B-AA99-9A3133D18560}">
      <dgm:prSet/>
      <dgm:spPr/>
      <dgm:t>
        <a:bodyPr/>
        <a:lstStyle/>
        <a:p>
          <a:endParaRPr lang="fr-FR"/>
        </a:p>
      </dgm:t>
    </dgm:pt>
    <dgm:pt modelId="{FFA322D2-2165-A54F-ABC9-1D9AB172889C}">
      <dgm:prSet/>
      <dgm:spPr/>
      <dgm:t>
        <a:bodyPr/>
        <a:lstStyle/>
        <a:p>
          <a:r>
            <a:rPr lang="fr-FR" dirty="0" smtClean="0"/>
            <a:t>Guider les composants </a:t>
          </a:r>
          <a:endParaRPr lang="fr-FR" dirty="0"/>
        </a:p>
      </dgm:t>
    </dgm:pt>
    <dgm:pt modelId="{454ACCC4-9A03-094A-A959-0B01F80BB6A8}" type="parTrans" cxnId="{57D7C764-F30F-A342-B51D-9E7FC1A112CC}">
      <dgm:prSet/>
      <dgm:spPr/>
      <dgm:t>
        <a:bodyPr/>
        <a:lstStyle/>
        <a:p>
          <a:endParaRPr lang="fr-FR"/>
        </a:p>
      </dgm:t>
    </dgm:pt>
    <dgm:pt modelId="{D42A88AD-2FCE-EF47-98D6-98B731BDA8C9}" type="sibTrans" cxnId="{57D7C764-F30F-A342-B51D-9E7FC1A112CC}">
      <dgm:prSet/>
      <dgm:spPr/>
      <dgm:t>
        <a:bodyPr/>
        <a:lstStyle/>
        <a:p>
          <a:endParaRPr lang="fr-FR"/>
        </a:p>
      </dgm:t>
    </dgm:pt>
    <dgm:pt modelId="{48CD33FE-C42A-0D4F-A4E4-AC1620C6912A}">
      <dgm:prSet/>
      <dgm:spPr/>
      <dgm:t>
        <a:bodyPr/>
        <a:lstStyle/>
        <a:p>
          <a:r>
            <a:rPr lang="fr-FR" dirty="0" smtClean="0"/>
            <a:t>Compresser des pièces </a:t>
          </a:r>
          <a:endParaRPr lang="fr-FR" dirty="0"/>
        </a:p>
      </dgm:t>
    </dgm:pt>
    <dgm:pt modelId="{5969395E-6FBB-154A-81DA-37CEE2A13B44}" type="parTrans" cxnId="{7361239F-E79D-514B-B063-274B1137D05F}">
      <dgm:prSet/>
      <dgm:spPr/>
      <dgm:t>
        <a:bodyPr/>
        <a:lstStyle/>
        <a:p>
          <a:endParaRPr lang="fr-FR"/>
        </a:p>
      </dgm:t>
    </dgm:pt>
    <dgm:pt modelId="{23CA888A-C931-3E4F-A205-3462324D574E}" type="sibTrans" cxnId="{7361239F-E79D-514B-B063-274B1137D05F}">
      <dgm:prSet/>
      <dgm:spPr/>
      <dgm:t>
        <a:bodyPr/>
        <a:lstStyle/>
        <a:p>
          <a:endParaRPr lang="fr-FR"/>
        </a:p>
      </dgm:t>
    </dgm:pt>
    <dgm:pt modelId="{3AB6C0EA-D0D1-9148-9678-E68015F957F0}">
      <dgm:prSet/>
      <dgm:spPr/>
      <dgm:t>
        <a:bodyPr/>
        <a:lstStyle/>
        <a:p>
          <a:r>
            <a:rPr lang="fr-FR" dirty="0" smtClean="0"/>
            <a:t>Réduire le volume de la pièce </a:t>
          </a:r>
          <a:endParaRPr lang="fr-FR" dirty="0"/>
        </a:p>
      </dgm:t>
    </dgm:pt>
    <dgm:pt modelId="{1509701E-6E5A-A044-B96C-FAB72224FA4C}" type="parTrans" cxnId="{52127C9A-B5A3-954A-B75F-AA24A2ACD37E}">
      <dgm:prSet/>
      <dgm:spPr/>
      <dgm:t>
        <a:bodyPr/>
        <a:lstStyle/>
        <a:p>
          <a:endParaRPr lang="fr-FR"/>
        </a:p>
      </dgm:t>
    </dgm:pt>
    <dgm:pt modelId="{0D5D64FD-109D-4B48-9AD1-612FF2FB8B58}" type="sibTrans" cxnId="{52127C9A-B5A3-954A-B75F-AA24A2ACD37E}">
      <dgm:prSet/>
      <dgm:spPr/>
      <dgm:t>
        <a:bodyPr/>
        <a:lstStyle/>
        <a:p>
          <a:endParaRPr lang="fr-FR"/>
        </a:p>
      </dgm:t>
    </dgm:pt>
    <dgm:pt modelId="{37E8630D-3E48-4E45-85DD-0FE5506ACB6F}">
      <dgm:prSet/>
      <dgm:spPr/>
      <dgm:t>
        <a:bodyPr/>
        <a:lstStyle/>
        <a:p>
          <a:r>
            <a:rPr lang="fr-FR" dirty="0" smtClean="0"/>
            <a:t>Etre étanche au milieu extérieur</a:t>
          </a:r>
          <a:endParaRPr lang="fr-FR" dirty="0"/>
        </a:p>
      </dgm:t>
    </dgm:pt>
    <dgm:pt modelId="{956FC9B5-B841-A04E-8F41-5ED136714509}" type="parTrans" cxnId="{EEE67324-A2EF-8E40-B06B-47EA2787151A}">
      <dgm:prSet/>
      <dgm:spPr/>
      <dgm:t>
        <a:bodyPr/>
        <a:lstStyle/>
        <a:p>
          <a:endParaRPr lang="fr-FR"/>
        </a:p>
      </dgm:t>
    </dgm:pt>
    <dgm:pt modelId="{2D8BBFED-9615-6E48-8FA7-3A962338A730}" type="sibTrans" cxnId="{EEE67324-A2EF-8E40-B06B-47EA2787151A}">
      <dgm:prSet/>
      <dgm:spPr/>
      <dgm:t>
        <a:bodyPr/>
        <a:lstStyle/>
        <a:p>
          <a:endParaRPr lang="fr-FR"/>
        </a:p>
      </dgm:t>
    </dgm:pt>
    <dgm:pt modelId="{91AEBFE1-C7F2-5A4C-A530-79BC12DE02DA}" type="pres">
      <dgm:prSet presAssocID="{1D7A8885-B4AE-D142-81E6-BAC043A2219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1FB2068-364E-1F46-9D04-A09E930E26F4}" type="pres">
      <dgm:prSet presAssocID="{4012CB86-850C-5640-9AA3-4A75C9892948}" presName="root1" presStyleCnt="0"/>
      <dgm:spPr/>
    </dgm:pt>
    <dgm:pt modelId="{E84E1973-9904-444A-9CFB-11C063EC7572}" type="pres">
      <dgm:prSet presAssocID="{4012CB86-850C-5640-9AA3-4A75C9892948}" presName="LevelOneTextNode" presStyleLbl="node0" presStyleIdx="0" presStyleCnt="1" custScaleX="117031" custScaleY="157455" custLinFactY="-100000" custLinFactNeighborX="-34232" custLinFactNeighborY="-132762">
        <dgm:presLayoutVars>
          <dgm:chPref val="3"/>
        </dgm:presLayoutVars>
      </dgm:prSet>
      <dgm:spPr/>
    </dgm:pt>
    <dgm:pt modelId="{F3C372A3-3BFF-B24D-82EE-995AF068C60D}" type="pres">
      <dgm:prSet presAssocID="{4012CB86-850C-5640-9AA3-4A75C9892948}" presName="level2hierChild" presStyleCnt="0"/>
      <dgm:spPr/>
    </dgm:pt>
    <dgm:pt modelId="{88D406EB-6C99-D747-A649-34173BA1A1B2}" type="pres">
      <dgm:prSet presAssocID="{26F072BB-38BC-4144-B51D-51FAF90FDD03}" presName="conn2-1" presStyleLbl="parChTrans1D2" presStyleIdx="0" presStyleCnt="4"/>
      <dgm:spPr/>
    </dgm:pt>
    <dgm:pt modelId="{49481C54-FBF9-0E46-B350-12BD94EFE70E}" type="pres">
      <dgm:prSet presAssocID="{26F072BB-38BC-4144-B51D-51FAF90FDD03}" presName="connTx" presStyleLbl="parChTrans1D2" presStyleIdx="0" presStyleCnt="4"/>
      <dgm:spPr/>
    </dgm:pt>
    <dgm:pt modelId="{5DBFEC50-8560-0341-8B82-3D1C8C531966}" type="pres">
      <dgm:prSet presAssocID="{2A55E088-7F3F-8B4A-9D49-87893736CE3C}" presName="root2" presStyleCnt="0"/>
      <dgm:spPr/>
    </dgm:pt>
    <dgm:pt modelId="{F5968E62-D4C5-1F49-9436-D540D117DAD7}" type="pres">
      <dgm:prSet presAssocID="{2A55E088-7F3F-8B4A-9D49-87893736CE3C}" presName="LevelTwoTextNode" presStyleLbl="node2" presStyleIdx="0" presStyleCnt="4" custScaleX="161661" custScaleY="140649" custLinFactNeighborX="-4880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1782AB4-3523-5D4C-B285-FABF676C5A47}" type="pres">
      <dgm:prSet presAssocID="{2A55E088-7F3F-8B4A-9D49-87893736CE3C}" presName="level3hierChild" presStyleCnt="0"/>
      <dgm:spPr/>
    </dgm:pt>
    <dgm:pt modelId="{813FE04C-66B1-8F47-9C69-8E88B6D9E24A}" type="pres">
      <dgm:prSet presAssocID="{AF7FEFFC-46ED-934B-8939-76A6E18515FA}" presName="conn2-1" presStyleLbl="parChTrans1D3" presStyleIdx="0" presStyleCnt="7"/>
      <dgm:spPr/>
    </dgm:pt>
    <dgm:pt modelId="{97E395FF-F2A0-4944-886A-AFDBA1C5A687}" type="pres">
      <dgm:prSet presAssocID="{AF7FEFFC-46ED-934B-8939-76A6E18515FA}" presName="connTx" presStyleLbl="parChTrans1D3" presStyleIdx="0" presStyleCnt="7"/>
      <dgm:spPr/>
    </dgm:pt>
    <dgm:pt modelId="{AA5F456D-5F82-8A44-897E-35E1D701D011}" type="pres">
      <dgm:prSet presAssocID="{55FAA309-85CC-694A-AC48-D4330E6DA290}" presName="root2" presStyleCnt="0"/>
      <dgm:spPr/>
    </dgm:pt>
    <dgm:pt modelId="{5FDEFE47-F25A-C143-BC8E-F38F33A286F4}" type="pres">
      <dgm:prSet presAssocID="{55FAA309-85CC-694A-AC48-D4330E6DA290}" presName="LevelTwoTextNode" presStyleLbl="node3" presStyleIdx="0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8826977-A428-CC48-9D50-C598913544D3}" type="pres">
      <dgm:prSet presAssocID="{55FAA309-85CC-694A-AC48-D4330E6DA290}" presName="level3hierChild" presStyleCnt="0"/>
      <dgm:spPr/>
    </dgm:pt>
    <dgm:pt modelId="{F1BDF252-F2D6-E24D-B03B-8E77E0AD46AC}" type="pres">
      <dgm:prSet presAssocID="{7BB5817F-B73B-A646-B13A-4C90F471EA59}" presName="conn2-1" presStyleLbl="parChTrans1D3" presStyleIdx="1" presStyleCnt="7"/>
      <dgm:spPr/>
    </dgm:pt>
    <dgm:pt modelId="{7F01AF76-B9FB-5C42-9D86-5404D5A399DB}" type="pres">
      <dgm:prSet presAssocID="{7BB5817F-B73B-A646-B13A-4C90F471EA59}" presName="connTx" presStyleLbl="parChTrans1D3" presStyleIdx="1" presStyleCnt="7"/>
      <dgm:spPr/>
    </dgm:pt>
    <dgm:pt modelId="{F6640F0C-DACE-864C-9F32-CC41ADD9A5D7}" type="pres">
      <dgm:prSet presAssocID="{A64E0864-9AB6-6B47-A2FB-D5559864C918}" presName="root2" presStyleCnt="0"/>
      <dgm:spPr/>
    </dgm:pt>
    <dgm:pt modelId="{088F7897-9461-064D-B608-0701A6047F7C}" type="pres">
      <dgm:prSet presAssocID="{A64E0864-9AB6-6B47-A2FB-D5559864C918}" presName="LevelTwoTextNode" presStyleLbl="node3" presStyleIdx="1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41302C2-0DF4-3246-BA4F-5E9E9DA151F1}" type="pres">
      <dgm:prSet presAssocID="{A64E0864-9AB6-6B47-A2FB-D5559864C918}" presName="level3hierChild" presStyleCnt="0"/>
      <dgm:spPr/>
    </dgm:pt>
    <dgm:pt modelId="{DEB26115-FB15-C946-96AB-19B8F973BE21}" type="pres">
      <dgm:prSet presAssocID="{36CE909C-064F-304B-9245-381B46B4ADEE}" presName="conn2-1" presStyleLbl="parChTrans1D2" presStyleIdx="1" presStyleCnt="4"/>
      <dgm:spPr/>
    </dgm:pt>
    <dgm:pt modelId="{0BDA27E1-6187-824A-BB2E-7EB39F7F9359}" type="pres">
      <dgm:prSet presAssocID="{36CE909C-064F-304B-9245-381B46B4ADEE}" presName="connTx" presStyleLbl="parChTrans1D2" presStyleIdx="1" presStyleCnt="4"/>
      <dgm:spPr/>
    </dgm:pt>
    <dgm:pt modelId="{E52F28EA-2C88-EE4A-AC8E-C7E37FCC78ED}" type="pres">
      <dgm:prSet presAssocID="{BD63C8BF-6A6D-4C4E-9F2B-77A941FB9A64}" presName="root2" presStyleCnt="0"/>
      <dgm:spPr/>
    </dgm:pt>
    <dgm:pt modelId="{E474409A-7C99-4A4C-BDF4-B796BE3ACD3C}" type="pres">
      <dgm:prSet presAssocID="{BD63C8BF-6A6D-4C4E-9F2B-77A941FB9A64}" presName="LevelTwoTextNode" presStyleLbl="node2" presStyleIdx="1" presStyleCnt="4" custScaleX="140723" custLinFactNeighborX="-37546" custLinFactNeighborY="-6382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8A83E46-1C51-434A-B87F-D72797344823}" type="pres">
      <dgm:prSet presAssocID="{BD63C8BF-6A6D-4C4E-9F2B-77A941FB9A64}" presName="level3hierChild" presStyleCnt="0"/>
      <dgm:spPr/>
    </dgm:pt>
    <dgm:pt modelId="{0064047B-C61E-1F40-9A8A-E2AD74B3F609}" type="pres">
      <dgm:prSet presAssocID="{E64DE9A3-0419-F244-BD62-4B825D53BD10}" presName="conn2-1" presStyleLbl="parChTrans1D3" presStyleIdx="2" presStyleCnt="7"/>
      <dgm:spPr/>
    </dgm:pt>
    <dgm:pt modelId="{181D420C-D57C-974E-AC48-CA2FE1E5E104}" type="pres">
      <dgm:prSet presAssocID="{E64DE9A3-0419-F244-BD62-4B825D53BD10}" presName="connTx" presStyleLbl="parChTrans1D3" presStyleIdx="2" presStyleCnt="7"/>
      <dgm:spPr/>
    </dgm:pt>
    <dgm:pt modelId="{C7386CE3-2BD7-5C4E-86FB-8BB0C44AC939}" type="pres">
      <dgm:prSet presAssocID="{7545849F-314F-9246-9BE7-095551B94FAF}" presName="root2" presStyleCnt="0"/>
      <dgm:spPr/>
    </dgm:pt>
    <dgm:pt modelId="{13CF1DAE-2AF7-1A4D-B58F-23423B923468}" type="pres">
      <dgm:prSet presAssocID="{7545849F-314F-9246-9BE7-095551B94FAF}" presName="LevelTwoTextNode" presStyleLbl="node3" presStyleIdx="2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51A2239-C996-3C4B-A512-E993C534A372}" type="pres">
      <dgm:prSet presAssocID="{7545849F-314F-9246-9BE7-095551B94FAF}" presName="level3hierChild" presStyleCnt="0"/>
      <dgm:spPr/>
    </dgm:pt>
    <dgm:pt modelId="{28816AEB-DE5F-1441-AF13-D273FA8D83E4}" type="pres">
      <dgm:prSet presAssocID="{454ACCC4-9A03-094A-A959-0B01F80BB6A8}" presName="conn2-1" presStyleLbl="parChTrans1D3" presStyleIdx="3" presStyleCnt="7"/>
      <dgm:spPr/>
    </dgm:pt>
    <dgm:pt modelId="{31B9EC06-5232-EE43-82FD-5CBEA0BC0392}" type="pres">
      <dgm:prSet presAssocID="{454ACCC4-9A03-094A-A959-0B01F80BB6A8}" presName="connTx" presStyleLbl="parChTrans1D3" presStyleIdx="3" presStyleCnt="7"/>
      <dgm:spPr/>
    </dgm:pt>
    <dgm:pt modelId="{39C7033A-7B0B-3043-A0D5-1F94B38B89CD}" type="pres">
      <dgm:prSet presAssocID="{FFA322D2-2165-A54F-ABC9-1D9AB172889C}" presName="root2" presStyleCnt="0"/>
      <dgm:spPr/>
    </dgm:pt>
    <dgm:pt modelId="{A18136EE-4CD0-FF4D-966C-F034B68B5A54}" type="pres">
      <dgm:prSet presAssocID="{FFA322D2-2165-A54F-ABC9-1D9AB172889C}" presName="LevelTwoTextNode" presStyleLbl="node3" presStyleIdx="3" presStyleCnt="7" custLinFactNeighborX="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FD76637-0E3A-B543-B6F4-3808AF370296}" type="pres">
      <dgm:prSet presAssocID="{FFA322D2-2165-A54F-ABC9-1D9AB172889C}" presName="level3hierChild" presStyleCnt="0"/>
      <dgm:spPr/>
    </dgm:pt>
    <dgm:pt modelId="{AC0338CA-0990-3343-8F88-3CB22B5127D9}" type="pres">
      <dgm:prSet presAssocID="{5969395E-6FBB-154A-81DA-37CEE2A13B44}" presName="conn2-1" presStyleLbl="parChTrans1D2" presStyleIdx="2" presStyleCnt="4"/>
      <dgm:spPr/>
    </dgm:pt>
    <dgm:pt modelId="{67AF246F-7356-3F4D-B094-AD1F3EF4436C}" type="pres">
      <dgm:prSet presAssocID="{5969395E-6FBB-154A-81DA-37CEE2A13B44}" presName="connTx" presStyleLbl="parChTrans1D2" presStyleIdx="2" presStyleCnt="4"/>
      <dgm:spPr/>
    </dgm:pt>
    <dgm:pt modelId="{4EAFA7A7-4CC9-934A-BFE6-2ABC92034720}" type="pres">
      <dgm:prSet presAssocID="{48CD33FE-C42A-0D4F-A4E4-AC1620C6912A}" presName="root2" presStyleCnt="0"/>
      <dgm:spPr/>
    </dgm:pt>
    <dgm:pt modelId="{85938548-E8DF-B74A-B6D6-2A8EA49C5BD1}" type="pres">
      <dgm:prSet presAssocID="{48CD33FE-C42A-0D4F-A4E4-AC1620C6912A}" presName="LevelTwoTextNode" presStyleLbl="node2" presStyleIdx="2" presStyleCnt="4" custScaleX="122526" custLinFactY="-57677" custLinFactNeighborX="-30035" custLinFactNeighborY="-10000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5ED1F0C-9370-114A-A2C8-74D63FFD5565}" type="pres">
      <dgm:prSet presAssocID="{48CD33FE-C42A-0D4F-A4E4-AC1620C6912A}" presName="level3hierChild" presStyleCnt="0"/>
      <dgm:spPr/>
    </dgm:pt>
    <dgm:pt modelId="{7892DBC8-EAC4-1144-8925-7AB83F46729A}" type="pres">
      <dgm:prSet presAssocID="{A0D5B8A5-08C0-7241-A657-2878D8E47E55}" presName="conn2-1" presStyleLbl="parChTrans1D3" presStyleIdx="4" presStyleCnt="7"/>
      <dgm:spPr/>
    </dgm:pt>
    <dgm:pt modelId="{43FC5E08-1612-3E4F-ACFC-50D8EF0806A2}" type="pres">
      <dgm:prSet presAssocID="{A0D5B8A5-08C0-7241-A657-2878D8E47E55}" presName="connTx" presStyleLbl="parChTrans1D3" presStyleIdx="4" presStyleCnt="7"/>
      <dgm:spPr/>
    </dgm:pt>
    <dgm:pt modelId="{BC1356CC-B3DC-3A4C-8B81-5FFAD4654B0B}" type="pres">
      <dgm:prSet presAssocID="{378C6870-0C5E-DD44-BE4E-2AF6B0F1ACDC}" presName="root2" presStyleCnt="0"/>
      <dgm:spPr/>
    </dgm:pt>
    <dgm:pt modelId="{8171CAFE-A007-BB44-9A24-ACB09F169945}" type="pres">
      <dgm:prSet presAssocID="{378C6870-0C5E-DD44-BE4E-2AF6B0F1ACDC}" presName="LevelTwoTextNode" presStyleLbl="node3" presStyleIdx="4" presStyleCnt="7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fr-FR"/>
        </a:p>
      </dgm:t>
    </dgm:pt>
    <dgm:pt modelId="{DA024AB7-D7B4-E345-A57F-046A7C4123A0}" type="pres">
      <dgm:prSet presAssocID="{378C6870-0C5E-DD44-BE4E-2AF6B0F1ACDC}" presName="level3hierChild" presStyleCnt="0"/>
      <dgm:spPr/>
    </dgm:pt>
    <dgm:pt modelId="{61F022E5-7CBB-2A44-821D-993FB3E8C8F6}" type="pres">
      <dgm:prSet presAssocID="{1509701E-6E5A-A044-B96C-FAB72224FA4C}" presName="conn2-1" presStyleLbl="parChTrans1D3" presStyleIdx="5" presStyleCnt="7"/>
      <dgm:spPr/>
    </dgm:pt>
    <dgm:pt modelId="{01361611-AA6E-B842-B8F2-9277280B384D}" type="pres">
      <dgm:prSet presAssocID="{1509701E-6E5A-A044-B96C-FAB72224FA4C}" presName="connTx" presStyleLbl="parChTrans1D3" presStyleIdx="5" presStyleCnt="7"/>
      <dgm:spPr/>
    </dgm:pt>
    <dgm:pt modelId="{53A0FFA2-87C6-B845-A5EA-AA1FF5EDDAA7}" type="pres">
      <dgm:prSet presAssocID="{3AB6C0EA-D0D1-9148-9678-E68015F957F0}" presName="root2" presStyleCnt="0"/>
      <dgm:spPr/>
    </dgm:pt>
    <dgm:pt modelId="{5DD101A4-603C-034A-B466-D65CD63689F6}" type="pres">
      <dgm:prSet presAssocID="{3AB6C0EA-D0D1-9148-9678-E68015F957F0}" presName="LevelTwoTextNode" presStyleLbl="node3" presStyleIdx="5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E644DB7-C269-3242-940D-EDE573C3F9E3}" type="pres">
      <dgm:prSet presAssocID="{3AB6C0EA-D0D1-9148-9678-E68015F957F0}" presName="level3hierChild" presStyleCnt="0"/>
      <dgm:spPr/>
    </dgm:pt>
    <dgm:pt modelId="{3FDC4A4A-7ADE-D140-8335-634526BD759C}" type="pres">
      <dgm:prSet presAssocID="{956FC9B5-B841-A04E-8F41-5ED136714509}" presName="conn2-1" presStyleLbl="parChTrans1D2" presStyleIdx="3" presStyleCnt="4"/>
      <dgm:spPr/>
    </dgm:pt>
    <dgm:pt modelId="{B861CBBA-2769-6848-8DF1-7E1E49388209}" type="pres">
      <dgm:prSet presAssocID="{956FC9B5-B841-A04E-8F41-5ED136714509}" presName="connTx" presStyleLbl="parChTrans1D2" presStyleIdx="3" presStyleCnt="4"/>
      <dgm:spPr/>
    </dgm:pt>
    <dgm:pt modelId="{B6B1DE6A-8C1A-4D48-A068-AD8B6815FBE6}" type="pres">
      <dgm:prSet presAssocID="{37E8630D-3E48-4E45-85DD-0FE5506ACB6F}" presName="root2" presStyleCnt="0"/>
      <dgm:spPr/>
    </dgm:pt>
    <dgm:pt modelId="{40EDCF7C-A288-3C4E-8ADF-71773EE10D23}" type="pres">
      <dgm:prSet presAssocID="{37E8630D-3E48-4E45-85DD-0FE5506ACB6F}" presName="LevelTwoTextNode" presStyleLbl="node2" presStyleIdx="3" presStyleCnt="4" custScaleX="138844" custLinFactY="-38907" custLinFactNeighborX="-45054" custLinFactNeighborY="-10000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D3363E8-7C8A-3D44-935F-C6259FC3EE28}" type="pres">
      <dgm:prSet presAssocID="{37E8630D-3E48-4E45-85DD-0FE5506ACB6F}" presName="level3hierChild" presStyleCnt="0"/>
      <dgm:spPr/>
    </dgm:pt>
    <dgm:pt modelId="{968BD3CE-25F8-F340-ABA1-DDE547EF0F2A}" type="pres">
      <dgm:prSet presAssocID="{A5D6A6DA-B898-1D4C-8654-0D448D57979A}" presName="conn2-1" presStyleLbl="parChTrans1D3" presStyleIdx="6" presStyleCnt="7"/>
      <dgm:spPr/>
    </dgm:pt>
    <dgm:pt modelId="{3F09AEAA-448A-4848-B3C7-2C2040B8F233}" type="pres">
      <dgm:prSet presAssocID="{A5D6A6DA-B898-1D4C-8654-0D448D57979A}" presName="connTx" presStyleLbl="parChTrans1D3" presStyleIdx="6" presStyleCnt="7"/>
      <dgm:spPr/>
    </dgm:pt>
    <dgm:pt modelId="{E78B6C02-6EA0-474A-86FA-5EAC64EFF3A0}" type="pres">
      <dgm:prSet presAssocID="{4C561575-F149-2B4A-B241-C8BE47EB705E}" presName="root2" presStyleCnt="0"/>
      <dgm:spPr/>
    </dgm:pt>
    <dgm:pt modelId="{D0E36F4E-0807-7D43-BE92-AEE97FE84E0C}" type="pres">
      <dgm:prSet presAssocID="{4C561575-F149-2B4A-B241-C8BE47EB705E}" presName="LevelTwoTextNode" presStyleLbl="node3" presStyleIdx="6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AC24169-0FAD-F64F-888D-427EE042D3A2}" type="pres">
      <dgm:prSet presAssocID="{4C561575-F149-2B4A-B241-C8BE47EB705E}" presName="level3hierChild" presStyleCnt="0"/>
      <dgm:spPr/>
    </dgm:pt>
  </dgm:ptLst>
  <dgm:cxnLst>
    <dgm:cxn modelId="{64338288-624D-944E-8A5C-F560835A499E}" type="presOf" srcId="{1509701E-6E5A-A044-B96C-FAB72224FA4C}" destId="{01361611-AA6E-B842-B8F2-9277280B384D}" srcOrd="1" destOrd="0" presId="urn:microsoft.com/office/officeart/2005/8/layout/hierarchy2"/>
    <dgm:cxn modelId="{CD895DDF-5F03-774B-8280-3CECFC86A8D5}" srcId="{BD63C8BF-6A6D-4C4E-9F2B-77A941FB9A64}" destId="{7545849F-314F-9246-9BE7-095551B94FAF}" srcOrd="0" destOrd="0" parTransId="{E64DE9A3-0419-F244-BD62-4B825D53BD10}" sibTransId="{448F7C70-6216-0244-BECB-4F7DCCD7A742}"/>
    <dgm:cxn modelId="{792859CE-44B8-F947-B94E-015E56227B06}" type="presOf" srcId="{E64DE9A3-0419-F244-BD62-4B825D53BD10}" destId="{0064047B-C61E-1F40-9A8A-E2AD74B3F609}" srcOrd="0" destOrd="0" presId="urn:microsoft.com/office/officeart/2005/8/layout/hierarchy2"/>
    <dgm:cxn modelId="{26BCDED5-D5E7-304A-9835-64A8812F33A6}" type="presOf" srcId="{3AB6C0EA-D0D1-9148-9678-E68015F957F0}" destId="{5DD101A4-603C-034A-B466-D65CD63689F6}" srcOrd="0" destOrd="0" presId="urn:microsoft.com/office/officeart/2005/8/layout/hierarchy2"/>
    <dgm:cxn modelId="{0FE7212A-50CD-F44B-8B6A-8859442204A2}" srcId="{4012CB86-850C-5640-9AA3-4A75C9892948}" destId="{2A55E088-7F3F-8B4A-9D49-87893736CE3C}" srcOrd="0" destOrd="0" parTransId="{26F072BB-38BC-4144-B51D-51FAF90FDD03}" sibTransId="{6863F845-B4C6-1441-8AE3-3064BB9C593F}"/>
    <dgm:cxn modelId="{9A6DDE1B-AA7F-0A48-BA1B-217B7B133F98}" srcId="{2A55E088-7F3F-8B4A-9D49-87893736CE3C}" destId="{55FAA309-85CC-694A-AC48-D4330E6DA290}" srcOrd="0" destOrd="0" parTransId="{AF7FEFFC-46ED-934B-8939-76A6E18515FA}" sibTransId="{F6D48919-375E-1A4F-A804-CDBE9D381574}"/>
    <dgm:cxn modelId="{F1EE3CAA-C61E-5B4C-A291-B9AD40F09F11}" srcId="{1D7A8885-B4AE-D142-81E6-BAC043A2219B}" destId="{4012CB86-850C-5640-9AA3-4A75C9892948}" srcOrd="0" destOrd="0" parTransId="{7A2ACD4F-CBD7-6147-BFA7-C3450409393D}" sibTransId="{78E427B7-92E2-B347-8DB2-AE9F764CA402}"/>
    <dgm:cxn modelId="{49B06FAE-A1A5-E34A-B44D-F4F9F13FDE50}" type="presOf" srcId="{26F072BB-38BC-4144-B51D-51FAF90FDD03}" destId="{49481C54-FBF9-0E46-B350-12BD94EFE70E}" srcOrd="1" destOrd="0" presId="urn:microsoft.com/office/officeart/2005/8/layout/hierarchy2"/>
    <dgm:cxn modelId="{E572D5A7-889B-5F4F-8744-15B14C5ADF7C}" type="presOf" srcId="{956FC9B5-B841-A04E-8F41-5ED136714509}" destId="{B861CBBA-2769-6848-8DF1-7E1E49388209}" srcOrd="1" destOrd="0" presId="urn:microsoft.com/office/officeart/2005/8/layout/hierarchy2"/>
    <dgm:cxn modelId="{314F18CC-9F7C-B04C-99C2-B8736DA79E39}" srcId="{2A55E088-7F3F-8B4A-9D49-87893736CE3C}" destId="{A64E0864-9AB6-6B47-A2FB-D5559864C918}" srcOrd="1" destOrd="0" parTransId="{7BB5817F-B73B-A646-B13A-4C90F471EA59}" sibTransId="{931A47D4-13EB-E149-B178-2B16D7A9CBC6}"/>
    <dgm:cxn modelId="{EEE67324-A2EF-8E40-B06B-47EA2787151A}" srcId="{4012CB86-850C-5640-9AA3-4A75C9892948}" destId="{37E8630D-3E48-4E45-85DD-0FE5506ACB6F}" srcOrd="3" destOrd="0" parTransId="{956FC9B5-B841-A04E-8F41-5ED136714509}" sibTransId="{2D8BBFED-9615-6E48-8FA7-3A962338A730}"/>
    <dgm:cxn modelId="{9777670D-A893-CC44-8315-A8445C776637}" srcId="{4012CB86-850C-5640-9AA3-4A75C9892948}" destId="{BD63C8BF-6A6D-4C4E-9F2B-77A941FB9A64}" srcOrd="1" destOrd="0" parTransId="{36CE909C-064F-304B-9245-381B46B4ADEE}" sibTransId="{8AB87CE1-D284-D24A-9556-8A05D0515AC3}"/>
    <dgm:cxn modelId="{3BA0DD42-8A56-9E42-8640-598D9D87802D}" type="presOf" srcId="{A0D5B8A5-08C0-7241-A657-2878D8E47E55}" destId="{43FC5E08-1612-3E4F-ACFC-50D8EF0806A2}" srcOrd="1" destOrd="0" presId="urn:microsoft.com/office/officeart/2005/8/layout/hierarchy2"/>
    <dgm:cxn modelId="{DA60613A-6008-D444-84A7-5DC2CD3EAFBF}" type="presOf" srcId="{A64E0864-9AB6-6B47-A2FB-D5559864C918}" destId="{088F7897-9461-064D-B608-0701A6047F7C}" srcOrd="0" destOrd="0" presId="urn:microsoft.com/office/officeart/2005/8/layout/hierarchy2"/>
    <dgm:cxn modelId="{F90375F3-62BE-8E4C-A93A-D0073992B53A}" type="presOf" srcId="{26F072BB-38BC-4144-B51D-51FAF90FDD03}" destId="{88D406EB-6C99-D747-A649-34173BA1A1B2}" srcOrd="0" destOrd="0" presId="urn:microsoft.com/office/officeart/2005/8/layout/hierarchy2"/>
    <dgm:cxn modelId="{5D8CC76E-9725-D94A-AE92-4F5DFB0F0C62}" type="presOf" srcId="{2A55E088-7F3F-8B4A-9D49-87893736CE3C}" destId="{F5968E62-D4C5-1F49-9436-D540D117DAD7}" srcOrd="0" destOrd="0" presId="urn:microsoft.com/office/officeart/2005/8/layout/hierarchy2"/>
    <dgm:cxn modelId="{9F10D162-96B1-F04E-B0CF-B10A0A7F32F9}" type="presOf" srcId="{7545849F-314F-9246-9BE7-095551B94FAF}" destId="{13CF1DAE-2AF7-1A4D-B58F-23423B923468}" srcOrd="0" destOrd="0" presId="urn:microsoft.com/office/officeart/2005/8/layout/hierarchy2"/>
    <dgm:cxn modelId="{3EB5A91B-0679-EB47-B823-259CF3AF47A8}" type="presOf" srcId="{48CD33FE-C42A-0D4F-A4E4-AC1620C6912A}" destId="{85938548-E8DF-B74A-B6D6-2A8EA49C5BD1}" srcOrd="0" destOrd="0" presId="urn:microsoft.com/office/officeart/2005/8/layout/hierarchy2"/>
    <dgm:cxn modelId="{5E397B2F-67A6-8C46-8FC8-34AF6DD254A8}" type="presOf" srcId="{956FC9B5-B841-A04E-8F41-5ED136714509}" destId="{3FDC4A4A-7ADE-D140-8335-634526BD759C}" srcOrd="0" destOrd="0" presId="urn:microsoft.com/office/officeart/2005/8/layout/hierarchy2"/>
    <dgm:cxn modelId="{9B38C5A3-90BB-A345-B762-EC619F52BCF9}" type="presOf" srcId="{454ACCC4-9A03-094A-A959-0B01F80BB6A8}" destId="{28816AEB-DE5F-1441-AF13-D273FA8D83E4}" srcOrd="0" destOrd="0" presId="urn:microsoft.com/office/officeart/2005/8/layout/hierarchy2"/>
    <dgm:cxn modelId="{BF1E58B0-72FD-8449-9A9D-286A20BA0B5A}" type="presOf" srcId="{37E8630D-3E48-4E45-85DD-0FE5506ACB6F}" destId="{40EDCF7C-A288-3C4E-8ADF-71773EE10D23}" srcOrd="0" destOrd="0" presId="urn:microsoft.com/office/officeart/2005/8/layout/hierarchy2"/>
    <dgm:cxn modelId="{708D2506-FD69-434A-93DF-39B99C6466FD}" type="presOf" srcId="{AF7FEFFC-46ED-934B-8939-76A6E18515FA}" destId="{813FE04C-66B1-8F47-9C69-8E88B6D9E24A}" srcOrd="0" destOrd="0" presId="urn:microsoft.com/office/officeart/2005/8/layout/hierarchy2"/>
    <dgm:cxn modelId="{FF3A2E9C-7500-CF47-BF1A-F7A814B19C27}" type="presOf" srcId="{1D7A8885-B4AE-D142-81E6-BAC043A2219B}" destId="{91AEBFE1-C7F2-5A4C-A530-79BC12DE02DA}" srcOrd="0" destOrd="0" presId="urn:microsoft.com/office/officeart/2005/8/layout/hierarchy2"/>
    <dgm:cxn modelId="{BE9F32C7-C980-284D-A896-5DB49E8D777E}" type="presOf" srcId="{7BB5817F-B73B-A646-B13A-4C90F471EA59}" destId="{F1BDF252-F2D6-E24D-B03B-8E77E0AD46AC}" srcOrd="0" destOrd="0" presId="urn:microsoft.com/office/officeart/2005/8/layout/hierarchy2"/>
    <dgm:cxn modelId="{5A4ECC39-BDDD-7446-8F92-D9D50E3A7EE7}" type="presOf" srcId="{A5D6A6DA-B898-1D4C-8654-0D448D57979A}" destId="{3F09AEAA-448A-4848-B3C7-2C2040B8F233}" srcOrd="1" destOrd="0" presId="urn:microsoft.com/office/officeart/2005/8/layout/hierarchy2"/>
    <dgm:cxn modelId="{D14D2AE9-A4D7-CB40-B33B-834555DF9CA2}" type="presOf" srcId="{A0D5B8A5-08C0-7241-A657-2878D8E47E55}" destId="{7892DBC8-EAC4-1144-8925-7AB83F46729A}" srcOrd="0" destOrd="0" presId="urn:microsoft.com/office/officeart/2005/8/layout/hierarchy2"/>
    <dgm:cxn modelId="{3B798BAC-7EF9-DB4B-AA99-9A3133D18560}" srcId="{37E8630D-3E48-4E45-85DD-0FE5506ACB6F}" destId="{4C561575-F149-2B4A-B241-C8BE47EB705E}" srcOrd="0" destOrd="0" parTransId="{A5D6A6DA-B898-1D4C-8654-0D448D57979A}" sibTransId="{501A52A9-A8B7-754C-ABF5-7C8EE4AAACCA}"/>
    <dgm:cxn modelId="{ABE49A54-2E03-794D-B955-97D0F3868123}" type="presOf" srcId="{378C6870-0C5E-DD44-BE4E-2AF6B0F1ACDC}" destId="{8171CAFE-A007-BB44-9A24-ACB09F169945}" srcOrd="0" destOrd="0" presId="urn:microsoft.com/office/officeart/2005/8/layout/hierarchy2"/>
    <dgm:cxn modelId="{52127C9A-B5A3-954A-B75F-AA24A2ACD37E}" srcId="{48CD33FE-C42A-0D4F-A4E4-AC1620C6912A}" destId="{3AB6C0EA-D0D1-9148-9678-E68015F957F0}" srcOrd="1" destOrd="0" parTransId="{1509701E-6E5A-A044-B96C-FAB72224FA4C}" sibTransId="{0D5D64FD-109D-4B48-9AD1-612FF2FB8B58}"/>
    <dgm:cxn modelId="{8882035B-3F42-EF4C-B86C-10DBD6B3A245}" type="presOf" srcId="{4012CB86-850C-5640-9AA3-4A75C9892948}" destId="{E84E1973-9904-444A-9CFB-11C063EC7572}" srcOrd="0" destOrd="0" presId="urn:microsoft.com/office/officeart/2005/8/layout/hierarchy2"/>
    <dgm:cxn modelId="{D41EF337-20DF-FE4F-86AD-8BD0EDACBA17}" type="presOf" srcId="{5969395E-6FBB-154A-81DA-37CEE2A13B44}" destId="{67AF246F-7356-3F4D-B094-AD1F3EF4436C}" srcOrd="1" destOrd="0" presId="urn:microsoft.com/office/officeart/2005/8/layout/hierarchy2"/>
    <dgm:cxn modelId="{A125872E-8B42-BA4F-8B9F-8AFAF70BC3EE}" type="presOf" srcId="{5969395E-6FBB-154A-81DA-37CEE2A13B44}" destId="{AC0338CA-0990-3343-8F88-3CB22B5127D9}" srcOrd="0" destOrd="0" presId="urn:microsoft.com/office/officeart/2005/8/layout/hierarchy2"/>
    <dgm:cxn modelId="{7361239F-E79D-514B-B063-274B1137D05F}" srcId="{4012CB86-850C-5640-9AA3-4A75C9892948}" destId="{48CD33FE-C42A-0D4F-A4E4-AC1620C6912A}" srcOrd="2" destOrd="0" parTransId="{5969395E-6FBB-154A-81DA-37CEE2A13B44}" sibTransId="{23CA888A-C931-3E4F-A205-3462324D574E}"/>
    <dgm:cxn modelId="{4F00CDB4-736C-6744-BAEB-447E6739F36C}" type="presOf" srcId="{454ACCC4-9A03-094A-A959-0B01F80BB6A8}" destId="{31B9EC06-5232-EE43-82FD-5CBEA0BC0392}" srcOrd="1" destOrd="0" presId="urn:microsoft.com/office/officeart/2005/8/layout/hierarchy2"/>
    <dgm:cxn modelId="{D345090A-235A-F641-808D-57297FF17A76}" srcId="{48CD33FE-C42A-0D4F-A4E4-AC1620C6912A}" destId="{378C6870-0C5E-DD44-BE4E-2AF6B0F1ACDC}" srcOrd="0" destOrd="0" parTransId="{A0D5B8A5-08C0-7241-A657-2878D8E47E55}" sibTransId="{82FCDB3C-B03C-F04A-BA92-7A8A39AAA6F6}"/>
    <dgm:cxn modelId="{11A6A2C3-D53A-324F-A620-4E56F71729D7}" type="presOf" srcId="{36CE909C-064F-304B-9245-381B46B4ADEE}" destId="{0BDA27E1-6187-824A-BB2E-7EB39F7F9359}" srcOrd="1" destOrd="0" presId="urn:microsoft.com/office/officeart/2005/8/layout/hierarchy2"/>
    <dgm:cxn modelId="{E9B409A6-F3E1-BC43-8A1C-23BF844B6946}" type="presOf" srcId="{1509701E-6E5A-A044-B96C-FAB72224FA4C}" destId="{61F022E5-7CBB-2A44-821D-993FB3E8C8F6}" srcOrd="0" destOrd="0" presId="urn:microsoft.com/office/officeart/2005/8/layout/hierarchy2"/>
    <dgm:cxn modelId="{C2DF8004-5F51-8549-B63C-954DBAACEC1B}" type="presOf" srcId="{A5D6A6DA-B898-1D4C-8654-0D448D57979A}" destId="{968BD3CE-25F8-F340-ABA1-DDE547EF0F2A}" srcOrd="0" destOrd="0" presId="urn:microsoft.com/office/officeart/2005/8/layout/hierarchy2"/>
    <dgm:cxn modelId="{2B510709-68B9-ED47-AFC9-DD22A33CF1D7}" type="presOf" srcId="{FFA322D2-2165-A54F-ABC9-1D9AB172889C}" destId="{A18136EE-4CD0-FF4D-966C-F034B68B5A54}" srcOrd="0" destOrd="0" presId="urn:microsoft.com/office/officeart/2005/8/layout/hierarchy2"/>
    <dgm:cxn modelId="{727EEC4C-B6E9-024B-BEAE-E13893BB19E1}" type="presOf" srcId="{E64DE9A3-0419-F244-BD62-4B825D53BD10}" destId="{181D420C-D57C-974E-AC48-CA2FE1E5E104}" srcOrd="1" destOrd="0" presId="urn:microsoft.com/office/officeart/2005/8/layout/hierarchy2"/>
    <dgm:cxn modelId="{55787BE5-E0C6-8D43-8C5B-A0267589403F}" type="presOf" srcId="{36CE909C-064F-304B-9245-381B46B4ADEE}" destId="{DEB26115-FB15-C946-96AB-19B8F973BE21}" srcOrd="0" destOrd="0" presId="urn:microsoft.com/office/officeart/2005/8/layout/hierarchy2"/>
    <dgm:cxn modelId="{9C5FA9AC-9120-1C46-B289-0CA06A24DA80}" type="presOf" srcId="{4C561575-F149-2B4A-B241-C8BE47EB705E}" destId="{D0E36F4E-0807-7D43-BE92-AEE97FE84E0C}" srcOrd="0" destOrd="0" presId="urn:microsoft.com/office/officeart/2005/8/layout/hierarchy2"/>
    <dgm:cxn modelId="{8896A75E-78D5-0A4D-94BC-B1B9C2A45F67}" type="presOf" srcId="{BD63C8BF-6A6D-4C4E-9F2B-77A941FB9A64}" destId="{E474409A-7C99-4A4C-BDF4-B796BE3ACD3C}" srcOrd="0" destOrd="0" presId="urn:microsoft.com/office/officeart/2005/8/layout/hierarchy2"/>
    <dgm:cxn modelId="{57D7C764-F30F-A342-B51D-9E7FC1A112CC}" srcId="{BD63C8BF-6A6D-4C4E-9F2B-77A941FB9A64}" destId="{FFA322D2-2165-A54F-ABC9-1D9AB172889C}" srcOrd="1" destOrd="0" parTransId="{454ACCC4-9A03-094A-A959-0B01F80BB6A8}" sibTransId="{D42A88AD-2FCE-EF47-98D6-98B731BDA8C9}"/>
    <dgm:cxn modelId="{1D05E3F9-141C-1A4A-B1A3-4A255780E524}" type="presOf" srcId="{55FAA309-85CC-694A-AC48-D4330E6DA290}" destId="{5FDEFE47-F25A-C143-BC8E-F38F33A286F4}" srcOrd="0" destOrd="0" presId="urn:microsoft.com/office/officeart/2005/8/layout/hierarchy2"/>
    <dgm:cxn modelId="{AB79CFEA-CC3A-6049-A760-EDF37C647AA6}" type="presOf" srcId="{7BB5817F-B73B-A646-B13A-4C90F471EA59}" destId="{7F01AF76-B9FB-5C42-9D86-5404D5A399DB}" srcOrd="1" destOrd="0" presId="urn:microsoft.com/office/officeart/2005/8/layout/hierarchy2"/>
    <dgm:cxn modelId="{80EB8CE0-56F4-3A49-BE3E-65FA3034C3FF}" type="presOf" srcId="{AF7FEFFC-46ED-934B-8939-76A6E18515FA}" destId="{97E395FF-F2A0-4944-886A-AFDBA1C5A687}" srcOrd="1" destOrd="0" presId="urn:microsoft.com/office/officeart/2005/8/layout/hierarchy2"/>
    <dgm:cxn modelId="{BA7A6DCA-663A-6347-8F15-A47073ABF4E5}" type="presParOf" srcId="{91AEBFE1-C7F2-5A4C-A530-79BC12DE02DA}" destId="{41FB2068-364E-1F46-9D04-A09E930E26F4}" srcOrd="0" destOrd="0" presId="urn:microsoft.com/office/officeart/2005/8/layout/hierarchy2"/>
    <dgm:cxn modelId="{7DD7B0BE-8683-FB4A-9D4F-8EF094C21BCB}" type="presParOf" srcId="{41FB2068-364E-1F46-9D04-A09E930E26F4}" destId="{E84E1973-9904-444A-9CFB-11C063EC7572}" srcOrd="0" destOrd="0" presId="urn:microsoft.com/office/officeart/2005/8/layout/hierarchy2"/>
    <dgm:cxn modelId="{C405834C-16A1-9749-9A25-6BD8B5B96BFE}" type="presParOf" srcId="{41FB2068-364E-1F46-9D04-A09E930E26F4}" destId="{F3C372A3-3BFF-B24D-82EE-995AF068C60D}" srcOrd="1" destOrd="0" presId="urn:microsoft.com/office/officeart/2005/8/layout/hierarchy2"/>
    <dgm:cxn modelId="{DBE174D4-1895-7742-B1AC-44488FFEB4FE}" type="presParOf" srcId="{F3C372A3-3BFF-B24D-82EE-995AF068C60D}" destId="{88D406EB-6C99-D747-A649-34173BA1A1B2}" srcOrd="0" destOrd="0" presId="urn:microsoft.com/office/officeart/2005/8/layout/hierarchy2"/>
    <dgm:cxn modelId="{4FBFD150-8D9C-0247-8F19-2C120DABAE77}" type="presParOf" srcId="{88D406EB-6C99-D747-A649-34173BA1A1B2}" destId="{49481C54-FBF9-0E46-B350-12BD94EFE70E}" srcOrd="0" destOrd="0" presId="urn:microsoft.com/office/officeart/2005/8/layout/hierarchy2"/>
    <dgm:cxn modelId="{2B8F835D-1EDD-0540-9CE6-31583B1420F9}" type="presParOf" srcId="{F3C372A3-3BFF-B24D-82EE-995AF068C60D}" destId="{5DBFEC50-8560-0341-8B82-3D1C8C531966}" srcOrd="1" destOrd="0" presId="urn:microsoft.com/office/officeart/2005/8/layout/hierarchy2"/>
    <dgm:cxn modelId="{6960276F-F65B-064D-AFFD-61FDE6067667}" type="presParOf" srcId="{5DBFEC50-8560-0341-8B82-3D1C8C531966}" destId="{F5968E62-D4C5-1F49-9436-D540D117DAD7}" srcOrd="0" destOrd="0" presId="urn:microsoft.com/office/officeart/2005/8/layout/hierarchy2"/>
    <dgm:cxn modelId="{CB9D0204-F641-4B49-B874-52F0184F45A2}" type="presParOf" srcId="{5DBFEC50-8560-0341-8B82-3D1C8C531966}" destId="{B1782AB4-3523-5D4C-B285-FABF676C5A47}" srcOrd="1" destOrd="0" presId="urn:microsoft.com/office/officeart/2005/8/layout/hierarchy2"/>
    <dgm:cxn modelId="{418B1F72-3C54-0549-8B63-60BDC18A8F12}" type="presParOf" srcId="{B1782AB4-3523-5D4C-B285-FABF676C5A47}" destId="{813FE04C-66B1-8F47-9C69-8E88B6D9E24A}" srcOrd="0" destOrd="0" presId="urn:microsoft.com/office/officeart/2005/8/layout/hierarchy2"/>
    <dgm:cxn modelId="{BF5BC4C5-6EF0-DD46-8FE2-CDA6ED0DF6C9}" type="presParOf" srcId="{813FE04C-66B1-8F47-9C69-8E88B6D9E24A}" destId="{97E395FF-F2A0-4944-886A-AFDBA1C5A687}" srcOrd="0" destOrd="0" presId="urn:microsoft.com/office/officeart/2005/8/layout/hierarchy2"/>
    <dgm:cxn modelId="{153599EE-A0C5-3741-8A71-897FDA06C9D3}" type="presParOf" srcId="{B1782AB4-3523-5D4C-B285-FABF676C5A47}" destId="{AA5F456D-5F82-8A44-897E-35E1D701D011}" srcOrd="1" destOrd="0" presId="urn:microsoft.com/office/officeart/2005/8/layout/hierarchy2"/>
    <dgm:cxn modelId="{C58E4082-8285-9442-AAD2-A634B5CC62C0}" type="presParOf" srcId="{AA5F456D-5F82-8A44-897E-35E1D701D011}" destId="{5FDEFE47-F25A-C143-BC8E-F38F33A286F4}" srcOrd="0" destOrd="0" presId="urn:microsoft.com/office/officeart/2005/8/layout/hierarchy2"/>
    <dgm:cxn modelId="{EAEDB7AF-E6C7-A34F-8FB7-43E54528DC96}" type="presParOf" srcId="{AA5F456D-5F82-8A44-897E-35E1D701D011}" destId="{A8826977-A428-CC48-9D50-C598913544D3}" srcOrd="1" destOrd="0" presId="urn:microsoft.com/office/officeart/2005/8/layout/hierarchy2"/>
    <dgm:cxn modelId="{9B7A055A-F0C4-EB46-B1E7-44AA69D16099}" type="presParOf" srcId="{B1782AB4-3523-5D4C-B285-FABF676C5A47}" destId="{F1BDF252-F2D6-E24D-B03B-8E77E0AD46AC}" srcOrd="2" destOrd="0" presId="urn:microsoft.com/office/officeart/2005/8/layout/hierarchy2"/>
    <dgm:cxn modelId="{230CB085-EF80-2242-B502-9EA9DE02CA18}" type="presParOf" srcId="{F1BDF252-F2D6-E24D-B03B-8E77E0AD46AC}" destId="{7F01AF76-B9FB-5C42-9D86-5404D5A399DB}" srcOrd="0" destOrd="0" presId="urn:microsoft.com/office/officeart/2005/8/layout/hierarchy2"/>
    <dgm:cxn modelId="{18D5D39A-6FAD-5647-B747-7DB7E2D51811}" type="presParOf" srcId="{B1782AB4-3523-5D4C-B285-FABF676C5A47}" destId="{F6640F0C-DACE-864C-9F32-CC41ADD9A5D7}" srcOrd="3" destOrd="0" presId="urn:microsoft.com/office/officeart/2005/8/layout/hierarchy2"/>
    <dgm:cxn modelId="{146A60F8-2210-554F-98C7-F4DCDCF5BCCA}" type="presParOf" srcId="{F6640F0C-DACE-864C-9F32-CC41ADD9A5D7}" destId="{088F7897-9461-064D-B608-0701A6047F7C}" srcOrd="0" destOrd="0" presId="urn:microsoft.com/office/officeart/2005/8/layout/hierarchy2"/>
    <dgm:cxn modelId="{2A4B033E-2EA4-2B43-ABA6-7A7F04BE22AD}" type="presParOf" srcId="{F6640F0C-DACE-864C-9F32-CC41ADD9A5D7}" destId="{B41302C2-0DF4-3246-BA4F-5E9E9DA151F1}" srcOrd="1" destOrd="0" presId="urn:microsoft.com/office/officeart/2005/8/layout/hierarchy2"/>
    <dgm:cxn modelId="{ECE15575-D07C-014C-8835-6C3885411B0B}" type="presParOf" srcId="{F3C372A3-3BFF-B24D-82EE-995AF068C60D}" destId="{DEB26115-FB15-C946-96AB-19B8F973BE21}" srcOrd="2" destOrd="0" presId="urn:microsoft.com/office/officeart/2005/8/layout/hierarchy2"/>
    <dgm:cxn modelId="{94DF51D6-0905-544F-A943-F9ADBE62F982}" type="presParOf" srcId="{DEB26115-FB15-C946-96AB-19B8F973BE21}" destId="{0BDA27E1-6187-824A-BB2E-7EB39F7F9359}" srcOrd="0" destOrd="0" presId="urn:microsoft.com/office/officeart/2005/8/layout/hierarchy2"/>
    <dgm:cxn modelId="{51C56F01-E2F4-E545-82B8-C816F94C2F34}" type="presParOf" srcId="{F3C372A3-3BFF-B24D-82EE-995AF068C60D}" destId="{E52F28EA-2C88-EE4A-AC8E-C7E37FCC78ED}" srcOrd="3" destOrd="0" presId="urn:microsoft.com/office/officeart/2005/8/layout/hierarchy2"/>
    <dgm:cxn modelId="{430273DD-1916-6A4D-A293-89BBD660CE0E}" type="presParOf" srcId="{E52F28EA-2C88-EE4A-AC8E-C7E37FCC78ED}" destId="{E474409A-7C99-4A4C-BDF4-B796BE3ACD3C}" srcOrd="0" destOrd="0" presId="urn:microsoft.com/office/officeart/2005/8/layout/hierarchy2"/>
    <dgm:cxn modelId="{BAB782F7-7129-9A44-BDE1-FED0CD7C857D}" type="presParOf" srcId="{E52F28EA-2C88-EE4A-AC8E-C7E37FCC78ED}" destId="{08A83E46-1C51-434A-B87F-D72797344823}" srcOrd="1" destOrd="0" presId="urn:microsoft.com/office/officeart/2005/8/layout/hierarchy2"/>
    <dgm:cxn modelId="{C14A2813-5174-0049-9CEB-12538253F61A}" type="presParOf" srcId="{08A83E46-1C51-434A-B87F-D72797344823}" destId="{0064047B-C61E-1F40-9A8A-E2AD74B3F609}" srcOrd="0" destOrd="0" presId="urn:microsoft.com/office/officeart/2005/8/layout/hierarchy2"/>
    <dgm:cxn modelId="{4A4834A0-6EF9-2A40-81EA-D3170A3C627D}" type="presParOf" srcId="{0064047B-C61E-1F40-9A8A-E2AD74B3F609}" destId="{181D420C-D57C-974E-AC48-CA2FE1E5E104}" srcOrd="0" destOrd="0" presId="urn:microsoft.com/office/officeart/2005/8/layout/hierarchy2"/>
    <dgm:cxn modelId="{B76CC114-28B3-A448-B332-E1FA56A46B8E}" type="presParOf" srcId="{08A83E46-1C51-434A-B87F-D72797344823}" destId="{C7386CE3-2BD7-5C4E-86FB-8BB0C44AC939}" srcOrd="1" destOrd="0" presId="urn:microsoft.com/office/officeart/2005/8/layout/hierarchy2"/>
    <dgm:cxn modelId="{96702924-9DC6-CC49-9C75-5A3A9CCC191D}" type="presParOf" srcId="{C7386CE3-2BD7-5C4E-86FB-8BB0C44AC939}" destId="{13CF1DAE-2AF7-1A4D-B58F-23423B923468}" srcOrd="0" destOrd="0" presId="urn:microsoft.com/office/officeart/2005/8/layout/hierarchy2"/>
    <dgm:cxn modelId="{C51F009C-2C57-3C44-8B1E-FCC8AF25A4F6}" type="presParOf" srcId="{C7386CE3-2BD7-5C4E-86FB-8BB0C44AC939}" destId="{D51A2239-C996-3C4B-A512-E993C534A372}" srcOrd="1" destOrd="0" presId="urn:microsoft.com/office/officeart/2005/8/layout/hierarchy2"/>
    <dgm:cxn modelId="{C316424A-C247-E341-B5D4-4BD7BA37C389}" type="presParOf" srcId="{08A83E46-1C51-434A-B87F-D72797344823}" destId="{28816AEB-DE5F-1441-AF13-D273FA8D83E4}" srcOrd="2" destOrd="0" presId="urn:microsoft.com/office/officeart/2005/8/layout/hierarchy2"/>
    <dgm:cxn modelId="{4D3AC66E-D166-6842-9101-54AF94E5E01D}" type="presParOf" srcId="{28816AEB-DE5F-1441-AF13-D273FA8D83E4}" destId="{31B9EC06-5232-EE43-82FD-5CBEA0BC0392}" srcOrd="0" destOrd="0" presId="urn:microsoft.com/office/officeart/2005/8/layout/hierarchy2"/>
    <dgm:cxn modelId="{BE29450A-E9DE-B44B-9D28-C4AAFEB3FA1C}" type="presParOf" srcId="{08A83E46-1C51-434A-B87F-D72797344823}" destId="{39C7033A-7B0B-3043-A0D5-1F94B38B89CD}" srcOrd="3" destOrd="0" presId="urn:microsoft.com/office/officeart/2005/8/layout/hierarchy2"/>
    <dgm:cxn modelId="{DC01317E-EF05-2549-B6F5-81859EA98F06}" type="presParOf" srcId="{39C7033A-7B0B-3043-A0D5-1F94B38B89CD}" destId="{A18136EE-4CD0-FF4D-966C-F034B68B5A54}" srcOrd="0" destOrd="0" presId="urn:microsoft.com/office/officeart/2005/8/layout/hierarchy2"/>
    <dgm:cxn modelId="{0104839A-C240-DE4B-8EC3-E5FE672A2E64}" type="presParOf" srcId="{39C7033A-7B0B-3043-A0D5-1F94B38B89CD}" destId="{2FD76637-0E3A-B543-B6F4-3808AF370296}" srcOrd="1" destOrd="0" presId="urn:microsoft.com/office/officeart/2005/8/layout/hierarchy2"/>
    <dgm:cxn modelId="{08269AAE-89DE-E941-83DF-81363733DF1D}" type="presParOf" srcId="{F3C372A3-3BFF-B24D-82EE-995AF068C60D}" destId="{AC0338CA-0990-3343-8F88-3CB22B5127D9}" srcOrd="4" destOrd="0" presId="urn:microsoft.com/office/officeart/2005/8/layout/hierarchy2"/>
    <dgm:cxn modelId="{3AFA41E7-B182-1041-93C4-1EF8637F8943}" type="presParOf" srcId="{AC0338CA-0990-3343-8F88-3CB22B5127D9}" destId="{67AF246F-7356-3F4D-B094-AD1F3EF4436C}" srcOrd="0" destOrd="0" presId="urn:microsoft.com/office/officeart/2005/8/layout/hierarchy2"/>
    <dgm:cxn modelId="{5D017A0E-1CC1-4F4B-A00D-BDFBB7FA53F2}" type="presParOf" srcId="{F3C372A3-3BFF-B24D-82EE-995AF068C60D}" destId="{4EAFA7A7-4CC9-934A-BFE6-2ABC92034720}" srcOrd="5" destOrd="0" presId="urn:microsoft.com/office/officeart/2005/8/layout/hierarchy2"/>
    <dgm:cxn modelId="{F99F24B9-358B-5142-A7B4-106301B83BDD}" type="presParOf" srcId="{4EAFA7A7-4CC9-934A-BFE6-2ABC92034720}" destId="{85938548-E8DF-B74A-B6D6-2A8EA49C5BD1}" srcOrd="0" destOrd="0" presId="urn:microsoft.com/office/officeart/2005/8/layout/hierarchy2"/>
    <dgm:cxn modelId="{60921E2E-7EFC-E048-A58F-8C832125A432}" type="presParOf" srcId="{4EAFA7A7-4CC9-934A-BFE6-2ABC92034720}" destId="{15ED1F0C-9370-114A-A2C8-74D63FFD5565}" srcOrd="1" destOrd="0" presId="urn:microsoft.com/office/officeart/2005/8/layout/hierarchy2"/>
    <dgm:cxn modelId="{B1A1B94D-16E9-FE46-B63D-80EFAABF6C24}" type="presParOf" srcId="{15ED1F0C-9370-114A-A2C8-74D63FFD5565}" destId="{7892DBC8-EAC4-1144-8925-7AB83F46729A}" srcOrd="0" destOrd="0" presId="urn:microsoft.com/office/officeart/2005/8/layout/hierarchy2"/>
    <dgm:cxn modelId="{A131E3F0-7F86-6C47-8912-8C07B037AE29}" type="presParOf" srcId="{7892DBC8-EAC4-1144-8925-7AB83F46729A}" destId="{43FC5E08-1612-3E4F-ACFC-50D8EF0806A2}" srcOrd="0" destOrd="0" presId="urn:microsoft.com/office/officeart/2005/8/layout/hierarchy2"/>
    <dgm:cxn modelId="{385E32E0-0438-5D4C-A128-25ACE73386EF}" type="presParOf" srcId="{15ED1F0C-9370-114A-A2C8-74D63FFD5565}" destId="{BC1356CC-B3DC-3A4C-8B81-5FFAD4654B0B}" srcOrd="1" destOrd="0" presId="urn:microsoft.com/office/officeart/2005/8/layout/hierarchy2"/>
    <dgm:cxn modelId="{2742AB19-7FB8-BB48-9263-7D587A8C3BA3}" type="presParOf" srcId="{BC1356CC-B3DC-3A4C-8B81-5FFAD4654B0B}" destId="{8171CAFE-A007-BB44-9A24-ACB09F169945}" srcOrd="0" destOrd="0" presId="urn:microsoft.com/office/officeart/2005/8/layout/hierarchy2"/>
    <dgm:cxn modelId="{20787BC0-764D-2F43-AACC-F6C17F0B8E6F}" type="presParOf" srcId="{BC1356CC-B3DC-3A4C-8B81-5FFAD4654B0B}" destId="{DA024AB7-D7B4-E345-A57F-046A7C4123A0}" srcOrd="1" destOrd="0" presId="urn:microsoft.com/office/officeart/2005/8/layout/hierarchy2"/>
    <dgm:cxn modelId="{C1EC9726-607F-CE49-BE17-CED856660F5C}" type="presParOf" srcId="{15ED1F0C-9370-114A-A2C8-74D63FFD5565}" destId="{61F022E5-7CBB-2A44-821D-993FB3E8C8F6}" srcOrd="2" destOrd="0" presId="urn:microsoft.com/office/officeart/2005/8/layout/hierarchy2"/>
    <dgm:cxn modelId="{45ECD167-B3FC-B245-B959-1FD9E4D36B4C}" type="presParOf" srcId="{61F022E5-7CBB-2A44-821D-993FB3E8C8F6}" destId="{01361611-AA6E-B842-B8F2-9277280B384D}" srcOrd="0" destOrd="0" presId="urn:microsoft.com/office/officeart/2005/8/layout/hierarchy2"/>
    <dgm:cxn modelId="{4D32CA90-80FA-7B42-AEDB-902AB8CEA813}" type="presParOf" srcId="{15ED1F0C-9370-114A-A2C8-74D63FFD5565}" destId="{53A0FFA2-87C6-B845-A5EA-AA1FF5EDDAA7}" srcOrd="3" destOrd="0" presId="urn:microsoft.com/office/officeart/2005/8/layout/hierarchy2"/>
    <dgm:cxn modelId="{37A49B18-D8B5-954C-9E83-C24E2B000C3A}" type="presParOf" srcId="{53A0FFA2-87C6-B845-A5EA-AA1FF5EDDAA7}" destId="{5DD101A4-603C-034A-B466-D65CD63689F6}" srcOrd="0" destOrd="0" presId="urn:microsoft.com/office/officeart/2005/8/layout/hierarchy2"/>
    <dgm:cxn modelId="{F3C9D645-CFDF-5449-8463-3336537C81FC}" type="presParOf" srcId="{53A0FFA2-87C6-B845-A5EA-AA1FF5EDDAA7}" destId="{2E644DB7-C269-3242-940D-EDE573C3F9E3}" srcOrd="1" destOrd="0" presId="urn:microsoft.com/office/officeart/2005/8/layout/hierarchy2"/>
    <dgm:cxn modelId="{D0A1581E-7D05-C041-9516-CCF5A46682CB}" type="presParOf" srcId="{F3C372A3-3BFF-B24D-82EE-995AF068C60D}" destId="{3FDC4A4A-7ADE-D140-8335-634526BD759C}" srcOrd="6" destOrd="0" presId="urn:microsoft.com/office/officeart/2005/8/layout/hierarchy2"/>
    <dgm:cxn modelId="{3622FBF7-F1BA-AA47-AEA1-B2928699C624}" type="presParOf" srcId="{3FDC4A4A-7ADE-D140-8335-634526BD759C}" destId="{B861CBBA-2769-6848-8DF1-7E1E49388209}" srcOrd="0" destOrd="0" presId="urn:microsoft.com/office/officeart/2005/8/layout/hierarchy2"/>
    <dgm:cxn modelId="{187C3438-6C85-9D48-A35D-1D6CC2657F96}" type="presParOf" srcId="{F3C372A3-3BFF-B24D-82EE-995AF068C60D}" destId="{B6B1DE6A-8C1A-4D48-A068-AD8B6815FBE6}" srcOrd="7" destOrd="0" presId="urn:microsoft.com/office/officeart/2005/8/layout/hierarchy2"/>
    <dgm:cxn modelId="{BFC3CBCE-03CA-D440-BB5A-51BC88113792}" type="presParOf" srcId="{B6B1DE6A-8C1A-4D48-A068-AD8B6815FBE6}" destId="{40EDCF7C-A288-3C4E-8ADF-71773EE10D23}" srcOrd="0" destOrd="0" presId="urn:microsoft.com/office/officeart/2005/8/layout/hierarchy2"/>
    <dgm:cxn modelId="{5AC00E62-B9BF-9B47-BF30-AC2A7618BDC3}" type="presParOf" srcId="{B6B1DE6A-8C1A-4D48-A068-AD8B6815FBE6}" destId="{6D3363E8-7C8A-3D44-935F-C6259FC3EE28}" srcOrd="1" destOrd="0" presId="urn:microsoft.com/office/officeart/2005/8/layout/hierarchy2"/>
    <dgm:cxn modelId="{C4A23E4F-C20C-1345-B7F7-C62682C49857}" type="presParOf" srcId="{6D3363E8-7C8A-3D44-935F-C6259FC3EE28}" destId="{968BD3CE-25F8-F340-ABA1-DDE547EF0F2A}" srcOrd="0" destOrd="0" presId="urn:microsoft.com/office/officeart/2005/8/layout/hierarchy2"/>
    <dgm:cxn modelId="{B49597FB-D053-3B43-94C9-70543B05FCFE}" type="presParOf" srcId="{968BD3CE-25F8-F340-ABA1-DDE547EF0F2A}" destId="{3F09AEAA-448A-4848-B3C7-2C2040B8F233}" srcOrd="0" destOrd="0" presId="urn:microsoft.com/office/officeart/2005/8/layout/hierarchy2"/>
    <dgm:cxn modelId="{AB08B68C-56D8-EB4F-B111-B6E01CCD1830}" type="presParOf" srcId="{6D3363E8-7C8A-3D44-935F-C6259FC3EE28}" destId="{E78B6C02-6EA0-474A-86FA-5EAC64EFF3A0}" srcOrd="1" destOrd="0" presId="urn:microsoft.com/office/officeart/2005/8/layout/hierarchy2"/>
    <dgm:cxn modelId="{0B15FF0B-CE5C-3247-9F00-7BCED1E30643}" type="presParOf" srcId="{E78B6C02-6EA0-474A-86FA-5EAC64EFF3A0}" destId="{D0E36F4E-0807-7D43-BE92-AEE97FE84E0C}" srcOrd="0" destOrd="0" presId="urn:microsoft.com/office/officeart/2005/8/layout/hierarchy2"/>
    <dgm:cxn modelId="{18A0BDBB-C93F-6849-AF62-5E9B479E39C5}" type="presParOf" srcId="{E78B6C02-6EA0-474A-86FA-5EAC64EFF3A0}" destId="{1AC24169-0FAD-F64F-888D-427EE042D3A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7256D19-9B77-E847-93C5-961DAAFC653A}" type="doc">
      <dgm:prSet loTypeId="urn:microsoft.com/office/officeart/2005/8/layout/radial6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C2591B5-1E79-F545-B82A-65E5E7374A28}">
      <dgm:prSet phldrT="[Text]"/>
      <dgm:spPr/>
      <dgm:t>
        <a:bodyPr/>
        <a:lstStyle/>
        <a:p>
          <a:r>
            <a:rPr lang="fr-FR" dirty="0" smtClean="0"/>
            <a:t>Moteur</a:t>
          </a:r>
          <a:endParaRPr lang="fr-FR" dirty="0"/>
        </a:p>
      </dgm:t>
    </dgm:pt>
    <dgm:pt modelId="{78A9BFFC-B87A-EF42-86B3-43D8ED25BE42}" type="parTrans" cxnId="{AA3D0A86-3318-164A-8640-3C5928810CC2}">
      <dgm:prSet/>
      <dgm:spPr/>
      <dgm:t>
        <a:bodyPr/>
        <a:lstStyle/>
        <a:p>
          <a:endParaRPr lang="fr-FR"/>
        </a:p>
      </dgm:t>
    </dgm:pt>
    <dgm:pt modelId="{87ED3053-EFE8-8F43-836D-3B46D237E477}" type="sibTrans" cxnId="{AA3D0A86-3318-164A-8640-3C5928810CC2}">
      <dgm:prSet/>
      <dgm:spPr/>
      <dgm:t>
        <a:bodyPr/>
        <a:lstStyle/>
        <a:p>
          <a:endParaRPr lang="fr-FR"/>
        </a:p>
      </dgm:t>
    </dgm:pt>
    <dgm:pt modelId="{392C140C-F07C-2D4C-B708-81D314F4BA85}">
      <dgm:prSet phldrT="[Text]"/>
      <dgm:spPr/>
      <dgm:t>
        <a:bodyPr/>
        <a:lstStyle/>
        <a:p>
          <a:r>
            <a:rPr lang="fr-FR" dirty="0" smtClean="0"/>
            <a:t>Arbre moteur</a:t>
          </a:r>
          <a:endParaRPr lang="fr-FR" dirty="0"/>
        </a:p>
      </dgm:t>
    </dgm:pt>
    <dgm:pt modelId="{C90F5753-1746-5F41-B737-AE5163EDC02F}" type="parTrans" cxnId="{5D642AF5-46C9-6D40-97E4-8B9ADA93C1B7}">
      <dgm:prSet/>
      <dgm:spPr/>
      <dgm:t>
        <a:bodyPr/>
        <a:lstStyle/>
        <a:p>
          <a:endParaRPr lang="fr-FR"/>
        </a:p>
      </dgm:t>
    </dgm:pt>
    <dgm:pt modelId="{80336692-5A2B-AF41-B885-9DB0344A3F5F}" type="sibTrans" cxnId="{5D642AF5-46C9-6D40-97E4-8B9ADA93C1B7}">
      <dgm:prSet/>
      <dgm:spPr/>
      <dgm:t>
        <a:bodyPr/>
        <a:lstStyle/>
        <a:p>
          <a:endParaRPr lang="fr-FR"/>
        </a:p>
      </dgm:t>
    </dgm:pt>
    <dgm:pt modelId="{0E27C4AC-E668-814B-AC04-6156C205200E}">
      <dgm:prSet phldrT="[Text]"/>
      <dgm:spPr/>
      <dgm:t>
        <a:bodyPr/>
        <a:lstStyle/>
        <a:p>
          <a:r>
            <a:rPr lang="fr-FR" dirty="0" smtClean="0"/>
            <a:t>Piston</a:t>
          </a:r>
          <a:endParaRPr lang="fr-FR" dirty="0"/>
        </a:p>
      </dgm:t>
    </dgm:pt>
    <dgm:pt modelId="{FD55A163-5E35-B045-9830-331180A4EB50}" type="parTrans" cxnId="{60D7C90F-41F5-2B47-8141-CB352CF00ED0}">
      <dgm:prSet/>
      <dgm:spPr/>
      <dgm:t>
        <a:bodyPr/>
        <a:lstStyle/>
        <a:p>
          <a:endParaRPr lang="fr-FR"/>
        </a:p>
      </dgm:t>
    </dgm:pt>
    <dgm:pt modelId="{3E1B831F-1CD2-944B-B05C-73FFAB424559}" type="sibTrans" cxnId="{60D7C90F-41F5-2B47-8141-CB352CF00ED0}">
      <dgm:prSet/>
      <dgm:spPr/>
      <dgm:t>
        <a:bodyPr/>
        <a:lstStyle/>
        <a:p>
          <a:endParaRPr lang="fr-FR"/>
        </a:p>
      </dgm:t>
    </dgm:pt>
    <dgm:pt modelId="{ACF95745-FC60-644C-ACC6-D61655992935}">
      <dgm:prSet phldrT="[Text]"/>
      <dgm:spPr/>
      <dgm:t>
        <a:bodyPr/>
        <a:lstStyle/>
        <a:p>
          <a:r>
            <a:rPr lang="fr-FR" dirty="0" err="1" smtClean="0"/>
            <a:t>Bati</a:t>
          </a:r>
          <a:endParaRPr lang="fr-FR" dirty="0"/>
        </a:p>
      </dgm:t>
    </dgm:pt>
    <dgm:pt modelId="{227B3DD0-E14D-954A-A567-D889E1F89AAE}" type="parTrans" cxnId="{FF50F87C-54F2-134F-AC74-F30A60373851}">
      <dgm:prSet/>
      <dgm:spPr/>
      <dgm:t>
        <a:bodyPr/>
        <a:lstStyle/>
        <a:p>
          <a:endParaRPr lang="fr-FR"/>
        </a:p>
      </dgm:t>
    </dgm:pt>
    <dgm:pt modelId="{A1E829B6-2839-C84D-B8B8-9862961ED00B}" type="sibTrans" cxnId="{FF50F87C-54F2-134F-AC74-F30A60373851}">
      <dgm:prSet/>
      <dgm:spPr/>
      <dgm:t>
        <a:bodyPr/>
        <a:lstStyle/>
        <a:p>
          <a:endParaRPr lang="fr-FR"/>
        </a:p>
      </dgm:t>
    </dgm:pt>
    <dgm:pt modelId="{9D28CDB6-416C-E84E-BB20-BA4F008621D4}">
      <dgm:prSet/>
      <dgm:spPr/>
      <dgm:t>
        <a:bodyPr/>
        <a:lstStyle/>
        <a:p>
          <a:r>
            <a:rPr lang="fr-FR" dirty="0" smtClean="0"/>
            <a:t>Axe</a:t>
          </a:r>
          <a:endParaRPr lang="fr-FR" dirty="0"/>
        </a:p>
      </dgm:t>
    </dgm:pt>
    <dgm:pt modelId="{67EC5D2A-9448-B84A-BB9F-A4AD69012172}" type="parTrans" cxnId="{BA53A919-E09D-B640-84E7-7BC1EA1A403B}">
      <dgm:prSet/>
      <dgm:spPr/>
      <dgm:t>
        <a:bodyPr/>
        <a:lstStyle/>
        <a:p>
          <a:endParaRPr lang="fr-FR"/>
        </a:p>
      </dgm:t>
    </dgm:pt>
    <dgm:pt modelId="{0B73F24B-FA5B-354D-8031-7CF4A8866438}" type="sibTrans" cxnId="{BA53A919-E09D-B640-84E7-7BC1EA1A403B}">
      <dgm:prSet/>
      <dgm:spPr/>
      <dgm:t>
        <a:bodyPr/>
        <a:lstStyle/>
        <a:p>
          <a:endParaRPr lang="fr-FR"/>
        </a:p>
      </dgm:t>
    </dgm:pt>
    <dgm:pt modelId="{3749123D-88DB-8349-B2BF-4A826350EF54}" type="pres">
      <dgm:prSet presAssocID="{97256D19-9B77-E847-93C5-961DAAFC653A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4EE80BD-4B7E-E440-89AD-490B37278B6F}" type="pres">
      <dgm:prSet presAssocID="{4C2591B5-1E79-F545-B82A-65E5E7374A28}" presName="centerShape" presStyleLbl="node0" presStyleIdx="0" presStyleCnt="1" custLinFactNeighborX="-35691" custLinFactNeighborY="-39804"/>
      <dgm:spPr/>
    </dgm:pt>
    <dgm:pt modelId="{C1532EBB-018F-2F46-97C3-D1FE9268B869}" type="pres">
      <dgm:prSet presAssocID="{392C140C-F07C-2D4C-B708-81D314F4BA85}" presName="node" presStyleLbl="node1" presStyleIdx="0" presStyleCnt="4" custRadScaleRad="95022" custRadScaleInc="160427">
        <dgm:presLayoutVars>
          <dgm:bulletEnabled val="1"/>
        </dgm:presLayoutVars>
      </dgm:prSet>
      <dgm:spPr/>
    </dgm:pt>
    <dgm:pt modelId="{134A7F8A-C0F7-4340-8223-B249F6FF66BB}" type="pres">
      <dgm:prSet presAssocID="{392C140C-F07C-2D4C-B708-81D314F4BA85}" presName="dummy" presStyleCnt="0"/>
      <dgm:spPr/>
    </dgm:pt>
    <dgm:pt modelId="{63B4297A-92D4-984B-82DE-565A67645AFD}" type="pres">
      <dgm:prSet presAssocID="{80336692-5A2B-AF41-B885-9DB0344A3F5F}" presName="sibTrans" presStyleLbl="sibTrans2D1" presStyleIdx="0" presStyleCnt="4"/>
      <dgm:spPr/>
    </dgm:pt>
    <dgm:pt modelId="{AC2D91FE-2AF4-594D-8A56-FD7B7FC932A8}" type="pres">
      <dgm:prSet presAssocID="{0E27C4AC-E668-814B-AC04-6156C205200E}" presName="node" presStyleLbl="node1" presStyleIdx="1" presStyleCnt="4" custRadScaleRad="147026" custRadScaleInc="11119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CD12F81-B4D7-AE41-A6AD-ECBAA483384C}" type="pres">
      <dgm:prSet presAssocID="{0E27C4AC-E668-814B-AC04-6156C205200E}" presName="dummy" presStyleCnt="0"/>
      <dgm:spPr/>
    </dgm:pt>
    <dgm:pt modelId="{ECC3609C-7498-AE4D-9A61-07A5699E9933}" type="pres">
      <dgm:prSet presAssocID="{3E1B831F-1CD2-944B-B05C-73FFAB424559}" presName="sibTrans" presStyleLbl="sibTrans2D1" presStyleIdx="1" presStyleCnt="4" custScaleX="111344" custScaleY="50754" custLinFactNeighborX="-4197" custLinFactNeighborY="13363"/>
      <dgm:spPr/>
    </dgm:pt>
    <dgm:pt modelId="{E6A2C3CC-0BA2-D34C-8502-55398153CE61}" type="pres">
      <dgm:prSet presAssocID="{9D28CDB6-416C-E84E-BB20-BA4F008621D4}" presName="node" presStyleLbl="node1" presStyleIdx="2" presStyleCnt="4" custRadScaleRad="26096" custRadScaleInc="-112321">
        <dgm:presLayoutVars>
          <dgm:bulletEnabled val="1"/>
        </dgm:presLayoutVars>
      </dgm:prSet>
      <dgm:spPr/>
    </dgm:pt>
    <dgm:pt modelId="{E77663BE-1938-8448-A449-30AD3355E988}" type="pres">
      <dgm:prSet presAssocID="{9D28CDB6-416C-E84E-BB20-BA4F008621D4}" presName="dummy" presStyleCnt="0"/>
      <dgm:spPr/>
    </dgm:pt>
    <dgm:pt modelId="{2D4A1478-8484-BD49-A1DC-D91D2909E44C}" type="pres">
      <dgm:prSet presAssocID="{0B73F24B-FA5B-354D-8031-7CF4A8866438}" presName="sibTrans" presStyleLbl="sibTrans2D1" presStyleIdx="2" presStyleCnt="4"/>
      <dgm:spPr/>
    </dgm:pt>
    <dgm:pt modelId="{E4B808D8-9214-6C4B-892C-07ED03B33457}" type="pres">
      <dgm:prSet presAssocID="{ACF95745-FC60-644C-ACC6-D61655992935}" presName="node" presStyleLbl="node1" presStyleIdx="3" presStyleCnt="4" custRadScaleRad="144414" custRadScaleInc="-1671">
        <dgm:presLayoutVars>
          <dgm:bulletEnabled val="1"/>
        </dgm:presLayoutVars>
      </dgm:prSet>
      <dgm:spPr/>
    </dgm:pt>
    <dgm:pt modelId="{6FEF91B2-D211-3B4E-8BB7-11466E5DA0F8}" type="pres">
      <dgm:prSet presAssocID="{ACF95745-FC60-644C-ACC6-D61655992935}" presName="dummy" presStyleCnt="0"/>
      <dgm:spPr/>
    </dgm:pt>
    <dgm:pt modelId="{07099FD9-B3F1-C346-A8DB-E3A91E3EA6AA}" type="pres">
      <dgm:prSet presAssocID="{A1E829B6-2839-C84D-B8B8-9862961ED00B}" presName="sibTrans" presStyleLbl="sibTrans2D1" presStyleIdx="3" presStyleCnt="4" custLinFactNeighborX="-3042" custLinFactNeighborY="10814"/>
      <dgm:spPr/>
    </dgm:pt>
  </dgm:ptLst>
  <dgm:cxnLst>
    <dgm:cxn modelId="{34FFFE4C-2FC3-C945-9587-F854C39B56AF}" type="presOf" srcId="{392C140C-F07C-2D4C-B708-81D314F4BA85}" destId="{C1532EBB-018F-2F46-97C3-D1FE9268B869}" srcOrd="0" destOrd="0" presId="urn:microsoft.com/office/officeart/2005/8/layout/radial6"/>
    <dgm:cxn modelId="{3550C092-69FF-5A4B-8586-87289BE455BA}" type="presOf" srcId="{97256D19-9B77-E847-93C5-961DAAFC653A}" destId="{3749123D-88DB-8349-B2BF-4A826350EF54}" srcOrd="0" destOrd="0" presId="urn:microsoft.com/office/officeart/2005/8/layout/radial6"/>
    <dgm:cxn modelId="{972B57B5-5C27-5A43-8CBB-9ED86E8A9555}" type="presOf" srcId="{80336692-5A2B-AF41-B885-9DB0344A3F5F}" destId="{63B4297A-92D4-984B-82DE-565A67645AFD}" srcOrd="0" destOrd="0" presId="urn:microsoft.com/office/officeart/2005/8/layout/radial6"/>
    <dgm:cxn modelId="{60D7C90F-41F5-2B47-8141-CB352CF00ED0}" srcId="{4C2591B5-1E79-F545-B82A-65E5E7374A28}" destId="{0E27C4AC-E668-814B-AC04-6156C205200E}" srcOrd="1" destOrd="0" parTransId="{FD55A163-5E35-B045-9830-331180A4EB50}" sibTransId="{3E1B831F-1CD2-944B-B05C-73FFAB424559}"/>
    <dgm:cxn modelId="{5CC337A1-FF10-EF4B-AC23-F263C48B3C13}" type="presOf" srcId="{3E1B831F-1CD2-944B-B05C-73FFAB424559}" destId="{ECC3609C-7498-AE4D-9A61-07A5699E9933}" srcOrd="0" destOrd="0" presId="urn:microsoft.com/office/officeart/2005/8/layout/radial6"/>
    <dgm:cxn modelId="{B943D8EE-11F4-E641-9DA2-8BF78BE1A0BA}" type="presOf" srcId="{0B73F24B-FA5B-354D-8031-7CF4A8866438}" destId="{2D4A1478-8484-BD49-A1DC-D91D2909E44C}" srcOrd="0" destOrd="0" presId="urn:microsoft.com/office/officeart/2005/8/layout/radial6"/>
    <dgm:cxn modelId="{FF50F87C-54F2-134F-AC74-F30A60373851}" srcId="{4C2591B5-1E79-F545-B82A-65E5E7374A28}" destId="{ACF95745-FC60-644C-ACC6-D61655992935}" srcOrd="3" destOrd="0" parTransId="{227B3DD0-E14D-954A-A567-D889E1F89AAE}" sibTransId="{A1E829B6-2839-C84D-B8B8-9862961ED00B}"/>
    <dgm:cxn modelId="{FF7C6C38-4E82-3F4E-B9F9-4D7EC07B077F}" type="presOf" srcId="{0E27C4AC-E668-814B-AC04-6156C205200E}" destId="{AC2D91FE-2AF4-594D-8A56-FD7B7FC932A8}" srcOrd="0" destOrd="0" presId="urn:microsoft.com/office/officeart/2005/8/layout/radial6"/>
    <dgm:cxn modelId="{8C1763AC-4CB5-7645-946B-61B2501A2F94}" type="presOf" srcId="{4C2591B5-1E79-F545-B82A-65E5E7374A28}" destId="{D4EE80BD-4B7E-E440-89AD-490B37278B6F}" srcOrd="0" destOrd="0" presId="urn:microsoft.com/office/officeart/2005/8/layout/radial6"/>
    <dgm:cxn modelId="{69C330B7-A688-6242-84FB-B8E16AFF8839}" type="presOf" srcId="{9D28CDB6-416C-E84E-BB20-BA4F008621D4}" destId="{E6A2C3CC-0BA2-D34C-8502-55398153CE61}" srcOrd="0" destOrd="0" presId="urn:microsoft.com/office/officeart/2005/8/layout/radial6"/>
    <dgm:cxn modelId="{AA3D0A86-3318-164A-8640-3C5928810CC2}" srcId="{97256D19-9B77-E847-93C5-961DAAFC653A}" destId="{4C2591B5-1E79-F545-B82A-65E5E7374A28}" srcOrd="0" destOrd="0" parTransId="{78A9BFFC-B87A-EF42-86B3-43D8ED25BE42}" sibTransId="{87ED3053-EFE8-8F43-836D-3B46D237E477}"/>
    <dgm:cxn modelId="{9909CEA9-A3EE-3048-A834-E496480581D5}" type="presOf" srcId="{ACF95745-FC60-644C-ACC6-D61655992935}" destId="{E4B808D8-9214-6C4B-892C-07ED03B33457}" srcOrd="0" destOrd="0" presId="urn:microsoft.com/office/officeart/2005/8/layout/radial6"/>
    <dgm:cxn modelId="{5D642AF5-46C9-6D40-97E4-8B9ADA93C1B7}" srcId="{4C2591B5-1E79-F545-B82A-65E5E7374A28}" destId="{392C140C-F07C-2D4C-B708-81D314F4BA85}" srcOrd="0" destOrd="0" parTransId="{C90F5753-1746-5F41-B737-AE5163EDC02F}" sibTransId="{80336692-5A2B-AF41-B885-9DB0344A3F5F}"/>
    <dgm:cxn modelId="{70C96924-6A13-C94E-8A28-F7FE7A85FA97}" type="presOf" srcId="{A1E829B6-2839-C84D-B8B8-9862961ED00B}" destId="{07099FD9-B3F1-C346-A8DB-E3A91E3EA6AA}" srcOrd="0" destOrd="0" presId="urn:microsoft.com/office/officeart/2005/8/layout/radial6"/>
    <dgm:cxn modelId="{BA53A919-E09D-B640-84E7-7BC1EA1A403B}" srcId="{4C2591B5-1E79-F545-B82A-65E5E7374A28}" destId="{9D28CDB6-416C-E84E-BB20-BA4F008621D4}" srcOrd="2" destOrd="0" parTransId="{67EC5D2A-9448-B84A-BB9F-A4AD69012172}" sibTransId="{0B73F24B-FA5B-354D-8031-7CF4A8866438}"/>
    <dgm:cxn modelId="{0D0723C4-A611-204E-9527-0A91215FA97A}" type="presParOf" srcId="{3749123D-88DB-8349-B2BF-4A826350EF54}" destId="{D4EE80BD-4B7E-E440-89AD-490B37278B6F}" srcOrd="0" destOrd="0" presId="urn:microsoft.com/office/officeart/2005/8/layout/radial6"/>
    <dgm:cxn modelId="{15670B34-593A-C646-92D7-E68A0A05A089}" type="presParOf" srcId="{3749123D-88DB-8349-B2BF-4A826350EF54}" destId="{C1532EBB-018F-2F46-97C3-D1FE9268B869}" srcOrd="1" destOrd="0" presId="urn:microsoft.com/office/officeart/2005/8/layout/radial6"/>
    <dgm:cxn modelId="{343883E3-9A9A-8949-8355-4DC2B3D9228B}" type="presParOf" srcId="{3749123D-88DB-8349-B2BF-4A826350EF54}" destId="{134A7F8A-C0F7-4340-8223-B249F6FF66BB}" srcOrd="2" destOrd="0" presId="urn:microsoft.com/office/officeart/2005/8/layout/radial6"/>
    <dgm:cxn modelId="{7EF98848-6104-0B40-A230-A5289FDDD70A}" type="presParOf" srcId="{3749123D-88DB-8349-B2BF-4A826350EF54}" destId="{63B4297A-92D4-984B-82DE-565A67645AFD}" srcOrd="3" destOrd="0" presId="urn:microsoft.com/office/officeart/2005/8/layout/radial6"/>
    <dgm:cxn modelId="{FA6A732A-F0CC-824F-897A-15A6BEF00420}" type="presParOf" srcId="{3749123D-88DB-8349-B2BF-4A826350EF54}" destId="{AC2D91FE-2AF4-594D-8A56-FD7B7FC932A8}" srcOrd="4" destOrd="0" presId="urn:microsoft.com/office/officeart/2005/8/layout/radial6"/>
    <dgm:cxn modelId="{13BB7508-8493-1D48-8460-9CC9A838BCE5}" type="presParOf" srcId="{3749123D-88DB-8349-B2BF-4A826350EF54}" destId="{DCD12F81-B4D7-AE41-A6AD-ECBAA483384C}" srcOrd="5" destOrd="0" presId="urn:microsoft.com/office/officeart/2005/8/layout/radial6"/>
    <dgm:cxn modelId="{4DEB05CB-043B-7942-B714-62AD6A170244}" type="presParOf" srcId="{3749123D-88DB-8349-B2BF-4A826350EF54}" destId="{ECC3609C-7498-AE4D-9A61-07A5699E9933}" srcOrd="6" destOrd="0" presId="urn:microsoft.com/office/officeart/2005/8/layout/radial6"/>
    <dgm:cxn modelId="{2022ABE3-FFEE-3145-830B-AA3D1CE15DC1}" type="presParOf" srcId="{3749123D-88DB-8349-B2BF-4A826350EF54}" destId="{E6A2C3CC-0BA2-D34C-8502-55398153CE61}" srcOrd="7" destOrd="0" presId="urn:microsoft.com/office/officeart/2005/8/layout/radial6"/>
    <dgm:cxn modelId="{5232AB68-EB27-934D-87C5-DB448ECE4C15}" type="presParOf" srcId="{3749123D-88DB-8349-B2BF-4A826350EF54}" destId="{E77663BE-1938-8448-A449-30AD3355E988}" srcOrd="8" destOrd="0" presId="urn:microsoft.com/office/officeart/2005/8/layout/radial6"/>
    <dgm:cxn modelId="{ECC05652-E8EE-D349-8ED5-95CC281521D8}" type="presParOf" srcId="{3749123D-88DB-8349-B2BF-4A826350EF54}" destId="{2D4A1478-8484-BD49-A1DC-D91D2909E44C}" srcOrd="9" destOrd="0" presId="urn:microsoft.com/office/officeart/2005/8/layout/radial6"/>
    <dgm:cxn modelId="{A1377F76-7755-5D4E-BC76-782D875642D8}" type="presParOf" srcId="{3749123D-88DB-8349-B2BF-4A826350EF54}" destId="{E4B808D8-9214-6C4B-892C-07ED03B33457}" srcOrd="10" destOrd="0" presId="urn:microsoft.com/office/officeart/2005/8/layout/radial6"/>
    <dgm:cxn modelId="{FDF42323-736F-624A-917C-10F3936FAA33}" type="presParOf" srcId="{3749123D-88DB-8349-B2BF-4A826350EF54}" destId="{6FEF91B2-D211-3B4E-8BB7-11466E5DA0F8}" srcOrd="11" destOrd="0" presId="urn:microsoft.com/office/officeart/2005/8/layout/radial6"/>
    <dgm:cxn modelId="{B20E3C69-29B4-9A4B-BA98-6084BDCB5CB3}" type="presParOf" srcId="{3749123D-88DB-8349-B2BF-4A826350EF54}" destId="{07099FD9-B3F1-C346-A8DB-E3A91E3EA6AA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C402E7-AA2F-0149-A4AF-A3ED510140C2}">
      <dsp:nvSpPr>
        <dsp:cNvPr id="0" name=""/>
        <dsp:cNvSpPr/>
      </dsp:nvSpPr>
      <dsp:spPr>
        <a:xfrm>
          <a:off x="3068091" y="2699284"/>
          <a:ext cx="2793197" cy="202892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800" kern="1200" noProof="0" dirty="0" smtClean="0"/>
            <a:t>Presse à vis </a:t>
          </a:r>
          <a:endParaRPr lang="fr-FR" sz="4800" kern="1200" noProof="0" dirty="0"/>
        </a:p>
      </dsp:txBody>
      <dsp:txXfrm>
        <a:off x="3477145" y="2996413"/>
        <a:ext cx="1975089" cy="1434664"/>
      </dsp:txXfrm>
    </dsp:sp>
    <dsp:sp modelId="{138115D9-727F-694D-8A37-F972C424F4F4}">
      <dsp:nvSpPr>
        <dsp:cNvPr id="0" name=""/>
        <dsp:cNvSpPr/>
      </dsp:nvSpPr>
      <dsp:spPr>
        <a:xfrm rot="16220918">
          <a:off x="4150651" y="2357157"/>
          <a:ext cx="644345" cy="39939"/>
        </a:xfrm>
        <a:custGeom>
          <a:avLst/>
          <a:gdLst/>
          <a:ahLst/>
          <a:cxnLst/>
          <a:rect l="0" t="0" r="0" b="0"/>
          <a:pathLst>
            <a:path>
              <a:moveTo>
                <a:pt x="0" y="19969"/>
              </a:moveTo>
              <a:lnTo>
                <a:pt x="644345" y="19969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456715" y="2361018"/>
        <a:ext cx="32217" cy="32217"/>
      </dsp:txXfrm>
    </dsp:sp>
    <dsp:sp modelId="{FAB4D320-B504-B54E-AF5F-D84E3F669F4B}">
      <dsp:nvSpPr>
        <dsp:cNvPr id="0" name=""/>
        <dsp:cNvSpPr/>
      </dsp:nvSpPr>
      <dsp:spPr>
        <a:xfrm>
          <a:off x="3007472" y="26046"/>
          <a:ext cx="2946969" cy="202892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noProof="0" dirty="0" smtClean="0"/>
            <a:t>Energie électrique</a:t>
          </a:r>
          <a:endParaRPr lang="fr-FR" sz="2100" kern="1200" noProof="0" dirty="0"/>
        </a:p>
      </dsp:txBody>
      <dsp:txXfrm>
        <a:off x="3439046" y="323175"/>
        <a:ext cx="2083821" cy="1434664"/>
      </dsp:txXfrm>
    </dsp:sp>
    <dsp:sp modelId="{C59804A8-A4BF-D944-A935-D6EA90C2D73D}">
      <dsp:nvSpPr>
        <dsp:cNvPr id="0" name=""/>
        <dsp:cNvSpPr/>
      </dsp:nvSpPr>
      <dsp:spPr>
        <a:xfrm rot="20465837">
          <a:off x="5715474" y="3186227"/>
          <a:ext cx="462829" cy="39939"/>
        </a:xfrm>
        <a:custGeom>
          <a:avLst/>
          <a:gdLst/>
          <a:ahLst/>
          <a:cxnLst/>
          <a:rect l="0" t="0" r="0" b="0"/>
          <a:pathLst>
            <a:path>
              <a:moveTo>
                <a:pt x="0" y="19969"/>
              </a:moveTo>
              <a:lnTo>
                <a:pt x="462829" y="19969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935318" y="3194626"/>
        <a:ext cx="23141" cy="23141"/>
      </dsp:txXfrm>
    </dsp:sp>
    <dsp:sp modelId="{9143BA75-D8CE-5E4C-A7FE-C46221448FF0}">
      <dsp:nvSpPr>
        <dsp:cNvPr id="0" name=""/>
        <dsp:cNvSpPr/>
      </dsp:nvSpPr>
      <dsp:spPr>
        <a:xfrm>
          <a:off x="6000231" y="1655329"/>
          <a:ext cx="3026259" cy="202892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noProof="0" dirty="0" smtClean="0"/>
            <a:t>Pièce</a:t>
          </a:r>
          <a:endParaRPr lang="fr-FR" sz="2100" kern="1200" noProof="0" dirty="0"/>
        </a:p>
      </dsp:txBody>
      <dsp:txXfrm>
        <a:off x="6443416" y="1952458"/>
        <a:ext cx="2139889" cy="1434664"/>
      </dsp:txXfrm>
    </dsp:sp>
    <dsp:sp modelId="{79772289-E27A-FC4F-995E-8E6F67F1E882}">
      <dsp:nvSpPr>
        <dsp:cNvPr id="0" name=""/>
        <dsp:cNvSpPr/>
      </dsp:nvSpPr>
      <dsp:spPr>
        <a:xfrm rot="2254612">
          <a:off x="5354066" y="4635251"/>
          <a:ext cx="668353" cy="39939"/>
        </a:xfrm>
        <a:custGeom>
          <a:avLst/>
          <a:gdLst/>
          <a:ahLst/>
          <a:cxnLst/>
          <a:rect l="0" t="0" r="0" b="0"/>
          <a:pathLst>
            <a:path>
              <a:moveTo>
                <a:pt x="0" y="19969"/>
              </a:moveTo>
              <a:lnTo>
                <a:pt x="668353" y="19969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671534" y="4638512"/>
        <a:ext cx="33417" cy="33417"/>
      </dsp:txXfrm>
    </dsp:sp>
    <dsp:sp modelId="{3122EBA0-BD45-5349-B37F-284EAD24753D}">
      <dsp:nvSpPr>
        <dsp:cNvPr id="0" name=""/>
        <dsp:cNvSpPr/>
      </dsp:nvSpPr>
      <dsp:spPr>
        <a:xfrm>
          <a:off x="5439672" y="4607660"/>
          <a:ext cx="3010332" cy="2028922"/>
        </a:xfrm>
        <a:prstGeom prst="flowChartOr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noProof="0" dirty="0" smtClean="0"/>
            <a:t>Manipulateur</a:t>
          </a:r>
          <a:endParaRPr lang="fr-FR" sz="2100" kern="1200" noProof="0" dirty="0"/>
        </a:p>
      </dsp:txBody>
      <dsp:txXfrm>
        <a:off x="5880525" y="4904789"/>
        <a:ext cx="2128626" cy="1434664"/>
      </dsp:txXfrm>
    </dsp:sp>
    <dsp:sp modelId="{FB380E89-E6D4-9A42-B26D-DF205F140948}">
      <dsp:nvSpPr>
        <dsp:cNvPr id="0" name=""/>
        <dsp:cNvSpPr/>
      </dsp:nvSpPr>
      <dsp:spPr>
        <a:xfrm rot="12277354">
          <a:off x="2838971" y="3055418"/>
          <a:ext cx="465752" cy="39939"/>
        </a:xfrm>
        <a:custGeom>
          <a:avLst/>
          <a:gdLst/>
          <a:ahLst/>
          <a:cxnLst/>
          <a:rect l="0" t="0" r="0" b="0"/>
          <a:pathLst>
            <a:path>
              <a:moveTo>
                <a:pt x="0" y="19969"/>
              </a:moveTo>
              <a:lnTo>
                <a:pt x="465752" y="19969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060203" y="3063744"/>
        <a:ext cx="23287" cy="23287"/>
      </dsp:txXfrm>
    </dsp:sp>
    <dsp:sp modelId="{02328D02-F9DF-4C46-AD2C-1E4F41B674BC}">
      <dsp:nvSpPr>
        <dsp:cNvPr id="0" name=""/>
        <dsp:cNvSpPr/>
      </dsp:nvSpPr>
      <dsp:spPr>
        <a:xfrm>
          <a:off x="150184" y="1400091"/>
          <a:ext cx="2959548" cy="202892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noProof="0" dirty="0" smtClean="0"/>
            <a:t>Espace technique</a:t>
          </a:r>
          <a:endParaRPr lang="fr-FR" sz="2100" kern="1200" noProof="0" dirty="0"/>
        </a:p>
      </dsp:txBody>
      <dsp:txXfrm>
        <a:off x="583600" y="1697220"/>
        <a:ext cx="2092716" cy="1434664"/>
      </dsp:txXfrm>
    </dsp:sp>
    <dsp:sp modelId="{154B81FD-D79B-004F-9FE6-24A758C4F863}">
      <dsp:nvSpPr>
        <dsp:cNvPr id="0" name=""/>
        <dsp:cNvSpPr/>
      </dsp:nvSpPr>
      <dsp:spPr>
        <a:xfrm rot="8684643">
          <a:off x="2796693" y="4613265"/>
          <a:ext cx="734470" cy="39939"/>
        </a:xfrm>
        <a:custGeom>
          <a:avLst/>
          <a:gdLst/>
          <a:ahLst/>
          <a:cxnLst/>
          <a:rect l="0" t="0" r="0" b="0"/>
          <a:pathLst>
            <a:path>
              <a:moveTo>
                <a:pt x="0" y="19969"/>
              </a:moveTo>
              <a:lnTo>
                <a:pt x="734470" y="19969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145567" y="4614873"/>
        <a:ext cx="36723" cy="36723"/>
      </dsp:txXfrm>
    </dsp:sp>
    <dsp:sp modelId="{6E3B5491-0FA2-924B-8AA6-B42B03A6FE7A}">
      <dsp:nvSpPr>
        <dsp:cNvPr id="0" name=""/>
        <dsp:cNvSpPr/>
      </dsp:nvSpPr>
      <dsp:spPr>
        <a:xfrm>
          <a:off x="557097" y="4520610"/>
          <a:ext cx="2662088" cy="202892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noProof="0" dirty="0" smtClean="0"/>
            <a:t>Environnement </a:t>
          </a:r>
          <a:endParaRPr lang="fr-FR" sz="2100" kern="1200" noProof="0" dirty="0"/>
        </a:p>
      </dsp:txBody>
      <dsp:txXfrm>
        <a:off x="946951" y="4817739"/>
        <a:ext cx="1882380" cy="14346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4E1973-9904-444A-9CFB-11C063EC7572}">
      <dsp:nvSpPr>
        <dsp:cNvPr id="0" name=""/>
        <dsp:cNvSpPr/>
      </dsp:nvSpPr>
      <dsp:spPr>
        <a:xfrm>
          <a:off x="0" y="888675"/>
          <a:ext cx="2030010" cy="13656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Compresser des pièces dans un espace technique  </a:t>
          </a:r>
          <a:endParaRPr lang="fr-FR" sz="1400" kern="1200" dirty="0"/>
        </a:p>
      </dsp:txBody>
      <dsp:txXfrm>
        <a:off x="39997" y="928672"/>
        <a:ext cx="1950016" cy="1285606"/>
      </dsp:txXfrm>
    </dsp:sp>
    <dsp:sp modelId="{88D406EB-6C99-D747-A649-34173BA1A1B2}">
      <dsp:nvSpPr>
        <dsp:cNvPr id="0" name=""/>
        <dsp:cNvSpPr/>
      </dsp:nvSpPr>
      <dsp:spPr>
        <a:xfrm rot="18284299">
          <a:off x="1863558" y="1242118"/>
          <a:ext cx="773886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773886" y="1138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2231154" y="1234152"/>
        <a:ext cx="38694" cy="38694"/>
      </dsp:txXfrm>
    </dsp:sp>
    <dsp:sp modelId="{F5968E62-D4C5-1F49-9436-D540D117DAD7}">
      <dsp:nvSpPr>
        <dsp:cNvPr id="0" name=""/>
        <dsp:cNvSpPr/>
      </dsp:nvSpPr>
      <dsp:spPr>
        <a:xfrm>
          <a:off x="2470993" y="325602"/>
          <a:ext cx="2804158" cy="12198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Transformer de l’énergie électrique en énergie mécanique </a:t>
          </a:r>
          <a:endParaRPr lang="fr-FR" sz="1400" kern="1200" dirty="0"/>
        </a:p>
      </dsp:txBody>
      <dsp:txXfrm>
        <a:off x="2506721" y="361330"/>
        <a:ext cx="2732702" cy="1148387"/>
      </dsp:txXfrm>
    </dsp:sp>
    <dsp:sp modelId="{813FE04C-66B1-8F47-9C69-8E88B6D9E24A}">
      <dsp:nvSpPr>
        <dsp:cNvPr id="0" name=""/>
        <dsp:cNvSpPr/>
      </dsp:nvSpPr>
      <dsp:spPr>
        <a:xfrm rot="20523705">
          <a:off x="5235796" y="674794"/>
          <a:ext cx="1619183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1619183" y="11381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6004908" y="645697"/>
        <a:ext cx="80959" cy="80959"/>
      </dsp:txXfrm>
    </dsp:sp>
    <dsp:sp modelId="{5FDEFE47-F25A-C143-BC8E-F38F33A286F4}">
      <dsp:nvSpPr>
        <dsp:cNvPr id="0" name=""/>
        <dsp:cNvSpPr/>
      </dsp:nvSpPr>
      <dsp:spPr>
        <a:xfrm>
          <a:off x="6815625" y="3181"/>
          <a:ext cx="1734591" cy="8672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Assurer une bonne transmission de l’énergie.</a:t>
          </a:r>
          <a:endParaRPr lang="fr-FR" sz="1400" kern="1200" dirty="0"/>
        </a:p>
      </dsp:txBody>
      <dsp:txXfrm>
        <a:off x="6841027" y="28583"/>
        <a:ext cx="1683787" cy="816491"/>
      </dsp:txXfrm>
    </dsp:sp>
    <dsp:sp modelId="{F1BDF252-F2D6-E24D-B03B-8E77E0AD46AC}">
      <dsp:nvSpPr>
        <dsp:cNvPr id="0" name=""/>
        <dsp:cNvSpPr/>
      </dsp:nvSpPr>
      <dsp:spPr>
        <a:xfrm rot="1076295">
          <a:off x="5235796" y="1173490"/>
          <a:ext cx="1619183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1619183" y="11381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6004908" y="1144392"/>
        <a:ext cx="80959" cy="80959"/>
      </dsp:txXfrm>
    </dsp:sp>
    <dsp:sp modelId="{088F7897-9461-064D-B608-0701A6047F7C}">
      <dsp:nvSpPr>
        <dsp:cNvPr id="0" name=""/>
        <dsp:cNvSpPr/>
      </dsp:nvSpPr>
      <dsp:spPr>
        <a:xfrm>
          <a:off x="6815625" y="1000571"/>
          <a:ext cx="1734591" cy="8672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Guider l’axe du moteur</a:t>
          </a:r>
          <a:endParaRPr lang="fr-FR" sz="1400" kern="1200" dirty="0"/>
        </a:p>
      </dsp:txBody>
      <dsp:txXfrm>
        <a:off x="6841027" y="1025973"/>
        <a:ext cx="1683787" cy="816491"/>
      </dsp:txXfrm>
    </dsp:sp>
    <dsp:sp modelId="{DEB26115-FB15-C946-96AB-19B8F973BE21}">
      <dsp:nvSpPr>
        <dsp:cNvPr id="0" name=""/>
        <dsp:cNvSpPr/>
      </dsp:nvSpPr>
      <dsp:spPr>
        <a:xfrm rot="3101055">
          <a:off x="1834995" y="1962745"/>
          <a:ext cx="1026379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1026379" y="1138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2322525" y="1948467"/>
        <a:ext cx="51318" cy="51318"/>
      </dsp:txXfrm>
    </dsp:sp>
    <dsp:sp modelId="{E474409A-7C99-4A4C-BDF4-B796BE3ACD3C}">
      <dsp:nvSpPr>
        <dsp:cNvPr id="0" name=""/>
        <dsp:cNvSpPr/>
      </dsp:nvSpPr>
      <dsp:spPr>
        <a:xfrm>
          <a:off x="2666360" y="1943131"/>
          <a:ext cx="2440969" cy="8672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Exploiter l’énergie mécanique </a:t>
          </a:r>
          <a:endParaRPr lang="fr-FR" sz="1400" kern="1200" dirty="0"/>
        </a:p>
      </dsp:txBody>
      <dsp:txXfrm>
        <a:off x="2691762" y="1968533"/>
        <a:ext cx="2390165" cy="816491"/>
      </dsp:txXfrm>
    </dsp:sp>
    <dsp:sp modelId="{0064047B-C61E-1F40-9A8A-E2AD74B3F609}">
      <dsp:nvSpPr>
        <dsp:cNvPr id="0" name=""/>
        <dsp:cNvSpPr/>
      </dsp:nvSpPr>
      <dsp:spPr>
        <a:xfrm rot="140055">
          <a:off x="5106771" y="2392812"/>
          <a:ext cx="1346223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1346223" y="11381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5746227" y="2370538"/>
        <a:ext cx="67311" cy="67311"/>
      </dsp:txXfrm>
    </dsp:sp>
    <dsp:sp modelId="{13CF1DAE-2AF7-1A4D-B58F-23423B923468}">
      <dsp:nvSpPr>
        <dsp:cNvPr id="0" name=""/>
        <dsp:cNvSpPr/>
      </dsp:nvSpPr>
      <dsp:spPr>
        <a:xfrm>
          <a:off x="6452436" y="1997961"/>
          <a:ext cx="1734591" cy="8672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Transformer l’énergie mécanique de rotation en énergie mécanique de translation </a:t>
          </a:r>
          <a:endParaRPr lang="fr-FR" sz="1400" kern="1200" dirty="0"/>
        </a:p>
      </dsp:txBody>
      <dsp:txXfrm>
        <a:off x="6477838" y="2023363"/>
        <a:ext cx="1683787" cy="816491"/>
      </dsp:txXfrm>
    </dsp:sp>
    <dsp:sp modelId="{28816AEB-DE5F-1441-AF13-D273FA8D83E4}">
      <dsp:nvSpPr>
        <dsp:cNvPr id="0" name=""/>
        <dsp:cNvSpPr/>
      </dsp:nvSpPr>
      <dsp:spPr>
        <a:xfrm rot="2282075">
          <a:off x="4925997" y="2891507"/>
          <a:ext cx="1707770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1707770" y="11381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600" kern="1200"/>
        </a:p>
      </dsp:txBody>
      <dsp:txXfrm>
        <a:off x="5737188" y="2860195"/>
        <a:ext cx="85388" cy="85388"/>
      </dsp:txXfrm>
    </dsp:sp>
    <dsp:sp modelId="{A18136EE-4CD0-FF4D-966C-F034B68B5A54}">
      <dsp:nvSpPr>
        <dsp:cNvPr id="0" name=""/>
        <dsp:cNvSpPr/>
      </dsp:nvSpPr>
      <dsp:spPr>
        <a:xfrm>
          <a:off x="6452436" y="2995352"/>
          <a:ext cx="1734591" cy="8672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Guider les composants </a:t>
          </a:r>
          <a:endParaRPr lang="fr-FR" sz="1400" kern="1200" dirty="0"/>
        </a:p>
      </dsp:txBody>
      <dsp:txXfrm>
        <a:off x="6477838" y="3020754"/>
        <a:ext cx="1683787" cy="816491"/>
      </dsp:txXfrm>
    </dsp:sp>
    <dsp:sp modelId="{AC0338CA-0990-3343-8F88-3CB22B5127D9}">
      <dsp:nvSpPr>
        <dsp:cNvPr id="0" name=""/>
        <dsp:cNvSpPr/>
      </dsp:nvSpPr>
      <dsp:spPr>
        <a:xfrm rot="4133594">
          <a:off x="1348872" y="2553135"/>
          <a:ext cx="2128910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2128910" y="1138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700" kern="1200"/>
        </a:p>
      </dsp:txBody>
      <dsp:txXfrm>
        <a:off x="2360104" y="2511294"/>
        <a:ext cx="106445" cy="106445"/>
      </dsp:txXfrm>
    </dsp:sp>
    <dsp:sp modelId="{85938548-E8DF-B74A-B6D6-2A8EA49C5BD1}">
      <dsp:nvSpPr>
        <dsp:cNvPr id="0" name=""/>
        <dsp:cNvSpPr/>
      </dsp:nvSpPr>
      <dsp:spPr>
        <a:xfrm>
          <a:off x="2796645" y="3123911"/>
          <a:ext cx="2125325" cy="8672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Compresser des pièces </a:t>
          </a:r>
          <a:endParaRPr lang="fr-FR" sz="1400" kern="1200" dirty="0"/>
        </a:p>
      </dsp:txBody>
      <dsp:txXfrm>
        <a:off x="2822047" y="3149313"/>
        <a:ext cx="2074521" cy="816491"/>
      </dsp:txXfrm>
    </dsp:sp>
    <dsp:sp modelId="{7892DBC8-EAC4-1144-8925-7AB83F46729A}">
      <dsp:nvSpPr>
        <dsp:cNvPr id="0" name=""/>
        <dsp:cNvSpPr/>
      </dsp:nvSpPr>
      <dsp:spPr>
        <a:xfrm rot="2134324">
          <a:off x="4782612" y="3980592"/>
          <a:ext cx="1493538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1493538" y="11381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5492043" y="3954636"/>
        <a:ext cx="74676" cy="74676"/>
      </dsp:txXfrm>
    </dsp:sp>
    <dsp:sp modelId="{8171CAFE-A007-BB44-9A24-ACB09F169945}">
      <dsp:nvSpPr>
        <dsp:cNvPr id="0" name=""/>
        <dsp:cNvSpPr/>
      </dsp:nvSpPr>
      <dsp:spPr>
        <a:xfrm>
          <a:off x="6136792" y="3992742"/>
          <a:ext cx="1734591" cy="86729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Guider l’axe de la pièce.</a:t>
          </a:r>
          <a:endParaRPr lang="fr-FR" sz="1400" kern="1200" dirty="0"/>
        </a:p>
      </dsp:txBody>
      <dsp:txXfrm>
        <a:off x="6136792" y="3992742"/>
        <a:ext cx="1734591" cy="867295"/>
      </dsp:txXfrm>
    </dsp:sp>
    <dsp:sp modelId="{61F022E5-7CBB-2A44-821D-993FB3E8C8F6}">
      <dsp:nvSpPr>
        <dsp:cNvPr id="0" name=""/>
        <dsp:cNvSpPr/>
      </dsp:nvSpPr>
      <dsp:spPr>
        <a:xfrm rot="3416267">
          <a:off x="4415989" y="4479288"/>
          <a:ext cx="2226785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2226785" y="11381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700" kern="1200"/>
        </a:p>
      </dsp:txBody>
      <dsp:txXfrm>
        <a:off x="5473712" y="4435000"/>
        <a:ext cx="111339" cy="111339"/>
      </dsp:txXfrm>
    </dsp:sp>
    <dsp:sp modelId="{5DD101A4-603C-034A-B466-D65CD63689F6}">
      <dsp:nvSpPr>
        <dsp:cNvPr id="0" name=""/>
        <dsp:cNvSpPr/>
      </dsp:nvSpPr>
      <dsp:spPr>
        <a:xfrm>
          <a:off x="6136792" y="4990132"/>
          <a:ext cx="1734591" cy="8672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Réduire le volume de la pièce </a:t>
          </a:r>
          <a:endParaRPr lang="fr-FR" sz="1400" kern="1200" dirty="0"/>
        </a:p>
      </dsp:txBody>
      <dsp:txXfrm>
        <a:off x="6162194" y="5015534"/>
        <a:ext cx="1683787" cy="816491"/>
      </dsp:txXfrm>
    </dsp:sp>
    <dsp:sp modelId="{3FDC4A4A-7ADE-D140-8335-634526BD759C}">
      <dsp:nvSpPr>
        <dsp:cNvPr id="0" name=""/>
        <dsp:cNvSpPr/>
      </dsp:nvSpPr>
      <dsp:spPr>
        <a:xfrm rot="4925688">
          <a:off x="443103" y="3382573"/>
          <a:ext cx="3679931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3679931" y="1138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100" kern="1200"/>
        </a:p>
      </dsp:txBody>
      <dsp:txXfrm>
        <a:off x="2191070" y="3301957"/>
        <a:ext cx="183996" cy="183996"/>
      </dsp:txXfrm>
    </dsp:sp>
    <dsp:sp modelId="{40EDCF7C-A288-3C4E-8ADF-71773EE10D23}">
      <dsp:nvSpPr>
        <dsp:cNvPr id="0" name=""/>
        <dsp:cNvSpPr/>
      </dsp:nvSpPr>
      <dsp:spPr>
        <a:xfrm>
          <a:off x="2536126" y="4782788"/>
          <a:ext cx="2408376" cy="8672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Etre étanche au milieu extérieur</a:t>
          </a:r>
          <a:endParaRPr lang="fr-FR" sz="1400" kern="1200" dirty="0"/>
        </a:p>
      </dsp:txBody>
      <dsp:txXfrm>
        <a:off x="2561528" y="4808190"/>
        <a:ext cx="2357572" cy="816491"/>
      </dsp:txXfrm>
    </dsp:sp>
    <dsp:sp modelId="{968BD3CE-25F8-F340-ABA1-DDE547EF0F2A}">
      <dsp:nvSpPr>
        <dsp:cNvPr id="0" name=""/>
        <dsp:cNvSpPr/>
      </dsp:nvSpPr>
      <dsp:spPr>
        <a:xfrm rot="2354066">
          <a:off x="4729806" y="5807421"/>
          <a:ext cx="1904734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1904734" y="11381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600" kern="1200"/>
        </a:p>
      </dsp:txBody>
      <dsp:txXfrm>
        <a:off x="5634555" y="5771185"/>
        <a:ext cx="95236" cy="95236"/>
      </dsp:txXfrm>
    </dsp:sp>
    <dsp:sp modelId="{D0E36F4E-0807-7D43-BE92-AEE97FE84E0C}">
      <dsp:nvSpPr>
        <dsp:cNvPr id="0" name=""/>
        <dsp:cNvSpPr/>
      </dsp:nvSpPr>
      <dsp:spPr>
        <a:xfrm>
          <a:off x="6419843" y="5987522"/>
          <a:ext cx="1734591" cy="8672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Ne pas altérer la matière à traiter </a:t>
          </a:r>
          <a:endParaRPr lang="fr-FR" sz="1400" kern="1200" dirty="0"/>
        </a:p>
      </dsp:txBody>
      <dsp:txXfrm>
        <a:off x="6445245" y="6012924"/>
        <a:ext cx="1683787" cy="8164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099FD9-B3F1-C346-A8DB-E3A91E3EA6AA}">
      <dsp:nvSpPr>
        <dsp:cNvPr id="0" name=""/>
        <dsp:cNvSpPr/>
      </dsp:nvSpPr>
      <dsp:spPr>
        <a:xfrm>
          <a:off x="486426" y="310829"/>
          <a:ext cx="5913148" cy="5913148"/>
        </a:xfrm>
        <a:prstGeom prst="blockArc">
          <a:avLst>
            <a:gd name="adj1" fmla="val 9796024"/>
            <a:gd name="adj2" fmla="val 20596024"/>
            <a:gd name="adj3" fmla="val 414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D4A1478-8484-BD49-A1DC-D91D2909E44C}">
      <dsp:nvSpPr>
        <dsp:cNvPr id="0" name=""/>
        <dsp:cNvSpPr/>
      </dsp:nvSpPr>
      <dsp:spPr>
        <a:xfrm>
          <a:off x="456039" y="-443864"/>
          <a:ext cx="5277085" cy="5277085"/>
        </a:xfrm>
        <a:prstGeom prst="blockArc">
          <a:avLst>
            <a:gd name="adj1" fmla="val 2646560"/>
            <a:gd name="adj2" fmla="val 9033454"/>
            <a:gd name="adj3" fmla="val 464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CC3609C-7498-AE4D-9A61-07A5699E9933}">
      <dsp:nvSpPr>
        <dsp:cNvPr id="0" name=""/>
        <dsp:cNvSpPr/>
      </dsp:nvSpPr>
      <dsp:spPr>
        <a:xfrm>
          <a:off x="4153548" y="2336534"/>
          <a:ext cx="5875717" cy="2678331"/>
        </a:xfrm>
        <a:prstGeom prst="blockArc">
          <a:avLst>
            <a:gd name="adj1" fmla="val 4831704"/>
            <a:gd name="adj2" fmla="val 9404028"/>
            <a:gd name="adj3" fmla="val 464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3B4297A-92D4-984B-82DE-565A67645AFD}">
      <dsp:nvSpPr>
        <dsp:cNvPr id="0" name=""/>
        <dsp:cNvSpPr/>
      </dsp:nvSpPr>
      <dsp:spPr>
        <a:xfrm>
          <a:off x="2871769" y="1576308"/>
          <a:ext cx="5277085" cy="5277085"/>
        </a:xfrm>
        <a:prstGeom prst="blockArc">
          <a:avLst>
            <a:gd name="adj1" fmla="val 17405445"/>
            <a:gd name="adj2" fmla="val 1814192"/>
            <a:gd name="adj3" fmla="val 464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4EE80BD-4B7E-E440-89AD-490B37278B6F}">
      <dsp:nvSpPr>
        <dsp:cNvPr id="0" name=""/>
        <dsp:cNvSpPr/>
      </dsp:nvSpPr>
      <dsp:spPr>
        <a:xfrm>
          <a:off x="1517809" y="162797"/>
          <a:ext cx="2428875" cy="242887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 smtClean="0"/>
            <a:t>Moteur</a:t>
          </a:r>
          <a:endParaRPr lang="fr-FR" sz="4100" kern="1200" dirty="0"/>
        </a:p>
      </dsp:txBody>
      <dsp:txXfrm>
        <a:off x="1873510" y="518498"/>
        <a:ext cx="1717473" cy="1717473"/>
      </dsp:txXfrm>
    </dsp:sp>
    <dsp:sp modelId="{C1532EBB-018F-2F46-97C3-D1FE9268B869}">
      <dsp:nvSpPr>
        <dsp:cNvPr id="0" name=""/>
        <dsp:cNvSpPr/>
      </dsp:nvSpPr>
      <dsp:spPr>
        <a:xfrm>
          <a:off x="5545540" y="944241"/>
          <a:ext cx="1700212" cy="170021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900" kern="1200" dirty="0" smtClean="0"/>
            <a:t>Arbre moteur</a:t>
          </a:r>
          <a:endParaRPr lang="fr-FR" sz="2900" kern="1200" dirty="0"/>
        </a:p>
      </dsp:txBody>
      <dsp:txXfrm>
        <a:off x="5794530" y="1193231"/>
        <a:ext cx="1202232" cy="1202232"/>
      </dsp:txXfrm>
    </dsp:sp>
    <dsp:sp modelId="{AC2D91FE-2AF4-594D-8A56-FD7B7FC932A8}">
      <dsp:nvSpPr>
        <dsp:cNvPr id="0" name=""/>
        <dsp:cNvSpPr/>
      </dsp:nvSpPr>
      <dsp:spPr>
        <a:xfrm>
          <a:off x="6886904" y="4662616"/>
          <a:ext cx="1700212" cy="170021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900" kern="1200" dirty="0" smtClean="0"/>
            <a:t>Piston</a:t>
          </a:r>
          <a:endParaRPr lang="fr-FR" sz="2900" kern="1200" dirty="0"/>
        </a:p>
      </dsp:txBody>
      <dsp:txXfrm>
        <a:off x="7135894" y="4911606"/>
        <a:ext cx="1202232" cy="1202232"/>
      </dsp:txXfrm>
    </dsp:sp>
    <dsp:sp modelId="{E6A2C3CC-0BA2-D34C-8502-55398153CE61}">
      <dsp:nvSpPr>
        <dsp:cNvPr id="0" name=""/>
        <dsp:cNvSpPr/>
      </dsp:nvSpPr>
      <dsp:spPr>
        <a:xfrm>
          <a:off x="4095035" y="3138474"/>
          <a:ext cx="1700212" cy="170021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900" kern="1200" dirty="0" smtClean="0"/>
            <a:t>Axe</a:t>
          </a:r>
          <a:endParaRPr lang="fr-FR" sz="2900" kern="1200" dirty="0"/>
        </a:p>
      </dsp:txBody>
      <dsp:txXfrm>
        <a:off x="4344025" y="3387464"/>
        <a:ext cx="1202232" cy="1202232"/>
      </dsp:txXfrm>
    </dsp:sp>
    <dsp:sp modelId="{E4B808D8-9214-6C4B-892C-07ED03B33457}">
      <dsp:nvSpPr>
        <dsp:cNvPr id="0" name=""/>
        <dsp:cNvSpPr/>
      </dsp:nvSpPr>
      <dsp:spPr>
        <a:xfrm>
          <a:off x="3" y="2611458"/>
          <a:ext cx="1700212" cy="170021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900" kern="1200" dirty="0" err="1" smtClean="0"/>
            <a:t>Bati</a:t>
          </a:r>
          <a:endParaRPr lang="fr-FR" sz="2900" kern="1200" dirty="0"/>
        </a:p>
      </dsp:txBody>
      <dsp:txXfrm>
        <a:off x="248993" y="2860448"/>
        <a:ext cx="1202232" cy="12022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899A-4CF0-1C45-A980-CC5E6BDF343F}" type="datetimeFigureOut">
              <a:rPr lang="en-US" smtClean="0"/>
              <a:t>16/09/13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4785-CDC2-2548-B306-85E98B11F6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56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899A-4CF0-1C45-A980-CC5E6BDF343F}" type="datetimeFigureOut">
              <a:rPr lang="en-US" smtClean="0"/>
              <a:t>16/09/13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4785-CDC2-2548-B306-85E98B11F6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463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899A-4CF0-1C45-A980-CC5E6BDF343F}" type="datetimeFigureOut">
              <a:rPr lang="en-US" smtClean="0"/>
              <a:t>16/09/13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4785-CDC2-2548-B306-85E98B11F6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985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899A-4CF0-1C45-A980-CC5E6BDF343F}" type="datetimeFigureOut">
              <a:rPr lang="en-US" smtClean="0"/>
              <a:t>16/09/13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4785-CDC2-2548-B306-85E98B11F6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812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899A-4CF0-1C45-A980-CC5E6BDF343F}" type="datetimeFigureOut">
              <a:rPr lang="en-US" smtClean="0"/>
              <a:t>16/09/13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4785-CDC2-2548-B306-85E98B11F6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118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899A-4CF0-1C45-A980-CC5E6BDF343F}" type="datetimeFigureOut">
              <a:rPr lang="en-US" smtClean="0"/>
              <a:t>16/09/13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4785-CDC2-2548-B306-85E98B11F6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45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899A-4CF0-1C45-A980-CC5E6BDF343F}" type="datetimeFigureOut">
              <a:rPr lang="en-US" smtClean="0"/>
              <a:t>16/09/13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4785-CDC2-2548-B306-85E98B11F6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708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899A-4CF0-1C45-A980-CC5E6BDF343F}" type="datetimeFigureOut">
              <a:rPr lang="en-US" smtClean="0"/>
              <a:t>16/09/13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4785-CDC2-2548-B306-85E98B11F6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40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899A-4CF0-1C45-A980-CC5E6BDF343F}" type="datetimeFigureOut">
              <a:rPr lang="en-US" smtClean="0"/>
              <a:t>16/09/13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4785-CDC2-2548-B306-85E98B11F6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0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899A-4CF0-1C45-A980-CC5E6BDF343F}" type="datetimeFigureOut">
              <a:rPr lang="en-US" smtClean="0"/>
              <a:t>16/09/13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4785-CDC2-2548-B306-85E98B11F6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191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899A-4CF0-1C45-A980-CC5E6BDF343F}" type="datetimeFigureOut">
              <a:rPr lang="en-US" smtClean="0"/>
              <a:t>16/09/13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A4785-CDC2-2548-B306-85E98B11F6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829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F899A-4CF0-1C45-A980-CC5E6BDF343F}" type="datetimeFigureOut">
              <a:rPr lang="en-US" smtClean="0"/>
              <a:t>16/09/13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A4785-CDC2-2548-B306-85E98B11F6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570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Presse à vis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8512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Analyse fonctionnelle 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err="1" smtClean="0"/>
              <a:t>Pieuvre</a:t>
            </a:r>
            <a:endParaRPr lang="en-US" sz="4800" dirty="0" smtClean="0"/>
          </a:p>
          <a:p>
            <a:r>
              <a:rPr lang="en-US" sz="4800" dirty="0" smtClean="0"/>
              <a:t>FAST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868632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8704089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Freeform 8"/>
          <p:cNvSpPr/>
          <p:nvPr/>
        </p:nvSpPr>
        <p:spPr>
          <a:xfrm>
            <a:off x="3305109" y="2637379"/>
            <a:ext cx="1201568" cy="542152"/>
          </a:xfrm>
          <a:custGeom>
            <a:avLst/>
            <a:gdLst>
              <a:gd name="connsiteX0" fmla="*/ 0 w 1201568"/>
              <a:gd name="connsiteY0" fmla="*/ 537244 h 542152"/>
              <a:gd name="connsiteX1" fmla="*/ 716379 w 1201568"/>
              <a:gd name="connsiteY1" fmla="*/ 472124 h 542152"/>
              <a:gd name="connsiteX2" fmla="*/ 1172256 w 1201568"/>
              <a:gd name="connsiteY2" fmla="*/ 48841 h 542152"/>
              <a:gd name="connsiteX3" fmla="*/ 1155974 w 1201568"/>
              <a:gd name="connsiteY3" fmla="*/ 32560 h 542152"/>
              <a:gd name="connsiteX4" fmla="*/ 1155974 w 1201568"/>
              <a:gd name="connsiteY4" fmla="*/ 0 h 542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01568" h="542152">
                <a:moveTo>
                  <a:pt x="0" y="537244"/>
                </a:moveTo>
                <a:cubicBezTo>
                  <a:pt x="260501" y="545384"/>
                  <a:pt x="521003" y="553524"/>
                  <a:pt x="716379" y="472124"/>
                </a:cubicBezTo>
                <a:cubicBezTo>
                  <a:pt x="911755" y="390724"/>
                  <a:pt x="1098990" y="122102"/>
                  <a:pt x="1172256" y="48841"/>
                </a:cubicBezTo>
                <a:cubicBezTo>
                  <a:pt x="1245522" y="-24420"/>
                  <a:pt x="1158688" y="40700"/>
                  <a:pt x="1155974" y="32560"/>
                </a:cubicBezTo>
                <a:cubicBezTo>
                  <a:pt x="1153260" y="24420"/>
                  <a:pt x="1155974" y="0"/>
                  <a:pt x="1155974" y="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5" name="Straight Connector 14"/>
          <p:cNvCxnSpPr>
            <a:endCxn id="9" idx="0"/>
          </p:cNvCxnSpPr>
          <p:nvPr/>
        </p:nvCxnSpPr>
        <p:spPr>
          <a:xfrm flipH="1" flipV="1">
            <a:off x="3305109" y="3174623"/>
            <a:ext cx="2425918" cy="13024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467923" y="2637379"/>
            <a:ext cx="602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Fi1 </a:t>
            </a:r>
            <a:endParaRPr lang="fr-FR" dirty="0"/>
          </a:p>
        </p:txBody>
      </p:sp>
      <p:sp>
        <p:nvSpPr>
          <p:cNvPr id="22" name="TextBox 21"/>
          <p:cNvSpPr txBox="1"/>
          <p:nvPr/>
        </p:nvSpPr>
        <p:spPr>
          <a:xfrm>
            <a:off x="5731027" y="4395632"/>
            <a:ext cx="569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Fa2</a:t>
            </a:r>
            <a:endParaRPr lang="fr-FR" dirty="0"/>
          </a:p>
        </p:txBody>
      </p:sp>
      <p:sp>
        <p:nvSpPr>
          <p:cNvPr id="23" name="TextBox 22"/>
          <p:cNvSpPr txBox="1"/>
          <p:nvPr/>
        </p:nvSpPr>
        <p:spPr>
          <a:xfrm>
            <a:off x="3044607" y="4580298"/>
            <a:ext cx="521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Fa1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67949816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fr-FR" sz="4800" dirty="0" smtClean="0"/>
              <a:t>Fi1: Compresser des pièces dans un espace technique grâce à de l’énergie électrique.</a:t>
            </a:r>
          </a:p>
          <a:p>
            <a:r>
              <a:rPr lang="fr-FR" sz="4800" dirty="0" smtClean="0"/>
              <a:t>Fa1: Résister à l’environnement dans lequel la machine se trouve.</a:t>
            </a:r>
          </a:p>
          <a:p>
            <a:r>
              <a:rPr lang="fr-FR" sz="4800" dirty="0" smtClean="0"/>
              <a:t>Fa2: S’adapter au exigences du manipulateur.</a:t>
            </a: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3267356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6691836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1376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6086168"/>
              </p:ext>
            </p:extLst>
          </p:nvPr>
        </p:nvGraphicFramePr>
        <p:xfrm>
          <a:off x="0" y="0"/>
          <a:ext cx="9144000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 rot="17837083">
            <a:off x="179094" y="1539030"/>
            <a:ext cx="1823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Encastrement</a:t>
            </a:r>
            <a:endParaRPr lang="fr-FR" dirty="0"/>
          </a:p>
        </p:txBody>
      </p:sp>
      <p:sp>
        <p:nvSpPr>
          <p:cNvPr id="6" name="TextBox 5"/>
          <p:cNvSpPr txBox="1"/>
          <p:nvPr/>
        </p:nvSpPr>
        <p:spPr>
          <a:xfrm rot="1381798">
            <a:off x="3940080" y="553524"/>
            <a:ext cx="1660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Encastrement</a:t>
            </a:r>
            <a:endParaRPr lang="fr-FR" dirty="0"/>
          </a:p>
        </p:txBody>
      </p:sp>
      <p:sp>
        <p:nvSpPr>
          <p:cNvPr id="7" name="TextBox 6"/>
          <p:cNvSpPr txBox="1"/>
          <p:nvPr/>
        </p:nvSpPr>
        <p:spPr>
          <a:xfrm rot="3608179">
            <a:off x="7168824" y="2801996"/>
            <a:ext cx="1058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Glissière </a:t>
            </a:r>
            <a:endParaRPr lang="fr-FR" dirty="0"/>
          </a:p>
        </p:txBody>
      </p:sp>
      <p:sp>
        <p:nvSpPr>
          <p:cNvPr id="8" name="TextBox 7"/>
          <p:cNvSpPr txBox="1"/>
          <p:nvPr/>
        </p:nvSpPr>
        <p:spPr>
          <a:xfrm rot="571085">
            <a:off x="5592938" y="4688675"/>
            <a:ext cx="1667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Hélicoïdale </a:t>
            </a:r>
            <a:endParaRPr lang="fr-FR" dirty="0"/>
          </a:p>
        </p:txBody>
      </p:sp>
      <p:sp>
        <p:nvSpPr>
          <p:cNvPr id="9" name="TextBox 8"/>
          <p:cNvSpPr txBox="1"/>
          <p:nvPr/>
        </p:nvSpPr>
        <p:spPr>
          <a:xfrm rot="943059">
            <a:off x="1917148" y="4543671"/>
            <a:ext cx="2120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Pivot</a:t>
            </a:r>
            <a:endParaRPr lang="fr-FR" dirty="0"/>
          </a:p>
        </p:txBody>
      </p:sp>
      <p:sp>
        <p:nvSpPr>
          <p:cNvPr id="11" name="Arc 10"/>
          <p:cNvSpPr/>
          <p:nvPr/>
        </p:nvSpPr>
        <p:spPr>
          <a:xfrm rot="8703653">
            <a:off x="140022" y="-3322384"/>
            <a:ext cx="8397904" cy="10182263"/>
          </a:xfrm>
          <a:prstGeom prst="arc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 rot="1413720">
            <a:off x="2507323" y="5964582"/>
            <a:ext cx="1790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Pivot Glissant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54421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resse à vis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2500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2746433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136</Words>
  <Application>Microsoft Macintosh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Presse à vis</vt:lpstr>
      <vt:lpstr>Analyse fonctionnelle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Presse à vis</dc:title>
  <dc:creator>Skander</dc:creator>
  <cp:lastModifiedBy>Skander</cp:lastModifiedBy>
  <cp:revision>9</cp:revision>
  <dcterms:created xsi:type="dcterms:W3CDTF">2013-09-16T16:57:10Z</dcterms:created>
  <dcterms:modified xsi:type="dcterms:W3CDTF">2013-09-16T18:49:25Z</dcterms:modified>
</cp:coreProperties>
</file>