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sldIdLst>
    <p:sldId id="257" r:id="rId2"/>
    <p:sldId id="256" r:id="rId3"/>
    <p:sldId id="263" r:id="rId4"/>
    <p:sldId id="258" r:id="rId5"/>
    <p:sldId id="259" r:id="rId6"/>
    <p:sldId id="260" r:id="rId7"/>
    <p:sldId id="264" r:id="rId8"/>
    <p:sldId id="26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8456" autoAdjust="0"/>
    <p:restoredTop sz="76232" autoAdjust="0"/>
  </p:normalViewPr>
  <p:slideViewPr>
    <p:cSldViewPr>
      <p:cViewPr>
        <p:scale>
          <a:sx n="100" d="100"/>
          <a:sy n="100" d="100"/>
        </p:scale>
        <p:origin x="-115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8B50D-7D46-4B6D-BBE8-76D1DA3456D8}" type="datetimeFigureOut">
              <a:rPr lang="fr-FR" smtClean="0"/>
              <a:pPr/>
              <a:t>04/09/2013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575C2-BA60-4448-B15F-9B17523FCB62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Expliquer</a:t>
            </a:r>
            <a:r>
              <a:rPr lang="fr-CH" baseline="0" dirty="0" smtClean="0"/>
              <a:t> mon premier choix et pourquoi j’ai changer d’avis. Annoncer le sujet des Nuits.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75C2-BA60-4448-B15F-9B17523FCB62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Présenter</a:t>
            </a:r>
            <a:r>
              <a:rPr lang="fr-CH" baseline="0" dirty="0" smtClean="0"/>
              <a:t> les Nuits et expliquer le fonctionnement.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75C2-BA60-4448-B15F-9B17523FCB62}" type="slidenum">
              <a:rPr lang="fr-CH" smtClean="0"/>
              <a:pPr/>
              <a:t>2</a:t>
            </a:fld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Apercu</a:t>
            </a:r>
            <a:r>
              <a:rPr lang="fr-CH" dirty="0" smtClean="0"/>
              <a:t> du forum.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75C2-BA60-4448-B15F-9B17523FCB62}" type="slidenum">
              <a:rPr lang="fr-CH" smtClean="0"/>
              <a:pPr/>
              <a:t>3</a:t>
            </a:fld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Dire</a:t>
            </a:r>
            <a:r>
              <a:rPr lang="fr-CH" baseline="0" dirty="0" smtClean="0"/>
              <a:t> qu’il y a un noyau de 30-50 membres fideles chaque mois. C’est des chiffres arrondi. Le forum a fêter ses 4 ans en juin.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75C2-BA60-4448-B15F-9B17523FCB62}" type="slidenum">
              <a:rPr lang="fr-CH" smtClean="0"/>
              <a:pPr/>
              <a:t>4</a:t>
            </a:fld>
            <a:endParaRPr lang="fr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Expliquer rapidement mes </a:t>
            </a:r>
            <a:r>
              <a:rPr lang="fr-CH" dirty="0" err="1" smtClean="0"/>
              <a:t>differants</a:t>
            </a:r>
            <a:r>
              <a:rPr lang="fr-CH" dirty="0" smtClean="0"/>
              <a:t> </a:t>
            </a:r>
            <a:r>
              <a:rPr lang="fr-CH" dirty="0" err="1" smtClean="0"/>
              <a:t>roles</a:t>
            </a:r>
            <a:r>
              <a:rPr lang="fr-CH" dirty="0" smtClean="0"/>
              <a:t>. Le fait que j’administre toute la partie technique du forum, si y a un bug, c’est sur moi que sa tombe.</a:t>
            </a:r>
            <a:r>
              <a:rPr lang="fr-CH" baseline="0" dirty="0" smtClean="0"/>
              <a:t> Je </a:t>
            </a:r>
            <a:r>
              <a:rPr lang="fr-CH" baseline="0" dirty="0" err="1" smtClean="0"/>
              <a:t>gere</a:t>
            </a:r>
            <a:r>
              <a:rPr lang="fr-CH" baseline="0" dirty="0" smtClean="0"/>
              <a:t> aussi une Nuit par mois, en moyenne, sa </a:t>
            </a:r>
            <a:r>
              <a:rPr lang="fr-CH" baseline="0" dirty="0" err="1" smtClean="0"/>
              <a:t>depend</a:t>
            </a:r>
            <a:r>
              <a:rPr lang="fr-CH" baseline="0" dirty="0" smtClean="0"/>
              <a:t> des </a:t>
            </a:r>
            <a:r>
              <a:rPr lang="fr-CH" baseline="0" dirty="0" err="1" smtClean="0"/>
              <a:t>disponibiliter</a:t>
            </a:r>
            <a:r>
              <a:rPr lang="fr-CH" baseline="0" dirty="0" smtClean="0"/>
              <a:t> de </a:t>
            </a:r>
            <a:r>
              <a:rPr lang="fr-CH" baseline="0" dirty="0" err="1" smtClean="0"/>
              <a:t>chaqu’unes</a:t>
            </a:r>
            <a:r>
              <a:rPr lang="fr-CH" baseline="0" dirty="0" smtClean="0"/>
              <a:t>.</a:t>
            </a:r>
          </a:p>
          <a:p>
            <a:r>
              <a:rPr lang="fr-CH" baseline="0" dirty="0" smtClean="0"/>
              <a:t>Pour la </a:t>
            </a:r>
            <a:r>
              <a:rPr lang="fr-CH" baseline="0" dirty="0" err="1" smtClean="0"/>
              <a:t>deco</a:t>
            </a:r>
            <a:r>
              <a:rPr lang="fr-CH" baseline="0" dirty="0" smtClean="0"/>
              <a:t>, mentionner les souci des gouts et </a:t>
            </a:r>
            <a:r>
              <a:rPr lang="fr-CH" baseline="0" dirty="0" err="1" smtClean="0"/>
              <a:t>preferances</a:t>
            </a:r>
            <a:r>
              <a:rPr lang="fr-CH" baseline="0" dirty="0" smtClean="0"/>
              <a:t> des membres. Se qui a donner naissance au </a:t>
            </a:r>
            <a:r>
              <a:rPr lang="fr-CH" baseline="0" dirty="0" err="1" smtClean="0"/>
              <a:t>selecteur</a:t>
            </a:r>
            <a:r>
              <a:rPr lang="fr-CH" baseline="0" dirty="0" smtClean="0"/>
              <a:t> de </a:t>
            </a:r>
            <a:r>
              <a:rPr lang="fr-CH" baseline="0" dirty="0" err="1" smtClean="0"/>
              <a:t>themes</a:t>
            </a:r>
            <a:r>
              <a:rPr lang="fr-CH" baseline="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75C2-BA60-4448-B15F-9B17523FCB62}" type="slidenum">
              <a:rPr lang="fr-CH" smtClean="0"/>
              <a:pPr/>
              <a:t>5</a:t>
            </a:fld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Expliquer les fond d’</a:t>
            </a:r>
            <a:r>
              <a:rPr lang="fr-CH" dirty="0" err="1" smtClean="0"/>
              <a:t>ecran</a:t>
            </a:r>
            <a:r>
              <a:rPr lang="fr-CH" dirty="0" smtClean="0"/>
              <a:t> des mois: chaque</a:t>
            </a:r>
            <a:r>
              <a:rPr lang="fr-CH" baseline="0" dirty="0" smtClean="0"/>
              <a:t> mois, je met a disposition un fond d’</a:t>
            </a:r>
            <a:r>
              <a:rPr lang="fr-CH" baseline="0" dirty="0" err="1" smtClean="0"/>
              <a:t>ecran</a:t>
            </a:r>
            <a:r>
              <a:rPr lang="fr-CH" baseline="0" dirty="0" smtClean="0"/>
              <a:t>, en 2 tailles </a:t>
            </a:r>
            <a:r>
              <a:rPr lang="fr-CH" baseline="0" dirty="0" err="1" smtClean="0"/>
              <a:t>differantes</a:t>
            </a:r>
            <a:r>
              <a:rPr lang="fr-CH" baseline="0" dirty="0" smtClean="0"/>
              <a:t>, une pour les petits </a:t>
            </a:r>
            <a:r>
              <a:rPr lang="fr-CH" baseline="0" dirty="0" err="1" smtClean="0"/>
              <a:t>ecran</a:t>
            </a:r>
            <a:r>
              <a:rPr lang="fr-CH" baseline="0" dirty="0" smtClean="0"/>
              <a:t>, type </a:t>
            </a:r>
            <a:r>
              <a:rPr lang="fr-CH" baseline="0" dirty="0" err="1" smtClean="0"/>
              <a:t>netbook</a:t>
            </a:r>
            <a:r>
              <a:rPr lang="fr-CH" baseline="0" dirty="0" smtClean="0"/>
              <a:t>. Les dates des Nuits du mois sont mise en </a:t>
            </a:r>
            <a:r>
              <a:rPr lang="fr-CH" baseline="0" dirty="0" err="1" smtClean="0"/>
              <a:t>evidence</a:t>
            </a:r>
            <a:r>
              <a:rPr lang="fr-CH" baseline="0" dirty="0" smtClean="0"/>
              <a:t>. C’est un bon </a:t>
            </a:r>
            <a:r>
              <a:rPr lang="fr-CH" baseline="0" dirty="0" err="1" smtClean="0"/>
              <a:t>pense-bete</a:t>
            </a:r>
            <a:r>
              <a:rPr lang="fr-CH" baseline="0" dirty="0" smtClean="0"/>
              <a:t> pour les plus </a:t>
            </a:r>
            <a:r>
              <a:rPr lang="fr-CH" baseline="0" dirty="0" err="1" smtClean="0"/>
              <a:t>etourdies</a:t>
            </a:r>
            <a:r>
              <a:rPr lang="fr-CH" baseline="0" dirty="0" smtClean="0"/>
              <a:t>.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75C2-BA60-4448-B15F-9B17523FCB62}" type="slidenum">
              <a:rPr lang="fr-CH" smtClean="0"/>
              <a:pPr/>
              <a:t>6</a:t>
            </a:fld>
            <a:endParaRPr lang="fr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Expliquer ce qu’était le calendrier de l’Avent,</a:t>
            </a:r>
            <a:r>
              <a:rPr lang="fr-CH" baseline="0" dirty="0" smtClean="0"/>
              <a:t> 25 prompts (c’est quoi un prompt? Défi), montrer un exemple.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75C2-BA60-4448-B15F-9B17523FCB62}" type="slidenum">
              <a:rPr lang="fr-CH" smtClean="0"/>
              <a:pPr/>
              <a:t>8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964-80EB-4843-91A3-E744B7B9EB97}" type="datetimeFigureOut">
              <a:rPr lang="fr-FR" smtClean="0"/>
              <a:pPr/>
              <a:t>04/09/2013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53A-D510-463F-AABC-742F4FD15A1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964-80EB-4843-91A3-E744B7B9EB97}" type="datetimeFigureOut">
              <a:rPr lang="fr-FR" smtClean="0"/>
              <a:pPr/>
              <a:t>04/09/2013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53A-D510-463F-AABC-742F4FD15A1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964-80EB-4843-91A3-E744B7B9EB97}" type="datetimeFigureOut">
              <a:rPr lang="fr-FR" smtClean="0"/>
              <a:pPr/>
              <a:t>04/09/2013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53A-D510-463F-AABC-742F4FD15A1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964-80EB-4843-91A3-E744B7B9EB97}" type="datetimeFigureOut">
              <a:rPr lang="fr-FR" smtClean="0"/>
              <a:pPr/>
              <a:t>04/09/2013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53A-D510-463F-AABC-742F4FD15A1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964-80EB-4843-91A3-E744B7B9EB97}" type="datetimeFigureOut">
              <a:rPr lang="fr-FR" smtClean="0"/>
              <a:pPr/>
              <a:t>04/09/2013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53A-D510-463F-AABC-742F4FD15A1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964-80EB-4843-91A3-E744B7B9EB97}" type="datetimeFigureOut">
              <a:rPr lang="fr-FR" smtClean="0"/>
              <a:pPr/>
              <a:t>04/09/2013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53A-D510-463F-AABC-742F4FD15A1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964-80EB-4843-91A3-E744B7B9EB97}" type="datetimeFigureOut">
              <a:rPr lang="fr-FR" smtClean="0"/>
              <a:pPr/>
              <a:t>04/09/2013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53A-D510-463F-AABC-742F4FD15A1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964-80EB-4843-91A3-E744B7B9EB97}" type="datetimeFigureOut">
              <a:rPr lang="fr-FR" smtClean="0"/>
              <a:pPr/>
              <a:t>04/09/2013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53A-D510-463F-AABC-742F4FD15A1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964-80EB-4843-91A3-E744B7B9EB97}" type="datetimeFigureOut">
              <a:rPr lang="fr-FR" smtClean="0"/>
              <a:pPr/>
              <a:t>04/09/2013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53A-D510-463F-AABC-742F4FD15A1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964-80EB-4843-91A3-E744B7B9EB97}" type="datetimeFigureOut">
              <a:rPr lang="fr-FR" smtClean="0"/>
              <a:pPr/>
              <a:t>04/09/2013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53A-D510-463F-AABC-742F4FD15A1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964-80EB-4843-91A3-E744B7B9EB97}" type="datetimeFigureOut">
              <a:rPr lang="fr-FR" smtClean="0"/>
              <a:pPr/>
              <a:t>04/09/2013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53A-D510-463F-AABC-742F4FD15A1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73964-80EB-4843-91A3-E744B7B9EB97}" type="datetimeFigureOut">
              <a:rPr lang="fr-FR" smtClean="0"/>
              <a:pPr/>
              <a:t>04/09/2013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8853A-D510-463F-AABC-742F4FD15A1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/>
          </a:bodyPr>
          <a:lstStyle/>
          <a:p>
            <a:r>
              <a:rPr lang="fr-CH" sz="5400" dirty="0" smtClean="0">
                <a:solidFill>
                  <a:srgbClr val="663300"/>
                </a:solidFill>
                <a:latin typeface="Lucida Bright" pitchFamily="18" charset="0"/>
                <a:ea typeface="Cul De Sac" pitchFamily="2" charset="0"/>
                <a:cs typeface="Cul De Sac" pitchFamily="2" charset="0"/>
              </a:rPr>
              <a:t>Introduction</a:t>
            </a:r>
            <a:endParaRPr lang="fr-CH" sz="5400" dirty="0">
              <a:solidFill>
                <a:srgbClr val="663300"/>
              </a:solidFill>
              <a:latin typeface="Lucida Bright" pitchFamily="18" charset="0"/>
              <a:ea typeface="Cul De Sac" pitchFamily="2" charset="0"/>
              <a:cs typeface="Cul De Sac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CH" sz="3600" b="1" dirty="0" smtClean="0">
              <a:solidFill>
                <a:srgbClr val="663300"/>
              </a:solidFill>
              <a:latin typeface="Cul De Sac" pitchFamily="2" charset="0"/>
              <a:ea typeface="Cul De Sac" pitchFamily="2" charset="0"/>
              <a:cs typeface="Cul De Sac" pitchFamily="2" charset="0"/>
            </a:endParaRPr>
          </a:p>
          <a:p>
            <a:pPr>
              <a:buNone/>
            </a:pPr>
            <a:endParaRPr lang="fr-CH" sz="3600" b="1" dirty="0" smtClean="0">
              <a:solidFill>
                <a:srgbClr val="663300"/>
              </a:solidFill>
              <a:latin typeface="Cul De Sac" pitchFamily="2" charset="0"/>
              <a:ea typeface="Cul De Sac" pitchFamily="2" charset="0"/>
              <a:cs typeface="Cul De Sac" pitchFamily="2" charset="0"/>
            </a:endParaRPr>
          </a:p>
          <a:p>
            <a:pPr algn="ctr">
              <a:buNone/>
            </a:pPr>
            <a:r>
              <a:rPr lang="fr-CH" sz="4000" dirty="0" smtClean="0">
                <a:solidFill>
                  <a:srgbClr val="663300"/>
                </a:solidFill>
                <a:latin typeface="Bookman Old Style" pitchFamily="18" charset="0"/>
                <a:ea typeface="Cul De Sac" pitchFamily="2" charset="0"/>
                <a:cs typeface="Cul De Sac" pitchFamily="2" charset="0"/>
              </a:rPr>
              <a:t>Quel sujet?</a:t>
            </a:r>
          </a:p>
          <a:p>
            <a:pPr>
              <a:buNone/>
            </a:pPr>
            <a:endParaRPr lang="fr-CH" sz="3600" b="1" dirty="0" smtClean="0">
              <a:solidFill>
                <a:srgbClr val="663300"/>
              </a:solidFill>
              <a:latin typeface="Cul De Sac" pitchFamily="2" charset="0"/>
              <a:ea typeface="Cul De Sac" pitchFamily="2" charset="0"/>
              <a:cs typeface="Cul De Sac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/>
          </a:bodyPr>
          <a:lstStyle/>
          <a:p>
            <a:r>
              <a:rPr lang="fr-CH" sz="5400" dirty="0" smtClean="0">
                <a:solidFill>
                  <a:srgbClr val="663300"/>
                </a:solidFill>
                <a:latin typeface="Lucida Bright" pitchFamily="18" charset="0"/>
                <a:ea typeface="Cul De Sac" pitchFamily="2" charset="0"/>
                <a:cs typeface="Cul De Sac" pitchFamily="2" charset="0"/>
              </a:rPr>
              <a:t>Les Nuits de l’écriture</a:t>
            </a:r>
            <a:endParaRPr lang="fr-CH" sz="5400" dirty="0">
              <a:solidFill>
                <a:srgbClr val="663300"/>
              </a:solidFill>
              <a:latin typeface="Lucida Bright" pitchFamily="18" charset="0"/>
              <a:ea typeface="Cul De Sac" pitchFamily="2" charset="0"/>
              <a:cs typeface="Cul De Sac" pitchFamily="2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r-CH" sz="2000" b="1" dirty="0" smtClean="0">
              <a:solidFill>
                <a:srgbClr val="6633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neria Script Demo" pitchFamily="2" charset="0"/>
            </a:endParaRPr>
          </a:p>
          <a:p>
            <a:pPr algn="ctr">
              <a:buNone/>
            </a:pPr>
            <a:r>
              <a:rPr lang="fr-CH" b="1" dirty="0" smtClean="0">
                <a:solidFill>
                  <a:srgbClr val="66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eria Script Demo" pitchFamily="2" charset="0"/>
              </a:rPr>
              <a:t>Écrire </a:t>
            </a:r>
            <a:r>
              <a:rPr lang="fr-CH" b="1" dirty="0" smtClean="0">
                <a:solidFill>
                  <a:srgbClr val="66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eria Script Demo" pitchFamily="2" charset="0"/>
              </a:rPr>
              <a:t>ou dormir, il faut choisir. Les Nuits de l’écriture vont le faire pour vous!</a:t>
            </a:r>
          </a:p>
          <a:p>
            <a:pPr>
              <a:buNone/>
            </a:pPr>
            <a:endParaRPr lang="fr-CH" dirty="0"/>
          </a:p>
          <a:p>
            <a:pPr algn="ctr">
              <a:buNone/>
            </a:pPr>
            <a:r>
              <a:rPr lang="fr-CH" dirty="0" smtClean="0">
                <a:solidFill>
                  <a:srgbClr val="663300"/>
                </a:solidFill>
                <a:latin typeface="Bookman Old Style" pitchFamily="18" charset="0"/>
              </a:rPr>
              <a:t>C’est quoi?</a:t>
            </a:r>
          </a:p>
          <a:p>
            <a:pPr algn="ctr">
              <a:buNone/>
            </a:pPr>
            <a:endParaRPr lang="fr-CH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fr-CH" dirty="0" smtClean="0">
                <a:solidFill>
                  <a:srgbClr val="663300"/>
                </a:solidFill>
                <a:latin typeface="Bookman Old Style" pitchFamily="18" charset="0"/>
              </a:rPr>
              <a:t>Ca fonctionne comment?</a:t>
            </a:r>
          </a:p>
          <a:p>
            <a:pPr>
              <a:buNone/>
            </a:pPr>
            <a:endParaRPr lang="fr-CH" dirty="0" smtClean="0"/>
          </a:p>
          <a:p>
            <a:endParaRPr lang="fr-CH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893" y="1250153"/>
            <a:ext cx="8358214" cy="4357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/>
          </a:bodyPr>
          <a:lstStyle/>
          <a:p>
            <a:r>
              <a:rPr lang="fr-CH" sz="4800" dirty="0" smtClean="0">
                <a:solidFill>
                  <a:srgbClr val="663300"/>
                </a:solidFill>
                <a:latin typeface="Lucida Bright" pitchFamily="18" charset="0"/>
                <a:ea typeface="Cul De Sac" pitchFamily="2" charset="0"/>
                <a:cs typeface="Cul De Sac" pitchFamily="2" charset="0"/>
              </a:rPr>
              <a:t>Quelques chiffres</a:t>
            </a:r>
            <a:endParaRPr lang="fr-CH" sz="4800" dirty="0">
              <a:solidFill>
                <a:srgbClr val="663300"/>
              </a:solidFill>
              <a:latin typeface="Lucida Bright" pitchFamily="18" charset="0"/>
              <a:ea typeface="Cul De Sac" pitchFamily="2" charset="0"/>
              <a:cs typeface="Cul De Sac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CH" dirty="0" smtClean="0">
                <a:solidFill>
                  <a:srgbClr val="663300"/>
                </a:solidFill>
                <a:latin typeface="Bookman Old Style" pitchFamily="18" charset="0"/>
              </a:rPr>
              <a:t>Les Nuits c’est:</a:t>
            </a:r>
          </a:p>
          <a:p>
            <a:pPr marL="1080000">
              <a:buNone/>
            </a:pPr>
            <a:endParaRPr lang="fr-CH" sz="2200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marL="1080000">
              <a:buNone/>
            </a:pPr>
            <a:r>
              <a:rPr lang="fr-CH" sz="3600" dirty="0" smtClean="0">
                <a:solidFill>
                  <a:srgbClr val="663300"/>
                </a:solidFill>
                <a:latin typeface="Bookman Old Style" pitchFamily="18" charset="0"/>
              </a:rPr>
              <a:t>480 Membres.</a:t>
            </a:r>
          </a:p>
          <a:p>
            <a:pPr marL="1800000">
              <a:buNone/>
            </a:pPr>
            <a:endParaRPr lang="fr-CH" sz="2200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marL="1800000">
              <a:buNone/>
            </a:pPr>
            <a:r>
              <a:rPr lang="fr-CH" sz="3600" dirty="0" smtClean="0">
                <a:solidFill>
                  <a:srgbClr val="663300"/>
                </a:solidFill>
                <a:latin typeface="Bookman Old Style" pitchFamily="18" charset="0"/>
              </a:rPr>
              <a:t>26000 Messages.</a:t>
            </a:r>
          </a:p>
          <a:p>
            <a:pPr marL="2880000">
              <a:buNone/>
            </a:pPr>
            <a:endParaRPr lang="fr-CH" sz="2200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marL="2880000">
              <a:buNone/>
            </a:pPr>
            <a:r>
              <a:rPr lang="fr-CH" sz="3600" dirty="0" smtClean="0">
                <a:solidFill>
                  <a:srgbClr val="663300"/>
                </a:solidFill>
                <a:latin typeface="Bookman Old Style" pitchFamily="18" charset="0"/>
              </a:rPr>
              <a:t>4 ans.</a:t>
            </a:r>
          </a:p>
          <a:p>
            <a:pPr marL="3600000">
              <a:buNone/>
            </a:pPr>
            <a:endParaRPr lang="fr-CH" sz="2200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marL="3600000">
              <a:buNone/>
            </a:pPr>
            <a:r>
              <a:rPr lang="fr-CH" sz="3600" dirty="0" smtClean="0">
                <a:solidFill>
                  <a:srgbClr val="663300"/>
                </a:solidFill>
                <a:latin typeface="Bookman Old Style" pitchFamily="18" charset="0"/>
              </a:rPr>
              <a:t>5 Administratrices. </a:t>
            </a:r>
            <a:endParaRPr lang="fr-CH" sz="3600" dirty="0">
              <a:solidFill>
                <a:srgbClr val="66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/>
          </a:bodyPr>
          <a:lstStyle/>
          <a:p>
            <a:r>
              <a:rPr lang="fr-CH" sz="4800" dirty="0" smtClean="0">
                <a:solidFill>
                  <a:srgbClr val="663300"/>
                </a:solidFill>
                <a:latin typeface="Lucida Bright" pitchFamily="18" charset="0"/>
                <a:ea typeface="Cul De Sac" pitchFamily="2" charset="0"/>
                <a:cs typeface="Cul De Sac" pitchFamily="2" charset="0"/>
              </a:rPr>
              <a:t>Mon rôle</a:t>
            </a:r>
            <a:endParaRPr lang="fr-CH" sz="4800" dirty="0">
              <a:solidFill>
                <a:srgbClr val="663300"/>
              </a:solidFill>
              <a:latin typeface="Lucida Bright" pitchFamily="18" charset="0"/>
              <a:ea typeface="Cul De Sac" pitchFamily="2" charset="0"/>
              <a:cs typeface="Cul De Sac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80000">
              <a:buNone/>
            </a:pPr>
            <a:endParaRPr lang="fr-CH" sz="3600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marL="1080000">
              <a:buNone/>
            </a:pPr>
            <a:r>
              <a:rPr lang="fr-CH" sz="3600" dirty="0" smtClean="0">
                <a:solidFill>
                  <a:srgbClr val="663300"/>
                </a:solidFill>
                <a:latin typeface="Bookman Old Style" pitchFamily="18" charset="0"/>
              </a:rPr>
              <a:t>La partie technique</a:t>
            </a:r>
          </a:p>
          <a:p>
            <a:pPr>
              <a:buNone/>
            </a:pPr>
            <a:endParaRPr lang="fr-CH" sz="2000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marL="2160000">
              <a:buNone/>
            </a:pPr>
            <a:r>
              <a:rPr lang="fr-CH" sz="3600" dirty="0" smtClean="0">
                <a:solidFill>
                  <a:srgbClr val="663300"/>
                </a:solidFill>
                <a:latin typeface="Bookman Old Style" pitchFamily="18" charset="0"/>
              </a:rPr>
              <a:t>Gérer une Nuit</a:t>
            </a:r>
          </a:p>
          <a:p>
            <a:pPr marL="1080000">
              <a:buNone/>
            </a:pPr>
            <a:endParaRPr lang="fr-CH" sz="2000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marL="3600000">
              <a:buNone/>
            </a:pPr>
            <a:r>
              <a:rPr lang="fr-CH" sz="3600" dirty="0" smtClean="0">
                <a:solidFill>
                  <a:srgbClr val="663300"/>
                </a:solidFill>
                <a:latin typeface="Bookman Old Style" pitchFamily="18" charset="0"/>
              </a:rPr>
              <a:t>Le design</a:t>
            </a:r>
            <a:endParaRPr lang="fr-CH" sz="3600" dirty="0">
              <a:solidFill>
                <a:srgbClr val="66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/>
          </a:bodyPr>
          <a:lstStyle/>
          <a:p>
            <a:r>
              <a:rPr lang="fr-CH" sz="4800" dirty="0" smtClean="0">
                <a:solidFill>
                  <a:srgbClr val="663300"/>
                </a:solidFill>
                <a:latin typeface="Lucida Bright" pitchFamily="18" charset="0"/>
                <a:ea typeface="Cul De Sac" pitchFamily="2" charset="0"/>
                <a:cs typeface="Cul De Sac" pitchFamily="2" charset="0"/>
              </a:rPr>
              <a:t>Calendrier</a:t>
            </a:r>
            <a:endParaRPr lang="fr-CH" sz="4800" dirty="0">
              <a:solidFill>
                <a:srgbClr val="663300"/>
              </a:solidFill>
              <a:latin typeface="Lucida Bright" pitchFamily="18" charset="0"/>
              <a:ea typeface="Cul De Sac" pitchFamily="2" charset="0"/>
              <a:cs typeface="Cul De Sac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CH" sz="3600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marL="1080000">
              <a:buNone/>
            </a:pPr>
            <a:r>
              <a:rPr lang="fr-CH" sz="3600" dirty="0" smtClean="0">
                <a:solidFill>
                  <a:srgbClr val="663300"/>
                </a:solidFill>
                <a:latin typeface="Bookman Old Style" pitchFamily="18" charset="0"/>
              </a:rPr>
              <a:t>Un fond d’écran</a:t>
            </a:r>
          </a:p>
          <a:p>
            <a:pPr>
              <a:buNone/>
            </a:pPr>
            <a:endParaRPr lang="fr-CH" sz="2000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marL="2160000">
              <a:buNone/>
            </a:pPr>
            <a:r>
              <a:rPr lang="fr-CH" sz="3600" dirty="0" smtClean="0">
                <a:solidFill>
                  <a:srgbClr val="663300"/>
                </a:solidFill>
                <a:latin typeface="Bookman Old Style" pitchFamily="18" charset="0"/>
              </a:rPr>
              <a:t>Un pense-bête.</a:t>
            </a:r>
          </a:p>
          <a:p>
            <a:pPr>
              <a:buNone/>
            </a:pPr>
            <a:endParaRPr lang="fr-CH" sz="2000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marL="3600000">
              <a:buNone/>
            </a:pPr>
            <a:r>
              <a:rPr lang="fr-CH" sz="3600" dirty="0" smtClean="0">
                <a:solidFill>
                  <a:srgbClr val="663300"/>
                </a:solidFill>
                <a:latin typeface="Bookman Old Style" pitchFamily="18" charset="0"/>
              </a:rPr>
              <a:t>2 tailles</a:t>
            </a:r>
            <a:endParaRPr lang="fr-CH" sz="3600" dirty="0">
              <a:solidFill>
                <a:srgbClr val="66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co Nuits\calendriers\calendrier fevrier 2013 1366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38586" cy="4786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deco Nuits\calendriers\calendrier dec rouge 1366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386152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D:\deco Nuits\calendriers\juin2013 1366x7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8407359" cy="472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D:\deco Nuits\calendriers\calnov2012 WANTED 1366x7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28"/>
            <a:ext cx="8429684" cy="4739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54098"/>
          </a:xfrm>
        </p:spPr>
        <p:txBody>
          <a:bodyPr>
            <a:prstTxWarp prst="textTriangle">
              <a:avLst/>
            </a:prstTxWarp>
            <a:noAutofit/>
          </a:bodyPr>
          <a:lstStyle/>
          <a:p>
            <a:r>
              <a:rPr lang="fr-CH" dirty="0" smtClean="0">
                <a:solidFill>
                  <a:srgbClr val="663300"/>
                </a:solidFill>
                <a:latin typeface="Lucida Bright" pitchFamily="18" charset="0"/>
                <a:ea typeface="Cul De Sac" pitchFamily="2" charset="0"/>
                <a:cs typeface="Cul De Sac" pitchFamily="2" charset="0"/>
              </a:rPr>
              <a:t>Le calendrier de l’Avent</a:t>
            </a:r>
            <a:endParaRPr lang="fr-CH" dirty="0">
              <a:solidFill>
                <a:srgbClr val="663300"/>
              </a:solidFill>
              <a:latin typeface="Lucida Bright" pitchFamily="18" charset="0"/>
              <a:ea typeface="Cul De Sac" pitchFamily="2" charset="0"/>
              <a:cs typeface="Cul De Sac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0">
              <a:buNone/>
            </a:pPr>
            <a:r>
              <a:rPr lang="fr-CH" sz="3600" dirty="0" smtClean="0">
                <a:solidFill>
                  <a:srgbClr val="663300"/>
                </a:solidFill>
                <a:latin typeface="Bookman Old Style" pitchFamily="18" charset="0"/>
              </a:rPr>
              <a:t>C’est quoi?</a:t>
            </a:r>
          </a:p>
          <a:p>
            <a:pPr marL="1080000">
              <a:buNone/>
            </a:pPr>
            <a:endParaRPr lang="fr-CH" sz="1400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marL="360000" algn="ctr">
              <a:buNone/>
            </a:pPr>
            <a:r>
              <a:rPr lang="fr-CH" sz="3600" dirty="0" smtClean="0">
                <a:solidFill>
                  <a:srgbClr val="663300"/>
                </a:solidFill>
                <a:latin typeface="Bookman Old Style" pitchFamily="18" charset="0"/>
              </a:rPr>
              <a:t>Comment cela a été mis en place.</a:t>
            </a:r>
          </a:p>
          <a:p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429000"/>
            <a:ext cx="7477125" cy="239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294</Words>
  <Application>Microsoft Office PowerPoint</Application>
  <PresentationFormat>Affichage à l'écran (4:3)</PresentationFormat>
  <Paragraphs>54</Paragraphs>
  <Slides>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Introduction</vt:lpstr>
      <vt:lpstr>Les Nuits de l’écriture</vt:lpstr>
      <vt:lpstr>Diapositive 3</vt:lpstr>
      <vt:lpstr>Quelques chiffres</vt:lpstr>
      <vt:lpstr>Mon rôle</vt:lpstr>
      <vt:lpstr>Calendrier</vt:lpstr>
      <vt:lpstr>Diapositive 7</vt:lpstr>
      <vt:lpstr>Le calendrier de l’Avent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Sarambre</dc:creator>
  <cp:lastModifiedBy>Sarambre</cp:lastModifiedBy>
  <cp:revision>20</cp:revision>
  <dcterms:created xsi:type="dcterms:W3CDTF">2013-09-04T17:32:15Z</dcterms:created>
  <dcterms:modified xsi:type="dcterms:W3CDTF">2013-09-04T20:23:06Z</dcterms:modified>
</cp:coreProperties>
</file>