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18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63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08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21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9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17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71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90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83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43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AE71B-04F3-4B77-BB6D-7648A48F4754}" type="datetimeFigureOut">
              <a:rPr lang="fr-FR" smtClean="0"/>
              <a:t>02/09/2013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22540-21AC-4868-B8F5-3DA97CFA90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71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71800" y="4797152"/>
            <a:ext cx="5000600" cy="841648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80193"/>
            <a:ext cx="4968552" cy="598434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2520280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latin typeface="Amienne" pitchFamily="82" charset="0"/>
              </a:rPr>
              <a:t>Ecole </a:t>
            </a:r>
            <a:r>
              <a:rPr lang="fr-FR" sz="4800" b="1" dirty="0" smtClean="0">
                <a:latin typeface="Amienne" pitchFamily="82" charset="0"/>
              </a:rPr>
              <a:t/>
            </a:r>
            <a:br>
              <a:rPr lang="fr-FR" sz="4800" b="1" dirty="0" smtClean="0">
                <a:latin typeface="Amienne" pitchFamily="82" charset="0"/>
              </a:rPr>
            </a:br>
            <a:r>
              <a:rPr lang="fr-FR" sz="4800" b="1" dirty="0" smtClean="0">
                <a:latin typeface="Amienne" pitchFamily="82" charset="0"/>
              </a:rPr>
              <a:t>des</a:t>
            </a:r>
            <a:br>
              <a:rPr lang="fr-FR" sz="4800" b="1" dirty="0" smtClean="0">
                <a:latin typeface="Amienne" pitchFamily="82" charset="0"/>
              </a:rPr>
            </a:br>
            <a:r>
              <a:rPr lang="fr-FR" sz="4800" b="1" dirty="0" smtClean="0">
                <a:latin typeface="Amienne" pitchFamily="82" charset="0"/>
              </a:rPr>
              <a:t> </a:t>
            </a:r>
            <a:r>
              <a:rPr lang="fr-FR" sz="5400" b="1" dirty="0" err="1" smtClean="0">
                <a:latin typeface="Amienne" pitchFamily="82" charset="0"/>
              </a:rPr>
              <a:t>Nioutes</a:t>
            </a:r>
            <a:endParaRPr lang="fr-FR" sz="4800" b="1" dirty="0">
              <a:latin typeface="Amienne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Ecole  des  Nioutes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Ecole  des  Nioutes</dc:title>
  <dc:creator>aumônerie Joncheray</dc:creator>
  <cp:lastModifiedBy>aumônerie Joncheray</cp:lastModifiedBy>
  <cp:revision>1</cp:revision>
  <dcterms:created xsi:type="dcterms:W3CDTF">2013-09-02T10:07:18Z</dcterms:created>
  <dcterms:modified xsi:type="dcterms:W3CDTF">2013-09-02T10:13:41Z</dcterms:modified>
</cp:coreProperties>
</file>