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kaël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25/08/2013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Ellipse 57"/>
          <p:cNvSpPr/>
          <p:nvPr/>
        </p:nvSpPr>
        <p:spPr>
          <a:xfrm rot="16200000">
            <a:off x="148261" y="1311337"/>
            <a:ext cx="1440000" cy="1042211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noFill/>
              </a:rPr>
              <a:t>(((</a:t>
            </a:r>
            <a:endParaRPr lang="fr-FR" dirty="0">
              <a:noFill/>
            </a:endParaRPr>
          </a:p>
        </p:txBody>
      </p:sp>
      <p:grpSp>
        <p:nvGrpSpPr>
          <p:cNvPr id="38" name="Groupe 37"/>
          <p:cNvGrpSpPr/>
          <p:nvPr/>
        </p:nvGrpSpPr>
        <p:grpSpPr>
          <a:xfrm>
            <a:off x="536650" y="298557"/>
            <a:ext cx="8466298" cy="6454426"/>
            <a:chOff x="536650" y="298557"/>
            <a:chExt cx="8466298" cy="6454426"/>
          </a:xfrm>
          <a:solidFill>
            <a:schemeClr val="bg1">
              <a:lumMod val="65000"/>
            </a:schemeClr>
          </a:solidFill>
        </p:grpSpPr>
        <p:sp>
          <p:nvSpPr>
            <p:cNvPr id="17" name="Rectangle 16"/>
            <p:cNvSpPr/>
            <p:nvPr/>
          </p:nvSpPr>
          <p:spPr>
            <a:xfrm rot="2287459">
              <a:off x="4144076" y="540540"/>
              <a:ext cx="720000" cy="216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 rot="3255410">
              <a:off x="1256650" y="3246398"/>
              <a:ext cx="720000" cy="216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/>
            <p:cNvSpPr/>
            <p:nvPr/>
          </p:nvSpPr>
          <p:spPr>
            <a:xfrm rot="5400000">
              <a:off x="5213005" y="1972401"/>
              <a:ext cx="720000" cy="216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/>
          </p:nvSpPr>
          <p:spPr>
            <a:xfrm rot="11100917">
              <a:off x="2844323" y="4232983"/>
              <a:ext cx="720000" cy="216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 rot="8125641">
              <a:off x="4489939" y="3632442"/>
              <a:ext cx="720000" cy="2160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884368" y="1340768"/>
              <a:ext cx="504056" cy="10081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436689" y="1268760"/>
              <a:ext cx="504056" cy="10081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/>
            <p:cNvSpPr/>
            <p:nvPr/>
          </p:nvSpPr>
          <p:spPr>
            <a:xfrm rot="10800000" flipH="1">
              <a:off x="7971414" y="3780539"/>
              <a:ext cx="504056" cy="100811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Ellipse 3"/>
            <p:cNvSpPr/>
            <p:nvPr/>
          </p:nvSpPr>
          <p:spPr>
            <a:xfrm>
              <a:off x="1239378" y="298557"/>
              <a:ext cx="1440000" cy="104221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noFill/>
                </a:rPr>
                <a:t>(((</a:t>
              </a:r>
              <a:endParaRPr lang="fr-FR" dirty="0">
                <a:noFill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2515454" y="5312983"/>
              <a:ext cx="1440000" cy="144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4916325" y="4871000"/>
              <a:ext cx="1440000" cy="144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084168" y="2131476"/>
              <a:ext cx="2736304" cy="184185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997122" y="332657"/>
              <a:ext cx="1383190" cy="11521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532712" y="332657"/>
              <a:ext cx="1383190" cy="11521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33"/>
            <p:cNvSpPr/>
            <p:nvPr/>
          </p:nvSpPr>
          <p:spPr>
            <a:xfrm rot="10800000" flipH="1">
              <a:off x="6653005" y="4644634"/>
              <a:ext cx="2349943" cy="195271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68262" y="836712"/>
              <a:ext cx="2119362" cy="205196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noFill/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969939" y="1832443"/>
              <a:ext cx="2880000" cy="2880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2" name="Ellipse 21"/>
          <p:cNvSpPr/>
          <p:nvPr/>
        </p:nvSpPr>
        <p:spPr>
          <a:xfrm rot="2238383">
            <a:off x="4019081" y="601289"/>
            <a:ext cx="1899924" cy="107309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 rot="3216403">
            <a:off x="-81700" y="4403706"/>
            <a:ext cx="1899924" cy="107309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hlinkClick r:id="rId2" action="ppaction://hlinksldjump" tooltip="ZONE : Chambre de VALH le grand"/>
          </p:cNvPr>
          <p:cNvSpPr/>
          <p:nvPr/>
        </p:nvSpPr>
        <p:spPr>
          <a:xfrm>
            <a:off x="5292080" y="1772816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1" name="Ellipse 60">
            <a:hlinkClick r:id="rId2" action="ppaction://hlinksldjump" tooltip="ZONE : Couloirs du deuil"/>
          </p:cNvPr>
          <p:cNvSpPr/>
          <p:nvPr/>
        </p:nvSpPr>
        <p:spPr>
          <a:xfrm>
            <a:off x="1004584" y="5633112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2" name="Ellipse 61">
            <a:hlinkClick r:id="rId2" action="ppaction://hlinksldjump" tooltip="ZONE : Garde manger des troupes"/>
          </p:cNvPr>
          <p:cNvSpPr/>
          <p:nvPr/>
        </p:nvSpPr>
        <p:spPr>
          <a:xfrm>
            <a:off x="3680742" y="6384903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3" name="Ellipse 62">
            <a:hlinkClick r:id="rId2" action="ppaction://hlinksldjump" tooltip="ZONE : Salle d'armes des troupes"/>
          </p:cNvPr>
          <p:cNvSpPr/>
          <p:nvPr/>
        </p:nvSpPr>
        <p:spPr>
          <a:xfrm>
            <a:off x="5234081" y="6156579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5" name="Ellipse 64">
            <a:hlinkClick r:id="rId2" action="ppaction://hlinksldjump" tooltip="ZONE : Grand hall Zonians"/>
          </p:cNvPr>
          <p:cNvSpPr/>
          <p:nvPr/>
        </p:nvSpPr>
        <p:spPr>
          <a:xfrm>
            <a:off x="4681531" y="3628898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6" name="Ellipse 65">
            <a:hlinkClick r:id="rId2" action="ppaction://hlinksldjump" tooltip="ZONE : Maison des officiers"/>
          </p:cNvPr>
          <p:cNvSpPr/>
          <p:nvPr/>
        </p:nvSpPr>
        <p:spPr>
          <a:xfrm>
            <a:off x="6571320" y="190545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7" name="Ellipse 66">
            <a:hlinkClick r:id="rId2" action="ppaction://hlinksldjump" tooltip="ZONE : Escaliers du temple"/>
          </p:cNvPr>
          <p:cNvSpPr/>
          <p:nvPr/>
        </p:nvSpPr>
        <p:spPr>
          <a:xfrm>
            <a:off x="8106910" y="186790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8" name="Ellipse 67">
            <a:hlinkClick r:id="rId2" action="ppaction://hlinksldjump" tooltip="ZONE : Couloirs des gardes"/>
          </p:cNvPr>
          <p:cNvSpPr/>
          <p:nvPr/>
        </p:nvSpPr>
        <p:spPr>
          <a:xfrm>
            <a:off x="8703075" y="2888680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9" name="Ellipse 68">
            <a:hlinkClick r:id="rId2" action="ppaction://hlinksldjump" tooltip="ZONE : Maison des maîtres"/>
          </p:cNvPr>
          <p:cNvSpPr/>
          <p:nvPr/>
        </p:nvSpPr>
        <p:spPr>
          <a:xfrm>
            <a:off x="7168900" y="4492664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70" name="Ellipse 69">
            <a:hlinkClick r:id="rId2" action="ppaction://hlinksldjump" tooltip="ZONE : Salle dérobée"/>
          </p:cNvPr>
          <p:cNvSpPr/>
          <p:nvPr/>
        </p:nvSpPr>
        <p:spPr>
          <a:xfrm>
            <a:off x="2870227" y="1029826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71" name="Ellipse 70">
            <a:hlinkClick r:id="rId2" action="ppaction://hlinksldjump" tooltip="ZONE : Bloc des blaissés"/>
          </p:cNvPr>
          <p:cNvSpPr/>
          <p:nvPr/>
        </p:nvSpPr>
        <p:spPr>
          <a:xfrm>
            <a:off x="1810546" y="190545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72" name="Ellipse 71">
            <a:hlinkClick r:id="rId2" action="ppaction://hlinksldjump" tooltip="ZONE : Bureau des opérations"/>
          </p:cNvPr>
          <p:cNvSpPr/>
          <p:nvPr/>
        </p:nvSpPr>
        <p:spPr>
          <a:xfrm>
            <a:off x="229758" y="1754684"/>
            <a:ext cx="234794" cy="21602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74" name="Ellipse 73">
            <a:hlinkClick r:id="rId2" action="ppaction://hlinksldjump" tooltip="ALLIER : PNJ de Quêtes (Infirmière Sounna)"/>
          </p:cNvPr>
          <p:cNvSpPr/>
          <p:nvPr/>
        </p:nvSpPr>
        <p:spPr>
          <a:xfrm>
            <a:off x="1390983" y="2402895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>
            <a:hlinkClick r:id="rId2" action="ppaction://hlinksldjump" tooltip="ALLIER : PNJ de Quêtes (Commandant Drim)"/>
          </p:cNvPr>
          <p:cNvSpPr/>
          <p:nvPr/>
        </p:nvSpPr>
        <p:spPr>
          <a:xfrm>
            <a:off x="621592" y="1245849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>
            <a:hlinkClick r:id="rId2" action="ppaction://hlinksldjump" tooltip="ALLIER : PNJ de Quêtes (Sergent de 2nd division Alvort)"/>
          </p:cNvPr>
          <p:cNvSpPr/>
          <p:nvPr/>
        </p:nvSpPr>
        <p:spPr>
          <a:xfrm>
            <a:off x="441592" y="1484785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>
            <a:hlinkClick r:id="rId2" action="ppaction://hlinksldjump" tooltip="ALLIER : PNJ de Quêtes (Sergent de 1er division Josah)"/>
          </p:cNvPr>
          <p:cNvSpPr/>
          <p:nvPr/>
        </p:nvSpPr>
        <p:spPr>
          <a:xfrm>
            <a:off x="626038" y="2266741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hlinkClick r:id="rId2" action="ppaction://hlinksldjump" tooltip="ALLIER : PNJ de Quêtes (Médecin de garde)"/>
          </p:cNvPr>
          <p:cNvSpPr/>
          <p:nvPr/>
        </p:nvSpPr>
        <p:spPr>
          <a:xfrm>
            <a:off x="2052068" y="386441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hlinkClick r:id="rId2" action="ppaction://hlinksldjump" tooltip="ALLIER : PNJ de Quêtes (Espion Hiens)"/>
          </p:cNvPr>
          <p:cNvSpPr/>
          <p:nvPr/>
        </p:nvSpPr>
        <p:spPr>
          <a:xfrm>
            <a:off x="4969043" y="5440993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hlinkClick r:id="rId2" action="ppaction://hlinksldjump" tooltip="ALLIER : PNJ de Quêtes (Survivant Megg)"/>
          </p:cNvPr>
          <p:cNvSpPr/>
          <p:nvPr/>
        </p:nvSpPr>
        <p:spPr>
          <a:xfrm>
            <a:off x="2751286" y="5501000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hlinkClick r:id="rId2" action="ppaction://hlinksldjump" tooltip="ALLIER : PNJ de Quêtes (Caporal byuul)"/>
          </p:cNvPr>
          <p:cNvSpPr/>
          <p:nvPr/>
        </p:nvSpPr>
        <p:spPr>
          <a:xfrm>
            <a:off x="1721682" y="1047838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hlinkClick r:id="rId2" action="ppaction://hlinksldjump" tooltip="ALLIER : PNJ de Quêtes (Caporal malons)"/>
          </p:cNvPr>
          <p:cNvSpPr/>
          <p:nvPr/>
        </p:nvSpPr>
        <p:spPr>
          <a:xfrm>
            <a:off x="1630546" y="1245849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>
            <a:hlinkClick r:id="rId2" action="ppaction://hlinksldjump" tooltip="ALLIER : PNJ de Quêtes (Caporal matty junior)"/>
          </p:cNvPr>
          <p:cNvSpPr/>
          <p:nvPr/>
        </p:nvSpPr>
        <p:spPr>
          <a:xfrm>
            <a:off x="1924536" y="1118805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>
            <a:hlinkClick r:id="rId2" action="ppaction://hlinksldjump" tooltip="ALLIER : PNJ de Quêtes (Sous commandante Lenna)"/>
          </p:cNvPr>
          <p:cNvSpPr/>
          <p:nvPr/>
        </p:nvSpPr>
        <p:spPr>
          <a:xfrm>
            <a:off x="6733092" y="6282602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>
            <a:hlinkClick r:id="rId2" action="ppaction://hlinksldjump" tooltip="NEUTRE : PNJ d'environements (Soldat de reserve)"/>
          </p:cNvPr>
          <p:cNvSpPr/>
          <p:nvPr/>
        </p:nvSpPr>
        <p:spPr>
          <a:xfrm>
            <a:off x="1122926" y="1315073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>
            <a:hlinkClick r:id="rId2" action="ppaction://hlinksldjump" tooltip="NEUTRE : PNJ d'environements (Blaissé grave)"/>
          </p:cNvPr>
          <p:cNvSpPr/>
          <p:nvPr/>
        </p:nvSpPr>
        <p:spPr>
          <a:xfrm>
            <a:off x="1526650" y="429121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hlinkClick r:id="rId2" action="ppaction://hlinksldjump" tooltip="NEUTRE : PNJ d'environements (Blaissé grave)"/>
          </p:cNvPr>
          <p:cNvSpPr/>
          <p:nvPr/>
        </p:nvSpPr>
        <p:spPr>
          <a:xfrm>
            <a:off x="1348941" y="584203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hlinkClick r:id="rId2" action="ppaction://hlinksldjump" tooltip="NEUTRE : PNJ d'environements (Blaissé grave)"/>
          </p:cNvPr>
          <p:cNvSpPr/>
          <p:nvPr/>
        </p:nvSpPr>
        <p:spPr>
          <a:xfrm>
            <a:off x="2335454" y="566441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hlinkClick r:id="rId2" action="ppaction://hlinksldjump" tooltip="NEUTRE : PNJ d'environements (Espion Barkt)"/>
          </p:cNvPr>
          <p:cNvSpPr/>
          <p:nvPr/>
        </p:nvSpPr>
        <p:spPr>
          <a:xfrm>
            <a:off x="468924" y="2097174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>
            <a:hlinkClick r:id="rId2" action="ppaction://hlinksldjump" tooltip="NEUTRE : PNJ d'environements (Sergent Matty)"/>
          </p:cNvPr>
          <p:cNvSpPr/>
          <p:nvPr/>
        </p:nvSpPr>
        <p:spPr>
          <a:xfrm>
            <a:off x="2155454" y="1334550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>
            <a:hlinkClick r:id="rId2" action="ppaction://hlinksldjump" tooltip="NEUTRE : PNJ d'environements (Soldat de reserve)"/>
          </p:cNvPr>
          <p:cNvSpPr/>
          <p:nvPr/>
        </p:nvSpPr>
        <p:spPr>
          <a:xfrm>
            <a:off x="1342686" y="1449100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>
            <a:hlinkClick r:id="rId2" action="ppaction://hlinksldjump" tooltip="NEUTRE : PNJ d'environements (Soldat de reserve)"/>
          </p:cNvPr>
          <p:cNvSpPr/>
          <p:nvPr/>
        </p:nvSpPr>
        <p:spPr>
          <a:xfrm>
            <a:off x="1121981" y="1547346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>
            <a:hlinkClick r:id="rId2" action="ppaction://hlinksldjump" tooltip="ALLIER : PNJ de Quêtes (Soldat de reserve survivant)"/>
          </p:cNvPr>
          <p:cNvSpPr/>
          <p:nvPr/>
        </p:nvSpPr>
        <p:spPr>
          <a:xfrm>
            <a:off x="1303523" y="1707784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>
            <a:hlinkClick r:id="rId2" action="ppaction://hlinksldjump" tooltip="NEUTRE : PNJ d'environements (Cadavre de soldat)"/>
          </p:cNvPr>
          <p:cNvSpPr/>
          <p:nvPr/>
        </p:nvSpPr>
        <p:spPr>
          <a:xfrm>
            <a:off x="6089200" y="610511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>
            <a:hlinkClick r:id="rId2" action="ppaction://hlinksldjump" tooltip="NEUTRE : PNJ d'environements  (Cadavre de soldat)"/>
          </p:cNvPr>
          <p:cNvSpPr/>
          <p:nvPr/>
        </p:nvSpPr>
        <p:spPr>
          <a:xfrm>
            <a:off x="6176325" y="386441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>
            <a:hlinkClick r:id="rId2" action="ppaction://hlinksldjump" tooltip="NEUTRE : PNJ d'environements (Cadavre de soldat)"/>
          </p:cNvPr>
          <p:cNvSpPr/>
          <p:nvPr/>
        </p:nvSpPr>
        <p:spPr>
          <a:xfrm>
            <a:off x="8654985" y="406568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>
            <a:hlinkClick r:id="rId2" action="ppaction://hlinksldjump" tooltip="NEUTRE : PNJ d'environements  (Cadavre de soldat)"/>
          </p:cNvPr>
          <p:cNvSpPr/>
          <p:nvPr/>
        </p:nvSpPr>
        <p:spPr>
          <a:xfrm>
            <a:off x="6166228" y="2189505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>
            <a:hlinkClick r:id="rId2" action="ppaction://hlinksldjump" tooltip="NEUTRE : PNJ d'environements (Cadavre de soldat)"/>
          </p:cNvPr>
          <p:cNvSpPr/>
          <p:nvPr/>
        </p:nvSpPr>
        <p:spPr>
          <a:xfrm>
            <a:off x="4309491" y="519121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>
            <a:hlinkClick r:id="rId2" action="ppaction://hlinksldjump" tooltip="NEUTRE : PNJ d'environements (Cadavre de soldat)"/>
          </p:cNvPr>
          <p:cNvSpPr/>
          <p:nvPr/>
        </p:nvSpPr>
        <p:spPr>
          <a:xfrm>
            <a:off x="6707846" y="6035554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>
            <a:hlinkClick r:id="rId2" action="ppaction://hlinksldjump" tooltip="NEUTRE : PNJ d'environements (Cadavre de soldat)"/>
          </p:cNvPr>
          <p:cNvSpPr/>
          <p:nvPr/>
        </p:nvSpPr>
        <p:spPr>
          <a:xfrm>
            <a:off x="6688717" y="5767904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>
            <a:hlinkClick r:id="rId2" action="ppaction://hlinksldjump" tooltip="NEUTRE : PNJ d'environements (Cadavre de soldat)"/>
          </p:cNvPr>
          <p:cNvSpPr/>
          <p:nvPr/>
        </p:nvSpPr>
        <p:spPr>
          <a:xfrm>
            <a:off x="6882282" y="5901787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>
            <a:hlinkClick r:id="rId2" action="ppaction://hlinksldjump" tooltip="HOSTILE : MOBS de quêtes"/>
          </p:cNvPr>
          <p:cNvSpPr/>
          <p:nvPr/>
        </p:nvSpPr>
        <p:spPr>
          <a:xfrm>
            <a:off x="1720546" y="3857222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>
            <a:hlinkClick r:id="rId2" action="ppaction://hlinksldjump" tooltip="HOSTILE : MOBS de quêtes"/>
          </p:cNvPr>
          <p:cNvSpPr/>
          <p:nvPr/>
        </p:nvSpPr>
        <p:spPr>
          <a:xfrm>
            <a:off x="1955340" y="4147971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>
            <a:hlinkClick r:id="rId2" action="ppaction://hlinksldjump" tooltip="HOSTILE : MOBS de quêtes"/>
          </p:cNvPr>
          <p:cNvSpPr/>
          <p:nvPr/>
        </p:nvSpPr>
        <p:spPr>
          <a:xfrm>
            <a:off x="1190024" y="4205646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>
            <a:hlinkClick r:id="rId2" action="ppaction://hlinksldjump" tooltip="HOSTILE : MOBS de quêtes"/>
          </p:cNvPr>
          <p:cNvSpPr/>
          <p:nvPr/>
        </p:nvSpPr>
        <p:spPr>
          <a:xfrm>
            <a:off x="1436650" y="4554634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>
            <a:hlinkClick r:id="rId2" action="ppaction://hlinksldjump" tooltip="ALLIER : PNJ de Quêtes (Caporal Caolo)"/>
          </p:cNvPr>
          <p:cNvSpPr/>
          <p:nvPr/>
        </p:nvSpPr>
        <p:spPr>
          <a:xfrm>
            <a:off x="1837943" y="1305684"/>
            <a:ext cx="180000" cy="180000"/>
          </a:xfrm>
          <a:prstGeom prst="ellipse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>
            <a:hlinkClick r:id="rId2" action="ppaction://hlinksldjump" tooltip="HOSTILE : MOBS de quêtes"/>
          </p:cNvPr>
          <p:cNvSpPr/>
          <p:nvPr/>
        </p:nvSpPr>
        <p:spPr>
          <a:xfrm>
            <a:off x="4247944" y="1440540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>
            <a:hlinkClick r:id="rId2" action="ppaction://hlinksldjump" tooltip="HOSTILE : MOBS de quêtes"/>
          </p:cNvPr>
          <p:cNvSpPr/>
          <p:nvPr/>
        </p:nvSpPr>
        <p:spPr>
          <a:xfrm>
            <a:off x="4528928" y="1677792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hlinkClick r:id="rId2" action="ppaction://hlinksldjump" tooltip="HOSTILE : MOBS de quêtes"/>
          </p:cNvPr>
          <p:cNvSpPr/>
          <p:nvPr/>
        </p:nvSpPr>
        <p:spPr>
          <a:xfrm>
            <a:off x="3977944" y="1734648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hlinkClick r:id="rId2" action="ppaction://hlinksldjump" tooltip="HOSTILE : MOBS de quêtes"/>
          </p:cNvPr>
          <p:cNvSpPr/>
          <p:nvPr/>
        </p:nvSpPr>
        <p:spPr>
          <a:xfrm>
            <a:off x="4337944" y="1932055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hlinkClick r:id="rId2" action="ppaction://hlinksldjump" tooltip="HOSTILE : MOBS de quêtes"/>
          </p:cNvPr>
          <p:cNvSpPr/>
          <p:nvPr/>
        </p:nvSpPr>
        <p:spPr>
          <a:xfrm>
            <a:off x="2809568" y="6355637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>
            <a:hlinkClick r:id="rId2" action="ppaction://hlinksldjump" tooltip="HOSTILE : MOBS de quêtes"/>
          </p:cNvPr>
          <p:cNvSpPr/>
          <p:nvPr/>
        </p:nvSpPr>
        <p:spPr>
          <a:xfrm>
            <a:off x="3477360" y="6400098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>
            <a:hlinkClick r:id="rId2" action="ppaction://hlinksldjump" tooltip="HOSTILE : MOBS de quêtes"/>
          </p:cNvPr>
          <p:cNvSpPr/>
          <p:nvPr/>
        </p:nvSpPr>
        <p:spPr>
          <a:xfrm>
            <a:off x="2998192" y="4763320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>
            <a:hlinkClick r:id="rId2" action="ppaction://hlinksldjump" tooltip="HOSTILE : MOBS de quêtes"/>
          </p:cNvPr>
          <p:cNvSpPr/>
          <p:nvPr/>
        </p:nvSpPr>
        <p:spPr>
          <a:xfrm>
            <a:off x="3374114" y="4760255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>
            <a:hlinkClick r:id="rId2" action="ppaction://hlinksldjump" tooltip="HOSTILE : MOBS de quêtes"/>
          </p:cNvPr>
          <p:cNvSpPr/>
          <p:nvPr/>
        </p:nvSpPr>
        <p:spPr>
          <a:xfrm>
            <a:off x="2959115" y="5072540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>
            <a:hlinkClick r:id="rId2" action="ppaction://hlinksldjump" tooltip="HOSTILE : MOBS de quêtes"/>
          </p:cNvPr>
          <p:cNvSpPr/>
          <p:nvPr/>
        </p:nvSpPr>
        <p:spPr>
          <a:xfrm>
            <a:off x="3335037" y="5069475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>
            <a:hlinkClick r:id="rId2" action="ppaction://hlinksldjump" tooltip="HOSTILE : MOBS de quêtes"/>
          </p:cNvPr>
          <p:cNvSpPr/>
          <p:nvPr/>
        </p:nvSpPr>
        <p:spPr>
          <a:xfrm>
            <a:off x="4324076" y="4423827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>
            <a:hlinkClick r:id="rId2" action="ppaction://hlinksldjump" tooltip="HOSTILE : MOBS de quêtes"/>
          </p:cNvPr>
          <p:cNvSpPr/>
          <p:nvPr/>
        </p:nvSpPr>
        <p:spPr>
          <a:xfrm>
            <a:off x="4583005" y="4147971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>
            <a:hlinkClick r:id="rId2" action="ppaction://hlinksldjump" tooltip="HOSTILE : MOBS de quêtes"/>
          </p:cNvPr>
          <p:cNvSpPr/>
          <p:nvPr/>
        </p:nvSpPr>
        <p:spPr>
          <a:xfrm>
            <a:off x="4848994" y="4898223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hlinkClick r:id="rId2" action="ppaction://hlinksldjump" tooltip="HOSTILE : MOBS de quêtes"/>
          </p:cNvPr>
          <p:cNvSpPr/>
          <p:nvPr/>
        </p:nvSpPr>
        <p:spPr>
          <a:xfrm>
            <a:off x="5128879" y="4735511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hlinkClick r:id="rId2" action="ppaction://hlinksldjump" tooltip="HOSTILE : MOBS de quêtes"/>
          </p:cNvPr>
          <p:cNvSpPr/>
          <p:nvPr/>
        </p:nvSpPr>
        <p:spPr>
          <a:xfrm>
            <a:off x="246142" y="4464634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hlinkClick r:id="rId2" action="ppaction://hlinksldjump" tooltip="HOSTILE : MOBS de quêtes"/>
          </p:cNvPr>
          <p:cNvSpPr/>
          <p:nvPr/>
        </p:nvSpPr>
        <p:spPr>
          <a:xfrm>
            <a:off x="548391" y="4205646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hlinkClick r:id="rId2" action="ppaction://hlinksldjump" tooltip="HOSTILE : MOBS de quêtes"/>
          </p:cNvPr>
          <p:cNvSpPr/>
          <p:nvPr/>
        </p:nvSpPr>
        <p:spPr>
          <a:xfrm>
            <a:off x="1059378" y="5222983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hlinkClick r:id="rId2" action="ppaction://hlinksldjump" tooltip="HOSTILE : MOBS de quêtes"/>
          </p:cNvPr>
          <p:cNvSpPr/>
          <p:nvPr/>
        </p:nvSpPr>
        <p:spPr>
          <a:xfrm>
            <a:off x="1300983" y="5321000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hlinkClick r:id="rId2" action="ppaction://hlinksldjump" tooltip="HOSTILE : MOBS de quêtes"/>
          </p:cNvPr>
          <p:cNvSpPr/>
          <p:nvPr/>
        </p:nvSpPr>
        <p:spPr>
          <a:xfrm>
            <a:off x="868262" y="5391759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hlinkClick r:id="rId2" action="ppaction://hlinksldjump" tooltip="HOSTILE : MOBS de quêtes"/>
          </p:cNvPr>
          <p:cNvSpPr/>
          <p:nvPr/>
        </p:nvSpPr>
        <p:spPr>
          <a:xfrm>
            <a:off x="2989568" y="6159198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>
            <a:hlinkClick r:id="rId2" action="ppaction://hlinksldjump" tooltip="HOSTILE : MOBS de quêtes"/>
          </p:cNvPr>
          <p:cNvSpPr/>
          <p:nvPr/>
        </p:nvSpPr>
        <p:spPr>
          <a:xfrm>
            <a:off x="3319939" y="6163251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>
            <a:hlinkClick r:id="rId2" action="ppaction://hlinksldjump" tooltip="HOSTILE : MOBS de quêtes"/>
          </p:cNvPr>
          <p:cNvSpPr/>
          <p:nvPr/>
        </p:nvSpPr>
        <p:spPr>
          <a:xfrm>
            <a:off x="6384823" y="1223744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>
            <a:hlinkClick r:id="rId2" action="ppaction://hlinksldjump" tooltip="HOSTILE : MOBS de quêtes"/>
          </p:cNvPr>
          <p:cNvSpPr/>
          <p:nvPr/>
        </p:nvSpPr>
        <p:spPr>
          <a:xfrm>
            <a:off x="6760745" y="1220679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>
            <a:hlinkClick r:id="rId2" action="ppaction://hlinksldjump" tooltip="HOSTILE : MOBS de quêtes"/>
          </p:cNvPr>
          <p:cNvSpPr/>
          <p:nvPr/>
        </p:nvSpPr>
        <p:spPr>
          <a:xfrm>
            <a:off x="7832502" y="1247615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>
            <a:hlinkClick r:id="rId2" action="ppaction://hlinksldjump" tooltip="HOSTILE : MOBS de quêtes"/>
          </p:cNvPr>
          <p:cNvSpPr/>
          <p:nvPr/>
        </p:nvSpPr>
        <p:spPr>
          <a:xfrm>
            <a:off x="8208424" y="1244550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>
            <a:hlinkClick r:id="rId2" action="ppaction://hlinksldjump" tooltip="HOSTILE : MOBS de quêtes"/>
          </p:cNvPr>
          <p:cNvSpPr/>
          <p:nvPr/>
        </p:nvSpPr>
        <p:spPr>
          <a:xfrm>
            <a:off x="6645194" y="2801745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>
            <a:hlinkClick r:id="rId2" action="ppaction://hlinksldjump" tooltip="HOSTILE : MOBS de quêtes"/>
          </p:cNvPr>
          <p:cNvSpPr/>
          <p:nvPr/>
        </p:nvSpPr>
        <p:spPr>
          <a:xfrm>
            <a:off x="7021116" y="2798680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>
            <a:hlinkClick r:id="rId2" action="ppaction://hlinksldjump" tooltip="HOSTILE : MOBS de quêtes"/>
          </p:cNvPr>
          <p:cNvSpPr/>
          <p:nvPr/>
        </p:nvSpPr>
        <p:spPr>
          <a:xfrm>
            <a:off x="6645194" y="3064244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>
            <a:hlinkClick r:id="rId2" action="ppaction://hlinksldjump" tooltip="HOSTILE : MOBS de quêtes"/>
          </p:cNvPr>
          <p:cNvSpPr/>
          <p:nvPr/>
        </p:nvSpPr>
        <p:spPr>
          <a:xfrm>
            <a:off x="7021116" y="3061179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>
            <a:hlinkClick r:id="rId2" action="ppaction://hlinksldjump" tooltip="HOSTILE : MOBS de quêtes"/>
          </p:cNvPr>
          <p:cNvSpPr/>
          <p:nvPr/>
        </p:nvSpPr>
        <p:spPr>
          <a:xfrm>
            <a:off x="7336583" y="2801745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>
            <a:hlinkClick r:id="rId2" action="ppaction://hlinksldjump" tooltip="HOSTILE : MOBS de quêtes"/>
          </p:cNvPr>
          <p:cNvSpPr/>
          <p:nvPr/>
        </p:nvSpPr>
        <p:spPr>
          <a:xfrm>
            <a:off x="7712505" y="2798680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>
            <a:hlinkClick r:id="rId2" action="ppaction://hlinksldjump" tooltip="HOSTILE : MOBS de quêtes"/>
          </p:cNvPr>
          <p:cNvSpPr/>
          <p:nvPr/>
        </p:nvSpPr>
        <p:spPr>
          <a:xfrm>
            <a:off x="7336583" y="3064244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>
            <a:hlinkClick r:id="rId2" action="ppaction://hlinksldjump" tooltip="HOSTILE : MOBS de quêtes"/>
          </p:cNvPr>
          <p:cNvSpPr/>
          <p:nvPr/>
        </p:nvSpPr>
        <p:spPr>
          <a:xfrm>
            <a:off x="7712505" y="3061179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hlinkClick r:id="rId2" action="ppaction://hlinksldjump" tooltip="HOSTILE : MOBS de quêtes"/>
          </p:cNvPr>
          <p:cNvSpPr/>
          <p:nvPr/>
        </p:nvSpPr>
        <p:spPr>
          <a:xfrm>
            <a:off x="8009548" y="2790316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hlinkClick r:id="rId2" action="ppaction://hlinksldjump" tooltip="HOSTILE : MOBS de quêtes"/>
          </p:cNvPr>
          <p:cNvSpPr/>
          <p:nvPr/>
        </p:nvSpPr>
        <p:spPr>
          <a:xfrm>
            <a:off x="8385470" y="2787251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hlinkClick r:id="rId2" action="ppaction://hlinksldjump" tooltip="HOSTILE : MOBS de quêtes"/>
          </p:cNvPr>
          <p:cNvSpPr/>
          <p:nvPr/>
        </p:nvSpPr>
        <p:spPr>
          <a:xfrm>
            <a:off x="8009548" y="3052815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hlinkClick r:id="rId2" action="ppaction://hlinksldjump" tooltip="HOSTILE : MOBS de quêtes"/>
          </p:cNvPr>
          <p:cNvSpPr/>
          <p:nvPr/>
        </p:nvSpPr>
        <p:spPr>
          <a:xfrm>
            <a:off x="8385470" y="3049750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>
            <a:hlinkClick r:id="rId2" action="ppaction://hlinksldjump" tooltip="HOSTILE : MOBS de quêtes"/>
          </p:cNvPr>
          <p:cNvSpPr/>
          <p:nvPr/>
        </p:nvSpPr>
        <p:spPr>
          <a:xfrm>
            <a:off x="7136503" y="908721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>
            <a:hlinkClick r:id="rId2" action="ppaction://hlinksldjump" tooltip="HOSTILE : MOBS de quêtes"/>
          </p:cNvPr>
          <p:cNvSpPr/>
          <p:nvPr/>
        </p:nvSpPr>
        <p:spPr>
          <a:xfrm>
            <a:off x="4879043" y="2744703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>
            <a:hlinkClick r:id="rId2" action="ppaction://hlinksldjump" tooltip="HOSTILE : MOBS de quêtes"/>
          </p:cNvPr>
          <p:cNvSpPr/>
          <p:nvPr/>
        </p:nvSpPr>
        <p:spPr>
          <a:xfrm>
            <a:off x="5806551" y="2744703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>
            <a:hlinkClick r:id="rId2" action="ppaction://hlinksldjump" tooltip="HOSTILE : MOBS de quêtes"/>
          </p:cNvPr>
          <p:cNvSpPr/>
          <p:nvPr/>
        </p:nvSpPr>
        <p:spPr>
          <a:xfrm>
            <a:off x="4922269" y="3151179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>
            <a:hlinkClick r:id="rId2" action="ppaction://hlinksldjump" tooltip="HOSTILE : MOBS de quêtes"/>
          </p:cNvPr>
          <p:cNvSpPr/>
          <p:nvPr/>
        </p:nvSpPr>
        <p:spPr>
          <a:xfrm>
            <a:off x="5818269" y="3198938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>
            <a:hlinkClick r:id="rId2" action="ppaction://hlinksldjump" tooltip="HOSTILE : MOBS de quêtes"/>
          </p:cNvPr>
          <p:cNvSpPr/>
          <p:nvPr/>
        </p:nvSpPr>
        <p:spPr>
          <a:xfrm>
            <a:off x="7987580" y="6280081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>
            <a:hlinkClick r:id="rId2" action="ppaction://hlinksldjump" tooltip="HOSTILE : MOBS de quêtes"/>
          </p:cNvPr>
          <p:cNvSpPr/>
          <p:nvPr/>
        </p:nvSpPr>
        <p:spPr>
          <a:xfrm>
            <a:off x="7963595" y="5947904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>
            <a:hlinkClick r:id="rId2" action="ppaction://hlinksldjump" tooltip="HOSTILE : MOBS de quêtes"/>
          </p:cNvPr>
          <p:cNvSpPr/>
          <p:nvPr/>
        </p:nvSpPr>
        <p:spPr>
          <a:xfrm>
            <a:off x="8691814" y="5639229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>
            <a:hlinkClick r:id="rId2" action="ppaction://hlinksldjump" tooltip="HOSTILE : MOBS de quêtes"/>
          </p:cNvPr>
          <p:cNvSpPr/>
          <p:nvPr/>
        </p:nvSpPr>
        <p:spPr>
          <a:xfrm>
            <a:off x="8343750" y="5620993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>
            <a:hlinkClick r:id="rId2" action="ppaction://hlinksldjump" tooltip="HOSTILE : BOSS VALH le grand"/>
          </p:cNvPr>
          <p:cNvSpPr/>
          <p:nvPr/>
        </p:nvSpPr>
        <p:spPr>
          <a:xfrm>
            <a:off x="4899166" y="746441"/>
            <a:ext cx="360000" cy="360000"/>
          </a:xfrm>
          <a:prstGeom prst="ellipse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Ellipse 189">
            <a:hlinkClick r:id="rId2" action="ppaction://hlinksldjump" tooltip="HOSTILE : OFFICIERS MOBS de quêtes"/>
          </p:cNvPr>
          <p:cNvSpPr/>
          <p:nvPr/>
        </p:nvSpPr>
        <p:spPr>
          <a:xfrm>
            <a:off x="4654636" y="921592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Ellipse 190">
            <a:hlinkClick r:id="rId2" action="ppaction://hlinksldjump" tooltip="HOSTILE : OFFICIERS MOBS de quêtes"/>
          </p:cNvPr>
          <p:cNvSpPr/>
          <p:nvPr/>
        </p:nvSpPr>
        <p:spPr>
          <a:xfrm>
            <a:off x="4950825" y="1178760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Ellipse 191">
            <a:hlinkClick r:id="rId2" action="ppaction://hlinksldjump" tooltip="HOSTILE : OFFICIERS MOBS de quêtes"/>
          </p:cNvPr>
          <p:cNvSpPr/>
          <p:nvPr/>
        </p:nvSpPr>
        <p:spPr>
          <a:xfrm>
            <a:off x="3774439" y="1988839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>
            <a:hlinkClick r:id="rId2" action="ppaction://hlinksldjump" tooltip="HOSTILE : OFFICIERS MOBS de quêtes"/>
          </p:cNvPr>
          <p:cNvSpPr/>
          <p:nvPr/>
        </p:nvSpPr>
        <p:spPr>
          <a:xfrm>
            <a:off x="4161483" y="2211387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>
            <a:hlinkClick r:id="rId2" action="ppaction://hlinksldjump" tooltip="HOSTILE : OFFICIERS MOBS de quêtes"/>
          </p:cNvPr>
          <p:cNvSpPr/>
          <p:nvPr/>
        </p:nvSpPr>
        <p:spPr>
          <a:xfrm>
            <a:off x="4501531" y="2708680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>
            <a:hlinkClick r:id="rId2" action="ppaction://hlinksldjump" tooltip="HOSTILE : OFFICIERS MOBS de quêtes"/>
          </p:cNvPr>
          <p:cNvSpPr/>
          <p:nvPr/>
        </p:nvSpPr>
        <p:spPr>
          <a:xfrm>
            <a:off x="4595977" y="3182443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>
            <a:hlinkClick r:id="rId2" action="ppaction://hlinksldjump" tooltip="HOSTILE : OFFICIERS MOBS de quêtes"/>
          </p:cNvPr>
          <p:cNvSpPr/>
          <p:nvPr/>
        </p:nvSpPr>
        <p:spPr>
          <a:xfrm>
            <a:off x="4348928" y="3857222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>
            <a:hlinkClick r:id="rId2" action="ppaction://hlinksldjump" tooltip="HOSTILE : OFFICIERS MOBS de quêtes"/>
          </p:cNvPr>
          <p:cNvSpPr/>
          <p:nvPr/>
        </p:nvSpPr>
        <p:spPr>
          <a:xfrm>
            <a:off x="4144076" y="4104595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>
            <a:hlinkClick r:id="rId2" action="ppaction://hlinksldjump" tooltip="HOSTILE : OFFICIERS MOBS de quêtes"/>
          </p:cNvPr>
          <p:cNvSpPr/>
          <p:nvPr/>
        </p:nvSpPr>
        <p:spPr>
          <a:xfrm>
            <a:off x="3409939" y="4447456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>
            <a:hlinkClick r:id="rId2" action="ppaction://hlinksldjump" tooltip="HOSTILE : OFFICIERS MOBS de quêtes"/>
          </p:cNvPr>
          <p:cNvSpPr/>
          <p:nvPr/>
        </p:nvSpPr>
        <p:spPr>
          <a:xfrm>
            <a:off x="2989568" y="4386790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>
            <a:hlinkClick r:id="rId2" action="ppaction://hlinksldjump" tooltip="HOSTILE : OFFICIERS MOBS de quêtes"/>
          </p:cNvPr>
          <p:cNvSpPr/>
          <p:nvPr/>
        </p:nvSpPr>
        <p:spPr>
          <a:xfrm>
            <a:off x="2335454" y="3948366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>
            <a:hlinkClick r:id="rId2" action="ppaction://hlinksldjump" tooltip="HOSTILE : OFFICIERS MOBS de quêtes"/>
          </p:cNvPr>
          <p:cNvSpPr/>
          <p:nvPr/>
        </p:nvSpPr>
        <p:spPr>
          <a:xfrm>
            <a:off x="2135340" y="3628898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>
            <a:hlinkClick r:id="rId2" action="ppaction://hlinksldjump" tooltip="HOSTILE : OFFICIERS MOBS de quêtes"/>
          </p:cNvPr>
          <p:cNvSpPr/>
          <p:nvPr/>
        </p:nvSpPr>
        <p:spPr>
          <a:xfrm>
            <a:off x="536038" y="4493808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>
            <a:hlinkClick r:id="rId2" action="ppaction://hlinksldjump" tooltip="HOSTILE : OFFICIERS MOBS de quêtes"/>
          </p:cNvPr>
          <p:cNvSpPr/>
          <p:nvPr/>
        </p:nvSpPr>
        <p:spPr>
          <a:xfrm>
            <a:off x="3176521" y="5914445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>
            <a:hlinkClick r:id="rId2" action="ppaction://hlinksldjump" tooltip="HOSTILE : OFFICIERS MOBS de quêtes"/>
          </p:cNvPr>
          <p:cNvSpPr/>
          <p:nvPr/>
        </p:nvSpPr>
        <p:spPr>
          <a:xfrm>
            <a:off x="5483005" y="5915589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>
            <a:hlinkClick r:id="rId2" action="ppaction://hlinksldjump" tooltip="HOSTILE : OFFICIERS MOBS de quêtes"/>
          </p:cNvPr>
          <p:cNvSpPr/>
          <p:nvPr/>
        </p:nvSpPr>
        <p:spPr>
          <a:xfrm>
            <a:off x="5728269" y="5767904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>
            <a:hlinkClick r:id="rId2" action="ppaction://hlinksldjump" tooltip="HOSTILE : OFFICIERS MOBS de quêtes"/>
          </p:cNvPr>
          <p:cNvSpPr/>
          <p:nvPr/>
        </p:nvSpPr>
        <p:spPr>
          <a:xfrm>
            <a:off x="5924698" y="5549229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Ellipse 206">
            <a:hlinkClick r:id="rId2" action="ppaction://hlinksldjump" tooltip="HOSTILE : OFFICIERS MOBS de quêtes"/>
          </p:cNvPr>
          <p:cNvSpPr/>
          <p:nvPr/>
        </p:nvSpPr>
        <p:spPr>
          <a:xfrm>
            <a:off x="6356325" y="566441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>
            <a:hlinkClick r:id="rId2" action="ppaction://hlinksldjump" tooltip="HOSTILE : OFFICIERS MOBS de quêtes"/>
          </p:cNvPr>
          <p:cNvSpPr/>
          <p:nvPr/>
        </p:nvSpPr>
        <p:spPr>
          <a:xfrm>
            <a:off x="7622505" y="1011032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>
            <a:hlinkClick r:id="rId2" action="ppaction://hlinksldjump" tooltip="HOSTILE : OFFICIERS MOBS de quêtes"/>
          </p:cNvPr>
          <p:cNvSpPr/>
          <p:nvPr/>
        </p:nvSpPr>
        <p:spPr>
          <a:xfrm>
            <a:off x="8220438" y="520511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>
            <a:hlinkClick r:id="rId2" action="ppaction://hlinksldjump" tooltip="HOSTILE : OFFICIERS MOBS de quêtes"/>
          </p:cNvPr>
          <p:cNvSpPr/>
          <p:nvPr/>
        </p:nvSpPr>
        <p:spPr>
          <a:xfrm>
            <a:off x="8048506" y="831032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>
            <a:hlinkClick r:id="rId2" action="ppaction://hlinksldjump" tooltip="HOSTILE : OFFICIERS MOBS de quêtes"/>
          </p:cNvPr>
          <p:cNvSpPr/>
          <p:nvPr/>
        </p:nvSpPr>
        <p:spPr>
          <a:xfrm>
            <a:off x="6598717" y="1574785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>
            <a:hlinkClick r:id="rId2" action="ppaction://hlinksldjump" tooltip="HOSTILE : OFFICIERS MOBS de quêtes"/>
          </p:cNvPr>
          <p:cNvSpPr/>
          <p:nvPr/>
        </p:nvSpPr>
        <p:spPr>
          <a:xfrm>
            <a:off x="6598717" y="1880707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>
            <a:hlinkClick r:id="rId2" action="ppaction://hlinksldjump" tooltip="HOSTILE : OFFICIERS MOBS de quêtes"/>
          </p:cNvPr>
          <p:cNvSpPr/>
          <p:nvPr/>
        </p:nvSpPr>
        <p:spPr>
          <a:xfrm>
            <a:off x="8144818" y="4057971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>
            <a:hlinkClick r:id="rId2" action="ppaction://hlinksldjump" tooltip="HOSTILE : OFFICIERS MOBS de quêtes"/>
          </p:cNvPr>
          <p:cNvSpPr/>
          <p:nvPr/>
        </p:nvSpPr>
        <p:spPr>
          <a:xfrm>
            <a:off x="8053595" y="1587792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>
            <a:hlinkClick r:id="rId2" action="ppaction://hlinksldjump" tooltip="HOSTILE : OFFICIERS MOBS de quêtes"/>
          </p:cNvPr>
          <p:cNvSpPr/>
          <p:nvPr/>
        </p:nvSpPr>
        <p:spPr>
          <a:xfrm>
            <a:off x="8054818" y="1887784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>
            <a:hlinkClick r:id="rId2" action="ppaction://hlinksldjump" tooltip="HOSTILE : OFFICIERS MOBS de quêtes"/>
          </p:cNvPr>
          <p:cNvSpPr/>
          <p:nvPr/>
        </p:nvSpPr>
        <p:spPr>
          <a:xfrm>
            <a:off x="8148479" y="4374634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>
            <a:hlinkClick r:id="rId2" action="ppaction://hlinksldjump" tooltip="HOSTILE : OFFICIERS MOBS de quêtes"/>
          </p:cNvPr>
          <p:cNvSpPr/>
          <p:nvPr/>
        </p:nvSpPr>
        <p:spPr>
          <a:xfrm>
            <a:off x="8507948" y="5350993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>
            <a:hlinkClick r:id="rId2" action="ppaction://hlinksldjump" tooltip="HOSTILE : GARDIENS MOBS de quêtes"/>
          </p:cNvPr>
          <p:cNvSpPr/>
          <p:nvPr/>
        </p:nvSpPr>
        <p:spPr>
          <a:xfrm>
            <a:off x="3275490" y="2735913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>
            <a:hlinkClick r:id="rId2" action="ppaction://hlinksldjump" tooltip="HOSTILE : GARDIENS MOBS de quêtes"/>
          </p:cNvPr>
          <p:cNvSpPr/>
          <p:nvPr/>
        </p:nvSpPr>
        <p:spPr>
          <a:xfrm>
            <a:off x="2864397" y="3092443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>
            <a:hlinkClick r:id="rId2" action="ppaction://hlinksldjump" tooltip="HOSTILE : BOSS VALKUS'MAK Gardien du temple"/>
          </p:cNvPr>
          <p:cNvSpPr/>
          <p:nvPr/>
        </p:nvSpPr>
        <p:spPr>
          <a:xfrm>
            <a:off x="2751285" y="2492895"/>
            <a:ext cx="360000" cy="360000"/>
          </a:xfrm>
          <a:prstGeom prst="ellipse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>
            <a:hlinkClick r:id="rId2" action="ppaction://hlinksldjump" tooltip="HOSTILE : OFFICIERS MOBS de quêtes"/>
          </p:cNvPr>
          <p:cNvSpPr/>
          <p:nvPr/>
        </p:nvSpPr>
        <p:spPr>
          <a:xfrm>
            <a:off x="5486072" y="5481759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Ellipse 222">
            <a:hlinkClick r:id="rId2" action="ppaction://hlinksldjump" tooltip="HOSTILE : OFFICIERS MOBS de quêtes"/>
          </p:cNvPr>
          <p:cNvSpPr/>
          <p:nvPr/>
        </p:nvSpPr>
        <p:spPr>
          <a:xfrm>
            <a:off x="6356325" y="2906691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Ellipse 223">
            <a:hlinkClick r:id="rId2" action="ppaction://hlinksldjump" tooltip="NEUTRE : PNJ d'environements (Blaissé grave)"/>
          </p:cNvPr>
          <p:cNvSpPr/>
          <p:nvPr/>
        </p:nvSpPr>
        <p:spPr>
          <a:xfrm>
            <a:off x="969378" y="2366872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Ellipse 224">
            <a:hlinkClick r:id="rId2" action="ppaction://hlinksldjump" tooltip="NEUTRE : PNJ d'environements (Blaissé grave)"/>
          </p:cNvPr>
          <p:cNvSpPr/>
          <p:nvPr/>
        </p:nvSpPr>
        <p:spPr>
          <a:xfrm>
            <a:off x="1190024" y="2492895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>
            <a:hlinkClick r:id="rId2" action="ppaction://hlinksldjump" tooltip="NEUTRE : PNJ d'environements (Blaissé grave)"/>
          </p:cNvPr>
          <p:cNvSpPr/>
          <p:nvPr/>
        </p:nvSpPr>
        <p:spPr>
          <a:xfrm>
            <a:off x="1390983" y="2632577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>
            <a:hlinkClick r:id="rId2" action="ppaction://hlinksldjump" tooltip="NEUTRE : PNJ d'environements (Blaissé grave)"/>
          </p:cNvPr>
          <p:cNvSpPr/>
          <p:nvPr/>
        </p:nvSpPr>
        <p:spPr>
          <a:xfrm>
            <a:off x="979957" y="2624031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Ellipse 228">
            <a:hlinkClick r:id="rId2" action="ppaction://hlinksldjump" tooltip="NEUTRE : PNJ d'environements (Soldat survivant)"/>
          </p:cNvPr>
          <p:cNvSpPr/>
          <p:nvPr/>
        </p:nvSpPr>
        <p:spPr>
          <a:xfrm>
            <a:off x="6988900" y="6336133"/>
            <a:ext cx="180000" cy="180000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Flèche vers le haut 230">
            <a:hlinkClick r:id="rId2" action="ppaction://hlinksldjump" tooltip="ACCES : 1er Etage du temple"/>
          </p:cNvPr>
          <p:cNvSpPr/>
          <p:nvPr/>
        </p:nvSpPr>
        <p:spPr>
          <a:xfrm>
            <a:off x="8475470" y="6125554"/>
            <a:ext cx="192461" cy="217697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Ellipse 233">
            <a:hlinkClick r:id="rId2" action="ppaction://hlinksldjump" tooltip="HOSTILE : OFFICIERS MOBS de quêtes"/>
          </p:cNvPr>
          <p:cNvSpPr/>
          <p:nvPr/>
        </p:nvSpPr>
        <p:spPr>
          <a:xfrm>
            <a:off x="7715961" y="6093037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Ellipse 234">
            <a:hlinkClick r:id="rId2" action="ppaction://hlinksldjump" tooltip="HOSTILE : MOBS de quêtes"/>
          </p:cNvPr>
          <p:cNvSpPr/>
          <p:nvPr/>
        </p:nvSpPr>
        <p:spPr>
          <a:xfrm>
            <a:off x="7015606" y="5224847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Ellipse 235">
            <a:hlinkClick r:id="rId2" action="ppaction://hlinksldjump" tooltip="HOSTILE : MOBS de quêtes"/>
          </p:cNvPr>
          <p:cNvSpPr/>
          <p:nvPr/>
        </p:nvSpPr>
        <p:spPr>
          <a:xfrm>
            <a:off x="7081383" y="4797554"/>
            <a:ext cx="180000" cy="1800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Ellipse 236">
            <a:hlinkClick r:id="rId2" action="ppaction://hlinksldjump" tooltip="HOSTILE : OFFICIERS MOBS de quêtes"/>
          </p:cNvPr>
          <p:cNvSpPr/>
          <p:nvPr/>
        </p:nvSpPr>
        <p:spPr>
          <a:xfrm>
            <a:off x="7269066" y="5047160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Ellipse 237"/>
          <p:cNvSpPr/>
          <p:nvPr/>
        </p:nvSpPr>
        <p:spPr>
          <a:xfrm>
            <a:off x="8299410" y="5977985"/>
            <a:ext cx="532119" cy="53629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1" name="Flèche vers le haut 240">
            <a:hlinkClick r:id="rId2" action="ppaction://hlinksldjump" tooltip="ACCES : Sous-sol du temple"/>
          </p:cNvPr>
          <p:cNvSpPr/>
          <p:nvPr/>
        </p:nvSpPr>
        <p:spPr>
          <a:xfrm rot="10800000">
            <a:off x="7742652" y="532929"/>
            <a:ext cx="192461" cy="217697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Ellipse 241"/>
          <p:cNvSpPr/>
          <p:nvPr/>
        </p:nvSpPr>
        <p:spPr>
          <a:xfrm rot="10800000">
            <a:off x="7566592" y="385360"/>
            <a:ext cx="532119" cy="536295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6" name="Étoile à 5 branches 245">
            <a:hlinkClick r:id="rId2" action="ppaction://hlinksldjump" tooltip="ITEM : Cristal ZONDIANS"/>
          </p:cNvPr>
          <p:cNvSpPr/>
          <p:nvPr/>
        </p:nvSpPr>
        <p:spPr>
          <a:xfrm>
            <a:off x="294587" y="4237971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Étoile à 5 branches 246">
            <a:hlinkClick r:id="rId2" action="ppaction://hlinksldjump" tooltip="ITEM : Cristal ZONDIANS"/>
          </p:cNvPr>
          <p:cNvSpPr/>
          <p:nvPr/>
        </p:nvSpPr>
        <p:spPr>
          <a:xfrm>
            <a:off x="952016" y="921655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Étoile à 5 branches 247">
            <a:hlinkClick r:id="rId2" action="ppaction://hlinksldjump" tooltip="ITEM : Cristal ZONDIANS"/>
          </p:cNvPr>
          <p:cNvSpPr/>
          <p:nvPr/>
        </p:nvSpPr>
        <p:spPr>
          <a:xfrm>
            <a:off x="3113981" y="2923497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Étoile à 5 branches 249">
            <a:hlinkClick r:id="rId2" action="ppaction://hlinksldjump" tooltip="ITEM : Cristal ZONDIANS"/>
          </p:cNvPr>
          <p:cNvSpPr/>
          <p:nvPr/>
        </p:nvSpPr>
        <p:spPr>
          <a:xfrm>
            <a:off x="5450729" y="1581480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Étoile à 5 branches 250">
            <a:hlinkClick r:id="rId2" action="ppaction://hlinksldjump" tooltip="ITEM : Cristal ZONDIANS"/>
          </p:cNvPr>
          <p:cNvSpPr/>
          <p:nvPr/>
        </p:nvSpPr>
        <p:spPr>
          <a:xfrm>
            <a:off x="7166618" y="398570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Étoile à 5 branches 251">
            <a:hlinkClick r:id="rId2" action="ppaction://hlinksldjump" tooltip="ITEM : Cristal ZONDIANS"/>
          </p:cNvPr>
          <p:cNvSpPr/>
          <p:nvPr/>
        </p:nvSpPr>
        <p:spPr>
          <a:xfrm>
            <a:off x="8685601" y="685166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Étoile à 5 branches 252">
            <a:hlinkClick r:id="rId2" action="ppaction://hlinksldjump" tooltip="ITEM : Cristal ZONDIANS"/>
          </p:cNvPr>
          <p:cNvSpPr/>
          <p:nvPr/>
        </p:nvSpPr>
        <p:spPr>
          <a:xfrm>
            <a:off x="8575020" y="2193808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Étoile à 5 branches 253">
            <a:hlinkClick r:id="rId2" action="ppaction://hlinksldjump" tooltip="ITEM : Cristal ZONDIANS"/>
          </p:cNvPr>
          <p:cNvSpPr/>
          <p:nvPr/>
        </p:nvSpPr>
        <p:spPr>
          <a:xfrm>
            <a:off x="3178192" y="6455060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Étoile à 5 branches 254">
            <a:hlinkClick r:id="rId2" action="ppaction://hlinksldjump" tooltip="ITEM : Cristal ZONDIANS"/>
          </p:cNvPr>
          <p:cNvSpPr/>
          <p:nvPr/>
        </p:nvSpPr>
        <p:spPr>
          <a:xfrm>
            <a:off x="6019715" y="5154227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Étoile à 5 branches 256">
            <a:hlinkClick r:id="rId2" action="ppaction://hlinksldjump" tooltip="ITEM : Cristal ZONDIANS"/>
          </p:cNvPr>
          <p:cNvSpPr/>
          <p:nvPr/>
        </p:nvSpPr>
        <p:spPr>
          <a:xfrm>
            <a:off x="6756572" y="4736353"/>
            <a:ext cx="169965" cy="145866"/>
          </a:xfrm>
          <a:prstGeom prst="star5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>
            <a:hlinkClick r:id="rId2" action="ppaction://hlinksldjump" tooltip="HOSTILE : GARDIENS MOBS de quêtes"/>
          </p:cNvPr>
          <p:cNvSpPr/>
          <p:nvPr/>
        </p:nvSpPr>
        <p:spPr>
          <a:xfrm>
            <a:off x="3283946" y="3110798"/>
            <a:ext cx="180000" cy="1800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Rectangle 260">
            <a:hlinkClick r:id="rId2" action="ppaction://hlinksldjump" tooltip="ITEM : Coffre perdu de recrue"/>
          </p:cNvPr>
          <p:cNvSpPr/>
          <p:nvPr/>
        </p:nvSpPr>
        <p:spPr>
          <a:xfrm>
            <a:off x="1654768" y="2704565"/>
            <a:ext cx="131555" cy="1080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Rectangle 261">
            <a:hlinkClick r:id="rId2" action="ppaction://hlinksldjump" tooltip="ITEM : Coffre perdu de recrue"/>
          </p:cNvPr>
          <p:cNvSpPr/>
          <p:nvPr/>
        </p:nvSpPr>
        <p:spPr>
          <a:xfrm>
            <a:off x="2798619" y="890709"/>
            <a:ext cx="131555" cy="1080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Rectangle 262">
            <a:hlinkClick r:id="rId2" action="ppaction://hlinksldjump" tooltip="ITEM : Coffre perdu de recrue"/>
          </p:cNvPr>
          <p:cNvSpPr/>
          <p:nvPr/>
        </p:nvSpPr>
        <p:spPr>
          <a:xfrm>
            <a:off x="6949828" y="6163042"/>
            <a:ext cx="131555" cy="1080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Rectangle 263">
            <a:hlinkClick r:id="rId2" action="ppaction://hlinksldjump" tooltip="ITEM : Coffre perdu de recrue"/>
          </p:cNvPr>
          <p:cNvSpPr/>
          <p:nvPr/>
        </p:nvSpPr>
        <p:spPr>
          <a:xfrm>
            <a:off x="5063101" y="5731631"/>
            <a:ext cx="131555" cy="1080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Rectangle 264">
            <a:hlinkClick r:id="rId2" action="ppaction://hlinksldjump" tooltip="ITEM : Coffre perdu de recrue"/>
          </p:cNvPr>
          <p:cNvSpPr/>
          <p:nvPr/>
        </p:nvSpPr>
        <p:spPr>
          <a:xfrm>
            <a:off x="6058125" y="1335849"/>
            <a:ext cx="131555" cy="1080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Triangle isocèle 267">
            <a:hlinkClick r:id="rId2" action="ppaction://hlinksldjump" tooltip="ITEM : Necessaire de crochetage de coffre ZONIANS"/>
          </p:cNvPr>
          <p:cNvSpPr/>
          <p:nvPr/>
        </p:nvSpPr>
        <p:spPr>
          <a:xfrm>
            <a:off x="443832" y="1905135"/>
            <a:ext cx="171894" cy="131144"/>
          </a:xfrm>
          <a:prstGeom prst="triangle">
            <a:avLst/>
          </a:prstGeom>
          <a:solidFill>
            <a:srgbClr val="FFFF00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Hexagone 269">
            <a:hlinkClick r:id="rId2" action="ppaction://hlinksldjump" tooltip="ITEM : Coffre ZONIANS"/>
          </p:cNvPr>
          <p:cNvSpPr/>
          <p:nvPr/>
        </p:nvSpPr>
        <p:spPr>
          <a:xfrm>
            <a:off x="499113" y="5119704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Hexagone 270">
            <a:hlinkClick r:id="rId2" action="ppaction://hlinksldjump" tooltip="ITEM : Coffre ZONIANS"/>
          </p:cNvPr>
          <p:cNvSpPr/>
          <p:nvPr/>
        </p:nvSpPr>
        <p:spPr>
          <a:xfrm>
            <a:off x="3594075" y="5600401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Hexagone 271">
            <a:hlinkClick r:id="rId2" action="ppaction://hlinksldjump" tooltip="ITEM : Coffre ZONIANS"/>
          </p:cNvPr>
          <p:cNvSpPr/>
          <p:nvPr/>
        </p:nvSpPr>
        <p:spPr>
          <a:xfrm>
            <a:off x="5636325" y="4962983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Hexagone 272">
            <a:hlinkClick r:id="rId2" action="ppaction://hlinksldjump" tooltip="ITEM : Coffre ZONIANS"/>
          </p:cNvPr>
          <p:cNvSpPr/>
          <p:nvPr/>
        </p:nvSpPr>
        <p:spPr>
          <a:xfrm>
            <a:off x="4789183" y="564019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Hexagone 273">
            <a:hlinkClick r:id="rId2" action="ppaction://hlinksldjump" tooltip="ITEM : Coffre ZONIANS"/>
          </p:cNvPr>
          <p:cNvSpPr/>
          <p:nvPr/>
        </p:nvSpPr>
        <p:spPr>
          <a:xfrm>
            <a:off x="5336261" y="926441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Hexagone 274">
            <a:hlinkClick r:id="rId2" action="ppaction://hlinksldjump" tooltip="ITEM : Coffre ZONIANS"/>
          </p:cNvPr>
          <p:cNvSpPr/>
          <p:nvPr/>
        </p:nvSpPr>
        <p:spPr>
          <a:xfrm>
            <a:off x="6868168" y="414359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Hexagone 275">
            <a:hlinkClick r:id="rId2" action="ppaction://hlinksldjump" tooltip="ITEM : Coffre ZONIANS"/>
          </p:cNvPr>
          <p:cNvSpPr/>
          <p:nvPr/>
        </p:nvSpPr>
        <p:spPr>
          <a:xfrm>
            <a:off x="8695677" y="1273608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Hexagone 276">
            <a:hlinkClick r:id="rId2" action="ppaction://hlinksldjump" tooltip="ITEM : Coffre ZONIANS"/>
          </p:cNvPr>
          <p:cNvSpPr/>
          <p:nvPr/>
        </p:nvSpPr>
        <p:spPr>
          <a:xfrm>
            <a:off x="6775839" y="5011063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Hexagone 277">
            <a:hlinkClick r:id="rId2" action="ppaction://hlinksldjump" tooltip="ITEM : Coffre ZONIANS"/>
          </p:cNvPr>
          <p:cNvSpPr/>
          <p:nvPr/>
        </p:nvSpPr>
        <p:spPr>
          <a:xfrm>
            <a:off x="6128038" y="3777761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Hexagone 278">
            <a:hlinkClick r:id="rId2" action="ppaction://hlinksldjump" tooltip="ITEM : Coffre ZONIANS"/>
          </p:cNvPr>
          <p:cNvSpPr/>
          <p:nvPr/>
        </p:nvSpPr>
        <p:spPr>
          <a:xfrm>
            <a:off x="8635082" y="3790062"/>
            <a:ext cx="149811" cy="134320"/>
          </a:xfrm>
          <a:prstGeom prst="hex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Carré corné 280">
            <a:hlinkClick r:id="rId2" action="ppaction://hlinksldjump" tooltip="ITEM : Note secrète ZONIANS 2/6"/>
          </p:cNvPr>
          <p:cNvSpPr/>
          <p:nvPr/>
        </p:nvSpPr>
        <p:spPr>
          <a:xfrm>
            <a:off x="1480983" y="4028694"/>
            <a:ext cx="131555" cy="15180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Carré corné 281">
            <a:hlinkClick r:id="rId2" action="ppaction://hlinksldjump" tooltip="ITEM : Note secrète ZONIANS 1/6"/>
          </p:cNvPr>
          <p:cNvSpPr/>
          <p:nvPr/>
        </p:nvSpPr>
        <p:spPr>
          <a:xfrm>
            <a:off x="2023899" y="3092442"/>
            <a:ext cx="131555" cy="15180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3" name="Carré corné 282">
            <a:hlinkClick r:id="rId2" action="ppaction://hlinksldjump" tooltip="ITEM : Note secrète ZONIANS 3/6"/>
          </p:cNvPr>
          <p:cNvSpPr/>
          <p:nvPr/>
        </p:nvSpPr>
        <p:spPr>
          <a:xfrm>
            <a:off x="4217373" y="814808"/>
            <a:ext cx="131555" cy="15180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Carré corné 283">
            <a:hlinkClick r:id="rId2" action="ppaction://hlinksldjump" tooltip="ITEM : Note secrète ZONIANS 4/6"/>
          </p:cNvPr>
          <p:cNvSpPr/>
          <p:nvPr/>
        </p:nvSpPr>
        <p:spPr>
          <a:xfrm>
            <a:off x="5992363" y="5881182"/>
            <a:ext cx="131555" cy="15180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Carré corné 284">
            <a:hlinkClick r:id="rId2" action="ppaction://hlinksldjump" tooltip="ITEM : Note secrète ZONIANS 5/6"/>
          </p:cNvPr>
          <p:cNvSpPr/>
          <p:nvPr/>
        </p:nvSpPr>
        <p:spPr>
          <a:xfrm>
            <a:off x="6062260" y="1132904"/>
            <a:ext cx="131555" cy="15180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Carré corné 285">
            <a:hlinkClick r:id="rId2" action="ppaction://hlinksldjump" tooltip="ITEM : Note secrète ZONIANS 6/6"/>
          </p:cNvPr>
          <p:cNvSpPr/>
          <p:nvPr/>
        </p:nvSpPr>
        <p:spPr>
          <a:xfrm>
            <a:off x="8789788" y="4708687"/>
            <a:ext cx="131555" cy="151801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ZoneTexte 286"/>
          <p:cNvSpPr txBox="1"/>
          <p:nvPr/>
        </p:nvSpPr>
        <p:spPr>
          <a:xfrm>
            <a:off x="67113" y="61684"/>
            <a:ext cx="141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ETAGE</a:t>
            </a:r>
            <a:endParaRPr lang="fr-FR" dirty="0"/>
          </a:p>
        </p:txBody>
      </p:sp>
      <p:sp>
        <p:nvSpPr>
          <p:cNvPr id="288" name="Bouée 287">
            <a:hlinkClick r:id="rId2" action="ppaction://hlinksldjump" tooltip="EXTRA : Débris d'armure ZONIANS (Unique 1/5)"/>
          </p:cNvPr>
          <p:cNvSpPr/>
          <p:nvPr/>
        </p:nvSpPr>
        <p:spPr>
          <a:xfrm>
            <a:off x="3774439" y="4385646"/>
            <a:ext cx="169965" cy="161988"/>
          </a:xfrm>
          <a:prstGeom prst="donu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9" name="Bouée 288">
            <a:hlinkClick r:id="rId2" action="ppaction://hlinksldjump" tooltip="EXTRA : Gemme antique ZONIANS (Unique 2/5)"/>
          </p:cNvPr>
          <p:cNvSpPr/>
          <p:nvPr/>
        </p:nvSpPr>
        <p:spPr>
          <a:xfrm>
            <a:off x="6351706" y="3758519"/>
            <a:ext cx="169965" cy="161988"/>
          </a:xfrm>
          <a:prstGeom prst="donu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0" name="Bouée 289">
            <a:hlinkClick r:id="rId2" action="ppaction://hlinksldjump" tooltip="EXTRA : Parchemin ZONIANS (Unique 4/5)"/>
          </p:cNvPr>
          <p:cNvSpPr/>
          <p:nvPr/>
        </p:nvSpPr>
        <p:spPr>
          <a:xfrm>
            <a:off x="1130868" y="5440993"/>
            <a:ext cx="169965" cy="161988"/>
          </a:xfrm>
          <a:prstGeom prst="donu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1" name="Bouée 290">
            <a:hlinkClick r:id="rId2" action="ppaction://hlinksldjump" tooltip="EXTRA : Inscritpion ZONIANS (Unique 3/5)"/>
          </p:cNvPr>
          <p:cNvSpPr/>
          <p:nvPr/>
        </p:nvSpPr>
        <p:spPr>
          <a:xfrm>
            <a:off x="2594395" y="5682009"/>
            <a:ext cx="169965" cy="161988"/>
          </a:xfrm>
          <a:prstGeom prst="donu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2" name="Bouée 291">
            <a:hlinkClick r:id="rId2" action="ppaction://hlinksldjump" tooltip="EXTRA : Sac plein ZONIANS (Unique 5/5)"/>
          </p:cNvPr>
          <p:cNvSpPr/>
          <p:nvPr/>
        </p:nvSpPr>
        <p:spPr>
          <a:xfrm>
            <a:off x="7717776" y="6337109"/>
            <a:ext cx="169965" cy="161988"/>
          </a:xfrm>
          <a:prstGeom prst="donu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27584" y="980728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Modifier les types d’items : </a:t>
            </a:r>
          </a:p>
          <a:p>
            <a:r>
              <a:rPr lang="fr-FR" dirty="0" smtClean="0"/>
              <a:t>EVENEMENTS (coffres)</a:t>
            </a:r>
          </a:p>
          <a:p>
            <a:r>
              <a:rPr lang="fr-FR" dirty="0" smtClean="0"/>
              <a:t>QUETES (items </a:t>
            </a:r>
            <a:r>
              <a:rPr lang="fr-FR" dirty="0" err="1" smtClean="0"/>
              <a:t>etoiles</a:t>
            </a:r>
            <a:r>
              <a:rPr lang="fr-FR" dirty="0" smtClean="0"/>
              <a:t> oranges +</a:t>
            </a:r>
            <a:r>
              <a:rPr lang="fr-FR" dirty="0" err="1" smtClean="0"/>
              <a:t>pnjs</a:t>
            </a:r>
            <a:r>
              <a:rPr lang="fr-FR" dirty="0" smtClean="0"/>
              <a:t>)</a:t>
            </a:r>
          </a:p>
          <a:p>
            <a:r>
              <a:rPr lang="fr-FR" dirty="0" smtClean="0"/>
              <a:t>SCENARIOTS (EXTRA)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848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37</Words>
  <Application>Microsoft Office PowerPoint</Application>
  <PresentationFormat>Affichage à l'écran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Mickaël</dc:creator>
  <cp:lastModifiedBy>Mickaël</cp:lastModifiedBy>
  <cp:revision>13</cp:revision>
  <dcterms:created xsi:type="dcterms:W3CDTF">2013-08-24T22:15:25Z</dcterms:created>
  <dcterms:modified xsi:type="dcterms:W3CDTF">2013-08-24T23:54:35Z</dcterms:modified>
</cp:coreProperties>
</file>