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9" r:id="rId4"/>
    <p:sldId id="267" r:id="rId5"/>
    <p:sldId id="289" r:id="rId6"/>
    <p:sldId id="290" r:id="rId7"/>
    <p:sldId id="291" r:id="rId8"/>
    <p:sldId id="292" r:id="rId9"/>
    <p:sldId id="293" r:id="rId10"/>
    <p:sldId id="295" r:id="rId11"/>
    <p:sldId id="280" r:id="rId12"/>
    <p:sldId id="266" r:id="rId13"/>
    <p:sldId id="261" r:id="rId14"/>
    <p:sldId id="275" r:id="rId15"/>
    <p:sldId id="276" r:id="rId16"/>
    <p:sldId id="277" r:id="rId17"/>
    <p:sldId id="278" r:id="rId18"/>
    <p:sldId id="296" r:id="rId19"/>
    <p:sldId id="259" r:id="rId20"/>
    <p:sldId id="260" r:id="rId21"/>
    <p:sldId id="288" r:id="rId22"/>
    <p:sldId id="271" r:id="rId23"/>
    <p:sldId id="272" r:id="rId24"/>
    <p:sldId id="279" r:id="rId25"/>
    <p:sldId id="286" r:id="rId26"/>
    <p:sldId id="287" r:id="rId27"/>
    <p:sldId id="281" r:id="rId28"/>
    <p:sldId id="282" r:id="rId29"/>
    <p:sldId id="283" r:id="rId30"/>
    <p:sldId id="284" r:id="rId31"/>
    <p:sldId id="285" r:id="rId32"/>
    <p:sldId id="265" r:id="rId33"/>
  </p:sldIdLst>
  <p:sldSz cx="9144000" cy="6858000" type="screen4x3"/>
  <p:notesSz cx="7099300" cy="102346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8C0A"/>
    <a:srgbClr val="CC0099"/>
    <a:srgbClr val="B54441"/>
    <a:srgbClr val="F57B1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131492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285620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30397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2542823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3719322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738369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3129333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130978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3178281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2113490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DDFA74BB-FE25-4B21-AEB9-43E8247EF45D}" type="datetimeFigureOut">
              <a:rPr lang="es-ES" smtClean="0"/>
              <a:t>22/08/2013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AB295944-2A21-4639-B56F-7F342A0460F3}" type="slidenum">
              <a:rPr lang="es-ES" smtClean="0"/>
              <a:t>‹N°›</a:t>
            </a:fld>
            <a:endParaRPr lang="es-ES"/>
          </a:p>
        </p:txBody>
      </p:sp>
    </p:spTree>
    <p:extLst>
      <p:ext uri="{BB962C8B-B14F-4D97-AF65-F5344CB8AC3E}">
        <p14:creationId xmlns:p14="http://schemas.microsoft.com/office/powerpoint/2010/main" val="2360362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FA74BB-FE25-4B21-AEB9-43E8247EF45D}" type="datetimeFigureOut">
              <a:rPr lang="es-ES" smtClean="0"/>
              <a:t>22/08/2013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295944-2A21-4639-B56F-7F342A0460F3}" type="slidenum">
              <a:rPr lang="es-ES" smtClean="0"/>
              <a:t>‹N°›</a:t>
            </a:fld>
            <a:endParaRPr lang="es-ES"/>
          </a:p>
        </p:txBody>
      </p:sp>
    </p:spTree>
    <p:extLst>
      <p:ext uri="{BB962C8B-B14F-4D97-AF65-F5344CB8AC3E}">
        <p14:creationId xmlns:p14="http://schemas.microsoft.com/office/powerpoint/2010/main" val="2252064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25.png"/><Relationship Id="rId5" Type="http://schemas.openxmlformats.org/officeDocument/2006/relationships/image" Target="../media/image3.jpg"/><Relationship Id="rId10" Type="http://schemas.openxmlformats.org/officeDocument/2006/relationships/image" Target="../media/image24.png"/><Relationship Id="rId4" Type="http://schemas.openxmlformats.org/officeDocument/2006/relationships/image" Target="../media/image2.jpg"/><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6.png"/><Relationship Id="rId4" Type="http://schemas.openxmlformats.org/officeDocument/2006/relationships/image" Target="../media/image2.jpg"/><Relationship Id="rId9" Type="http://schemas.openxmlformats.org/officeDocument/2006/relationships/image" Target="../media/image8.jpeg"/></Relationships>
</file>

<file path=ppt/slides/_rels/slide1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7.png"/><Relationship Id="rId4" Type="http://schemas.openxmlformats.org/officeDocument/2006/relationships/image" Target="../media/image2.jpg"/><Relationship Id="rId9" Type="http://schemas.openxmlformats.org/officeDocument/2006/relationships/image" Target="../media/image8.jpeg"/></Relationships>
</file>

<file path=ppt/slides/_rels/slide1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8.png"/><Relationship Id="rId4" Type="http://schemas.openxmlformats.org/officeDocument/2006/relationships/image" Target="../media/image2.jpg"/><Relationship Id="rId9" Type="http://schemas.openxmlformats.org/officeDocument/2006/relationships/image" Target="../media/image8.jpeg"/></Relationships>
</file>

<file path=ppt/slides/_rels/slide1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9.png"/><Relationship Id="rId4" Type="http://schemas.openxmlformats.org/officeDocument/2006/relationships/image" Target="../media/image2.jpg"/><Relationship Id="rId9" Type="http://schemas.openxmlformats.org/officeDocument/2006/relationships/image" Target="../media/image8.jpeg"/></Relationships>
</file>

<file path=ppt/slides/_rels/slide1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0.png"/><Relationship Id="rId4" Type="http://schemas.openxmlformats.org/officeDocument/2006/relationships/image" Target="../media/image2.jpg"/><Relationship Id="rId9" Type="http://schemas.openxmlformats.org/officeDocument/2006/relationships/image" Target="../media/image8.jpeg"/></Relationships>
</file>

<file path=ppt/slides/_rels/slide1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2.png"/><Relationship Id="rId4" Type="http://schemas.openxmlformats.org/officeDocument/2006/relationships/image" Target="../media/image2.jpg"/><Relationship Id="rId9" Type="http://schemas.openxmlformats.org/officeDocument/2006/relationships/image" Target="../media/image8.jpeg"/></Relationships>
</file>

<file path=ppt/slides/_rels/slide1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34.pn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33.jpeg"/></Relationships>
</file>

<file path=ppt/slides/_rels/slide1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5.png"/><Relationship Id="rId4" Type="http://schemas.openxmlformats.org/officeDocument/2006/relationships/image" Target="../media/image2.jp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10.png"/><Relationship Id="rId4" Type="http://schemas.openxmlformats.org/officeDocument/2006/relationships/image" Target="../media/image2.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6.png"/><Relationship Id="rId4" Type="http://schemas.openxmlformats.org/officeDocument/2006/relationships/image" Target="../media/image2.jpg"/><Relationship Id="rId9" Type="http://schemas.openxmlformats.org/officeDocument/2006/relationships/image" Target="../media/image8.jpeg"/></Relationships>
</file>

<file path=ppt/slides/_rels/slide2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7.png"/><Relationship Id="rId4" Type="http://schemas.openxmlformats.org/officeDocument/2006/relationships/image" Target="../media/image2.jpg"/><Relationship Id="rId9" Type="http://schemas.openxmlformats.org/officeDocument/2006/relationships/image" Target="../media/image8.jpeg"/></Relationships>
</file>

<file path=ppt/slides/_rels/slide22.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7.png"/><Relationship Id="rId4" Type="http://schemas.openxmlformats.org/officeDocument/2006/relationships/image" Target="../media/image2.jpg"/><Relationship Id="rId9" Type="http://schemas.openxmlformats.org/officeDocument/2006/relationships/image" Target="../media/image8.jpeg"/></Relationships>
</file>

<file path=ppt/slides/_rels/slide2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38.png"/><Relationship Id="rId4" Type="http://schemas.openxmlformats.org/officeDocument/2006/relationships/image" Target="../media/image2.jpg"/><Relationship Id="rId9" Type="http://schemas.openxmlformats.org/officeDocument/2006/relationships/image" Target="../media/image8.jpeg"/></Relationships>
</file>

<file path=ppt/slides/_rels/slide2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39.png"/></Relationships>
</file>

<file path=ppt/slides/_rels/slide2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41.png"/><Relationship Id="rId4" Type="http://schemas.openxmlformats.org/officeDocument/2006/relationships/image" Target="../media/image2.jp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2.png"/><Relationship Id="rId4" Type="http://schemas.openxmlformats.org/officeDocument/2006/relationships/image" Target="../media/image2.jpg"/><Relationship Id="rId9" Type="http://schemas.openxmlformats.org/officeDocument/2006/relationships/image" Target="../media/image8.jpeg"/></Relationships>
</file>

<file path=ppt/slides/_rels/slide2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3.png"/><Relationship Id="rId4" Type="http://schemas.openxmlformats.org/officeDocument/2006/relationships/image" Target="../media/image2.jpg"/><Relationship Id="rId9" Type="http://schemas.openxmlformats.org/officeDocument/2006/relationships/image" Target="../media/image8.jpeg"/></Relationships>
</file>

<file path=ppt/slides/_rels/slide2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44.gif"/></Relationships>
</file>

<file path=ppt/slides/_rels/slide2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5.png"/><Relationship Id="rId4" Type="http://schemas.openxmlformats.org/officeDocument/2006/relationships/image" Target="../media/image2.jpg"/><Relationship Id="rId9"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8.jpeg"/><Relationship Id="rId5" Type="http://schemas.openxmlformats.org/officeDocument/2006/relationships/image" Target="../media/image3.jpg"/><Relationship Id="rId10" Type="http://schemas.openxmlformats.org/officeDocument/2006/relationships/image" Target="../media/image12.png"/><Relationship Id="rId4" Type="http://schemas.openxmlformats.org/officeDocument/2006/relationships/image" Target="../media/image2.jp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6.png"/><Relationship Id="rId4" Type="http://schemas.openxmlformats.org/officeDocument/2006/relationships/image" Target="../media/image2.jpg"/><Relationship Id="rId9" Type="http://schemas.openxmlformats.org/officeDocument/2006/relationships/image" Target="../media/image8.jpeg"/></Relationships>
</file>

<file path=ppt/slides/_rels/slide3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47.png"/><Relationship Id="rId4" Type="http://schemas.openxmlformats.org/officeDocument/2006/relationships/image" Target="../media/image2.jpg"/><Relationship Id="rId9" Type="http://schemas.openxmlformats.org/officeDocument/2006/relationships/image" Target="../media/image8.jpe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52.jpg"/><Relationship Id="rId3" Type="http://schemas.openxmlformats.org/officeDocument/2006/relationships/image" Target="../media/image2.jpg"/><Relationship Id="rId7" Type="http://schemas.openxmlformats.org/officeDocument/2006/relationships/image" Target="../media/image6.jpg"/><Relationship Id="rId12" Type="http://schemas.openxmlformats.org/officeDocument/2006/relationships/image" Target="../media/image5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50.png"/><Relationship Id="rId5" Type="http://schemas.openxmlformats.org/officeDocument/2006/relationships/image" Target="../media/image4.jpg"/><Relationship Id="rId10" Type="http://schemas.openxmlformats.org/officeDocument/2006/relationships/image" Target="../media/image49.png"/><Relationship Id="rId4" Type="http://schemas.openxmlformats.org/officeDocument/2006/relationships/image" Target="../media/image3.jpg"/><Relationship Id="rId9" Type="http://schemas.openxmlformats.org/officeDocument/2006/relationships/image" Target="../media/image48.png"/><Relationship Id="rId14" Type="http://schemas.openxmlformats.org/officeDocument/2006/relationships/image" Target="../media/image53.jpeg"/></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4.png"/><Relationship Id="rId5" Type="http://schemas.openxmlformats.org/officeDocument/2006/relationships/image" Target="../media/image3.jp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6.png"/><Relationship Id="rId5" Type="http://schemas.openxmlformats.org/officeDocument/2006/relationships/image" Target="../media/image3.jpg"/><Relationship Id="rId10" Type="http://schemas.openxmlformats.org/officeDocument/2006/relationships/image" Target="../media/image15.png"/><Relationship Id="rId4" Type="http://schemas.openxmlformats.org/officeDocument/2006/relationships/image" Target="../media/image2.jp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18.png"/><Relationship Id="rId5" Type="http://schemas.openxmlformats.org/officeDocument/2006/relationships/image" Target="../media/image3.jpg"/><Relationship Id="rId10" Type="http://schemas.openxmlformats.org/officeDocument/2006/relationships/image" Target="../media/image17.png"/><Relationship Id="rId4" Type="http://schemas.openxmlformats.org/officeDocument/2006/relationships/image" Target="../media/image2.jp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20.png"/><Relationship Id="rId5" Type="http://schemas.openxmlformats.org/officeDocument/2006/relationships/image" Target="../media/image3.jpg"/><Relationship Id="rId10" Type="http://schemas.openxmlformats.org/officeDocument/2006/relationships/image" Target="../media/image19.png"/><Relationship Id="rId4" Type="http://schemas.openxmlformats.org/officeDocument/2006/relationships/image" Target="../media/image2.jp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11" Type="http://schemas.openxmlformats.org/officeDocument/2006/relationships/image" Target="../media/image22.png"/><Relationship Id="rId5" Type="http://schemas.openxmlformats.org/officeDocument/2006/relationships/image" Target="../media/image3.jpg"/><Relationship Id="rId10" Type="http://schemas.openxmlformats.org/officeDocument/2006/relationships/image" Target="../media/image21.png"/><Relationship Id="rId4" Type="http://schemas.openxmlformats.org/officeDocument/2006/relationships/image" Target="../media/image2.jp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g"/><Relationship Id="rId10" Type="http://schemas.openxmlformats.org/officeDocument/2006/relationships/image" Target="../media/image23.png"/><Relationship Id="rId4" Type="http://schemas.openxmlformats.org/officeDocument/2006/relationships/image" Target="../media/image2.jp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993" y="3454877"/>
            <a:ext cx="9144994" cy="1702315"/>
            <a:chOff x="-993" y="-1"/>
            <a:chExt cx="9144994" cy="1702315"/>
          </a:xfrm>
        </p:grpSpPr>
        <p:pic>
          <p:nvPicPr>
            <p:cNvPr id="5" name="4 Imagen"/>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6" name="5 Imagen"/>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7" name="6 Imagen"/>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8" name="7 Imagen"/>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9" name="8 Imagen"/>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0" name="9 Imagen"/>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4" name="3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7020" y="2183507"/>
            <a:ext cx="4202611" cy="1463024"/>
          </a:xfrm>
          <a:prstGeom prst="rect">
            <a:avLst/>
          </a:prstGeom>
        </p:spPr>
      </p:pic>
      <p:pic>
        <p:nvPicPr>
          <p:cNvPr id="11" name="1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5800" y="1013779"/>
            <a:ext cx="1805050" cy="1047069"/>
          </a:xfrm>
          <a:prstGeom prst="rect">
            <a:avLst/>
          </a:prstGeom>
        </p:spPr>
      </p:pic>
    </p:spTree>
    <p:extLst>
      <p:ext uri="{BB962C8B-B14F-4D97-AF65-F5344CB8AC3E}">
        <p14:creationId xmlns:p14="http://schemas.microsoft.com/office/powerpoint/2010/main" val="44087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7903255" cy="646331"/>
          </a:xfrm>
          <a:prstGeom prst="rect">
            <a:avLst/>
          </a:prstGeom>
        </p:spPr>
        <p:txBody>
          <a:bodyPr wrap="square">
            <a:spAutoFit/>
          </a:bodyPr>
          <a:lstStyle/>
          <a:p>
            <a:pPr lvl="0"/>
            <a:r>
              <a:rPr lang="en-US" b="1" dirty="0"/>
              <a:t>Do you think about carrying out an annual edition of </a:t>
            </a:r>
            <a:r>
              <a:rPr lang="en-US" b="1" dirty="0" err="1"/>
              <a:t>Creatibi</a:t>
            </a:r>
            <a:r>
              <a:rPr lang="en-US" b="1" dirty="0"/>
              <a:t>, or is it going to be a punctual meeting?  </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701369"/>
            <a:ext cx="5544616" cy="830997"/>
          </a:xfrm>
          <a:prstGeom prst="rect">
            <a:avLst/>
          </a:prstGeom>
          <a:noFill/>
        </p:spPr>
        <p:txBody>
          <a:bodyPr wrap="square" numCol="1" rtlCol="0">
            <a:spAutoFit/>
          </a:bodyPr>
          <a:lstStyle/>
          <a:p>
            <a:r>
              <a:rPr lang="en-US" sz="1200" dirty="0"/>
              <a:t>The answer to this question, we’ll give it to you the second week of October… If </a:t>
            </a:r>
            <a:r>
              <a:rPr lang="en-US" sz="1200" b="1" dirty="0" err="1"/>
              <a:t>Creat</a:t>
            </a:r>
            <a:r>
              <a:rPr lang="en-US" sz="1200" b="1" dirty="0" err="1">
                <a:solidFill>
                  <a:schemeClr val="accent6">
                    <a:lumMod val="75000"/>
                  </a:schemeClr>
                </a:solidFill>
              </a:rPr>
              <a:t>ibi</a:t>
            </a:r>
            <a:r>
              <a:rPr lang="en-US" sz="1200" dirty="0"/>
              <a:t> is a success (that we hope it will be), we will make an effort so that it won’t stay a punctual thing. If not, we’ll have learned a lot of things organizing this pilot test and it will be a good experience to learn about our mistakes.</a:t>
            </a:r>
            <a:endParaRPr lang="es-ES" sz="1200" dirty="0"/>
          </a:p>
        </p:txBody>
      </p:sp>
      <p:sp>
        <p:nvSpPr>
          <p:cNvPr id="14" name="13 Rectángulo"/>
          <p:cNvSpPr/>
          <p:nvPr/>
        </p:nvSpPr>
        <p:spPr>
          <a:xfrm>
            <a:off x="1043607" y="4110171"/>
            <a:ext cx="7903255" cy="369332"/>
          </a:xfrm>
          <a:prstGeom prst="rect">
            <a:avLst/>
          </a:prstGeom>
        </p:spPr>
        <p:txBody>
          <a:bodyPr wrap="square">
            <a:spAutoFit/>
          </a:bodyPr>
          <a:lstStyle/>
          <a:p>
            <a:pPr lvl="0"/>
            <a:r>
              <a:rPr lang="en-US" b="1" dirty="0"/>
              <a:t>Which capacities will </a:t>
            </a:r>
            <a:r>
              <a:rPr lang="es-ES_tradnl" b="1" dirty="0" err="1"/>
              <a:t>Creat</a:t>
            </a:r>
            <a:r>
              <a:rPr lang="es-ES_tradnl" b="1" dirty="0" err="1">
                <a:solidFill>
                  <a:srgbClr val="E48C0A"/>
                </a:solidFill>
              </a:rPr>
              <a:t>ibi</a:t>
            </a:r>
            <a:r>
              <a:rPr lang="en-US" b="1" dirty="0" smtClean="0"/>
              <a:t> </a:t>
            </a:r>
            <a:r>
              <a:rPr lang="en-US" b="1" dirty="0"/>
              <a:t>help to </a:t>
            </a:r>
            <a:r>
              <a:rPr lang="en-US" b="1" dirty="0" smtClean="0"/>
              <a:t>develop?</a:t>
            </a:r>
            <a:endParaRPr lang="es-ES" b="1" dirty="0"/>
          </a:p>
        </p:txBody>
      </p:sp>
      <p:sp>
        <p:nvSpPr>
          <p:cNvPr id="15" name="14 CuadroTexto"/>
          <p:cNvSpPr txBox="1"/>
          <p:nvPr/>
        </p:nvSpPr>
        <p:spPr>
          <a:xfrm>
            <a:off x="2771800" y="4758243"/>
            <a:ext cx="5544616" cy="1200329"/>
          </a:xfrm>
          <a:prstGeom prst="rect">
            <a:avLst/>
          </a:prstGeom>
          <a:noFill/>
        </p:spPr>
        <p:txBody>
          <a:bodyPr wrap="square" numCol="1" rtlCol="0">
            <a:spAutoFit/>
          </a:bodyPr>
          <a:lstStyle/>
          <a:p>
            <a:r>
              <a:rPr lang="en-US" sz="1200" dirty="0"/>
              <a:t>If you think </a:t>
            </a:r>
            <a:r>
              <a:rPr lang="en-US" sz="1200" b="1" dirty="0" err="1"/>
              <a:t>Creat</a:t>
            </a:r>
            <a:r>
              <a:rPr lang="en-US" sz="1200" b="1" dirty="0" err="1">
                <a:solidFill>
                  <a:schemeClr val="accent6">
                    <a:lumMod val="75000"/>
                  </a:schemeClr>
                </a:solidFill>
              </a:rPr>
              <a:t>ibi</a:t>
            </a:r>
            <a:r>
              <a:rPr lang="en-US" sz="1200" dirty="0"/>
              <a:t> won’t have any effect on your life, you swing (and a lot)! In fact, we organize all this to open your mind and for you to acquire new capacities and abilities! Which ones? You’ll learn to refute ideas, to accept critics, to see things with another point of view, to put yourself in another’s brain, cognitive flexibility, to know you better, to open yourself to the others, to improve your relational capacity… Do I continue?</a:t>
            </a:r>
            <a:endParaRPr lang="es-ES" sz="1200"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5556" y="2522513"/>
            <a:ext cx="1441665" cy="1622375"/>
          </a:xfrm>
          <a:prstGeom prst="rect">
            <a:avLst/>
          </a:prstGeom>
        </p:spPr>
      </p:pic>
      <p:pic>
        <p:nvPicPr>
          <p:cNvPr id="6" name="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3568" y="4452281"/>
            <a:ext cx="1819100" cy="1992105"/>
          </a:xfrm>
          <a:prstGeom prst="rect">
            <a:avLst/>
          </a:prstGeom>
        </p:spPr>
      </p:pic>
    </p:spTree>
    <p:extLst>
      <p:ext uri="{BB962C8B-B14F-4D97-AF65-F5344CB8AC3E}">
        <p14:creationId xmlns:p14="http://schemas.microsoft.com/office/powerpoint/2010/main" val="1817928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154483" cy="369332"/>
          </a:xfrm>
          <a:prstGeom prst="rect">
            <a:avLst/>
          </a:prstGeom>
        </p:spPr>
        <p:txBody>
          <a:bodyPr wrap="none">
            <a:spAutoFit/>
          </a:bodyPr>
          <a:lstStyle/>
          <a:p>
            <a:r>
              <a:rPr lang="es-ES" b="1" dirty="0" err="1" smtClean="0">
                <a:solidFill>
                  <a:schemeClr val="tx1">
                    <a:lumMod val="95000"/>
                    <a:lumOff val="5000"/>
                  </a:schemeClr>
                </a:solidFill>
              </a:rPr>
              <a:t>The</a:t>
            </a:r>
            <a:r>
              <a:rPr lang="es-ES" b="1" dirty="0" smtClean="0">
                <a:solidFill>
                  <a:schemeClr val="tx1">
                    <a:lumMod val="95000"/>
                    <a:lumOff val="5000"/>
                  </a:schemeClr>
                </a:solidFill>
              </a:rPr>
              <a:t> </a:t>
            </a:r>
            <a:r>
              <a:rPr lang="es-ES" b="1" dirty="0" err="1" smtClean="0">
                <a:solidFill>
                  <a:schemeClr val="tx1">
                    <a:lumMod val="95000"/>
                    <a:lumOff val="5000"/>
                  </a:schemeClr>
                </a:solidFill>
              </a:rPr>
              <a:t>island</a:t>
            </a:r>
            <a:endParaRPr lang="es-ES" b="1" dirty="0"/>
          </a:p>
        </p:txBody>
      </p:sp>
      <p:sp>
        <p:nvSpPr>
          <p:cNvPr id="18" name="17 CuadroTexto"/>
          <p:cNvSpPr txBox="1"/>
          <p:nvPr/>
        </p:nvSpPr>
        <p:spPr>
          <a:xfrm>
            <a:off x="2740770" y="2962037"/>
            <a:ext cx="5544616" cy="2123658"/>
          </a:xfrm>
          <a:prstGeom prst="rect">
            <a:avLst/>
          </a:prstGeom>
          <a:noFill/>
        </p:spPr>
        <p:txBody>
          <a:bodyPr wrap="square" numCol="1" rtlCol="0">
            <a:spAutoFit/>
          </a:bodyPr>
          <a:lstStyle/>
          <a:p>
            <a:r>
              <a:rPr lang="es-ES" sz="1200" dirty="0" smtClean="0"/>
              <a:t>Ibiza </a:t>
            </a:r>
            <a:r>
              <a:rPr lang="es-ES" sz="1200" dirty="0" err="1" smtClean="0"/>
              <a:t>is</a:t>
            </a:r>
            <a:r>
              <a:rPr lang="es-ES" sz="1200" dirty="0" smtClean="0"/>
              <a:t> </a:t>
            </a:r>
            <a:r>
              <a:rPr lang="es-ES" sz="1200" dirty="0" err="1" smtClean="0"/>
              <a:t>one</a:t>
            </a:r>
            <a:r>
              <a:rPr lang="es-ES" sz="1200" dirty="0" smtClean="0"/>
              <a:t> of </a:t>
            </a:r>
            <a:r>
              <a:rPr lang="es-ES" sz="1200" dirty="0" err="1" smtClean="0"/>
              <a:t>the</a:t>
            </a:r>
            <a:r>
              <a:rPr lang="es-ES" sz="1200" dirty="0" smtClean="0"/>
              <a:t> </a:t>
            </a:r>
            <a:r>
              <a:rPr lang="es-ES" sz="1200" dirty="0" err="1" smtClean="0"/>
              <a:t>most</a:t>
            </a:r>
            <a:r>
              <a:rPr lang="es-ES" sz="1200" dirty="0" smtClean="0"/>
              <a:t> </a:t>
            </a:r>
            <a:r>
              <a:rPr lang="es-ES" sz="1200" dirty="0" err="1" smtClean="0"/>
              <a:t>famous</a:t>
            </a:r>
            <a:r>
              <a:rPr lang="es-ES" sz="1200" dirty="0" smtClean="0"/>
              <a:t> </a:t>
            </a:r>
            <a:r>
              <a:rPr lang="es-ES" sz="1200" dirty="0" err="1" smtClean="0"/>
              <a:t>island</a:t>
            </a:r>
            <a:r>
              <a:rPr lang="es-ES" sz="1200" dirty="0" err="1" smtClean="0"/>
              <a:t>s</a:t>
            </a:r>
            <a:r>
              <a:rPr lang="es-ES" sz="1200" dirty="0" smtClean="0"/>
              <a:t> in </a:t>
            </a:r>
            <a:r>
              <a:rPr lang="es-ES" sz="1200" dirty="0" err="1" smtClean="0"/>
              <a:t>the</a:t>
            </a:r>
            <a:r>
              <a:rPr lang="es-ES" sz="1200" dirty="0" smtClean="0"/>
              <a:t> </a:t>
            </a:r>
            <a:r>
              <a:rPr lang="es-ES" sz="1200" dirty="0" err="1" smtClean="0"/>
              <a:t>world</a:t>
            </a:r>
            <a:r>
              <a:rPr lang="es-ES" sz="1200" dirty="0" smtClean="0"/>
              <a:t>, </a:t>
            </a:r>
            <a:r>
              <a:rPr lang="es-ES" sz="1200" dirty="0" err="1" smtClean="0"/>
              <a:t>thanks</a:t>
            </a:r>
            <a:r>
              <a:rPr lang="es-ES" sz="1200" dirty="0" smtClean="0"/>
              <a:t> </a:t>
            </a:r>
            <a:r>
              <a:rPr lang="es-ES" sz="1200" dirty="0" err="1" smtClean="0"/>
              <a:t>to</a:t>
            </a:r>
            <a:r>
              <a:rPr lang="es-ES" sz="1200" dirty="0" smtClean="0"/>
              <a:t> </a:t>
            </a:r>
            <a:r>
              <a:rPr lang="es-ES" sz="1200" dirty="0" err="1" smtClean="0"/>
              <a:t>its</a:t>
            </a:r>
            <a:r>
              <a:rPr lang="es-ES" sz="1200" dirty="0" smtClean="0"/>
              <a:t> </a:t>
            </a:r>
            <a:r>
              <a:rPr lang="es-ES" sz="1200" dirty="0" err="1" smtClean="0"/>
              <a:t>climate</a:t>
            </a:r>
            <a:r>
              <a:rPr lang="es-ES" sz="1200" dirty="0" smtClean="0"/>
              <a:t> (more tan 300 </a:t>
            </a:r>
            <a:r>
              <a:rPr lang="es-ES" sz="1200" dirty="0" err="1" smtClean="0"/>
              <a:t>sunny</a:t>
            </a:r>
            <a:r>
              <a:rPr lang="es-ES" sz="1200" dirty="0" smtClean="0"/>
              <a:t> </a:t>
            </a:r>
            <a:r>
              <a:rPr lang="es-ES" sz="1200" dirty="0" err="1" smtClean="0"/>
              <a:t>days</a:t>
            </a:r>
            <a:r>
              <a:rPr lang="es-ES" sz="1200" dirty="0" smtClean="0"/>
              <a:t> a </a:t>
            </a:r>
            <a:r>
              <a:rPr lang="es-ES" sz="1200" dirty="0" err="1" smtClean="0"/>
              <a:t>year</a:t>
            </a:r>
            <a:r>
              <a:rPr lang="es-ES" sz="1200" dirty="0" smtClean="0"/>
              <a:t>), </a:t>
            </a:r>
            <a:r>
              <a:rPr lang="es-ES" sz="1200" dirty="0" err="1" smtClean="0"/>
              <a:t>its</a:t>
            </a:r>
            <a:r>
              <a:rPr lang="es-ES" sz="1200" dirty="0" smtClean="0"/>
              <a:t> </a:t>
            </a:r>
            <a:r>
              <a:rPr lang="es-ES" sz="1200" dirty="0" err="1" smtClean="0"/>
              <a:t>partys</a:t>
            </a:r>
            <a:r>
              <a:rPr lang="es-ES" sz="1200" dirty="0" smtClean="0"/>
              <a:t> and </a:t>
            </a:r>
            <a:r>
              <a:rPr lang="es-ES" sz="1200" dirty="0" err="1" smtClean="0"/>
              <a:t>paradisiacal</a:t>
            </a:r>
            <a:r>
              <a:rPr lang="es-ES" sz="1200" dirty="0" smtClean="0"/>
              <a:t> </a:t>
            </a:r>
            <a:r>
              <a:rPr lang="es-ES" sz="1200" dirty="0" err="1" smtClean="0"/>
              <a:t>landscapes</a:t>
            </a:r>
            <a:r>
              <a:rPr lang="es-ES" sz="1200" dirty="0" smtClean="0"/>
              <a:t>. </a:t>
            </a:r>
            <a:r>
              <a:rPr lang="es-ES" sz="1200" dirty="0" err="1" smtClean="0"/>
              <a:t>It’s</a:t>
            </a:r>
            <a:r>
              <a:rPr lang="es-ES" sz="1200" dirty="0" smtClean="0"/>
              <a:t> a </a:t>
            </a:r>
            <a:r>
              <a:rPr lang="es-ES" sz="1200" dirty="0" err="1" smtClean="0"/>
              <a:t>part</a:t>
            </a:r>
            <a:r>
              <a:rPr lang="es-ES" sz="1200" dirty="0" smtClean="0"/>
              <a:t> of </a:t>
            </a:r>
            <a:r>
              <a:rPr lang="es-ES" sz="1200" dirty="0" err="1" smtClean="0"/>
              <a:t>the</a:t>
            </a:r>
            <a:r>
              <a:rPr lang="es-ES" sz="1200" dirty="0" smtClean="0"/>
              <a:t> Baleares </a:t>
            </a:r>
            <a:r>
              <a:rPr lang="es-ES" sz="1200" dirty="0" err="1" smtClean="0"/>
              <a:t>Islands</a:t>
            </a:r>
            <a:r>
              <a:rPr lang="es-ES" sz="1200" dirty="0" smtClean="0"/>
              <a:t> and has 135 000 </a:t>
            </a:r>
            <a:r>
              <a:rPr lang="es-ES" sz="1200" dirty="0" err="1" smtClean="0"/>
              <a:t>inhabitants</a:t>
            </a:r>
            <a:r>
              <a:rPr lang="es-ES" sz="1200" dirty="0" smtClean="0"/>
              <a:t>, </a:t>
            </a:r>
            <a:r>
              <a:rPr lang="es-ES" sz="1200" dirty="0" err="1" smtClean="0"/>
              <a:t>the</a:t>
            </a:r>
            <a:r>
              <a:rPr lang="es-ES" sz="1200" dirty="0" smtClean="0"/>
              <a:t> capital </a:t>
            </a:r>
            <a:r>
              <a:rPr lang="es-ES" sz="1200" dirty="0" err="1" smtClean="0"/>
              <a:t>is</a:t>
            </a:r>
            <a:r>
              <a:rPr lang="es-ES" sz="1200" dirty="0" smtClean="0"/>
              <a:t> Ibiza.</a:t>
            </a:r>
            <a:r>
              <a:rPr lang="es-ES" sz="1200" dirty="0" smtClean="0"/>
              <a:t> </a:t>
            </a:r>
          </a:p>
          <a:p>
            <a:endParaRPr lang="es-ES" sz="1200" dirty="0"/>
          </a:p>
          <a:p>
            <a:r>
              <a:rPr lang="es-ES" sz="1200" dirty="0" smtClean="0"/>
              <a:t>At </a:t>
            </a:r>
            <a:r>
              <a:rPr lang="es-ES" sz="1200" dirty="0" err="1" smtClean="0"/>
              <a:t>the</a:t>
            </a:r>
            <a:r>
              <a:rPr lang="es-ES" sz="1200" dirty="0" smtClean="0"/>
              <a:t> </a:t>
            </a:r>
            <a:r>
              <a:rPr lang="es-ES" sz="1200" dirty="0" err="1" smtClean="0"/>
              <a:t>end</a:t>
            </a:r>
            <a:r>
              <a:rPr lang="es-ES" sz="1200" dirty="0" smtClean="0"/>
              <a:t> of </a:t>
            </a:r>
            <a:r>
              <a:rPr lang="es-ES" sz="1200" dirty="0" err="1" smtClean="0"/>
              <a:t>the</a:t>
            </a:r>
            <a:r>
              <a:rPr lang="es-ES" sz="1200" dirty="0" smtClean="0"/>
              <a:t> 60s and </a:t>
            </a:r>
            <a:r>
              <a:rPr lang="es-ES" sz="1200" dirty="0" err="1" smtClean="0"/>
              <a:t>during</a:t>
            </a:r>
            <a:r>
              <a:rPr lang="es-ES" sz="1200" dirty="0" smtClean="0"/>
              <a:t> </a:t>
            </a:r>
            <a:r>
              <a:rPr lang="es-ES" sz="1200" dirty="0" err="1" smtClean="0"/>
              <a:t>the</a:t>
            </a:r>
            <a:r>
              <a:rPr lang="es-ES" sz="1200" dirty="0" smtClean="0"/>
              <a:t> 70s, </a:t>
            </a:r>
            <a:r>
              <a:rPr lang="es-ES" sz="1200" dirty="0" err="1" smtClean="0"/>
              <a:t>the</a:t>
            </a:r>
            <a:r>
              <a:rPr lang="es-ES" sz="1200" dirty="0" smtClean="0"/>
              <a:t> </a:t>
            </a:r>
            <a:r>
              <a:rPr lang="es-ES" sz="1200" dirty="0" err="1" smtClean="0"/>
              <a:t>island</a:t>
            </a:r>
            <a:r>
              <a:rPr lang="es-ES" sz="1200" dirty="0" smtClean="0"/>
              <a:t> of Ibiza </a:t>
            </a:r>
            <a:r>
              <a:rPr lang="es-ES" sz="1200" dirty="0" err="1" smtClean="0"/>
              <a:t>lived</a:t>
            </a:r>
            <a:r>
              <a:rPr lang="es-ES" sz="1200" dirty="0" smtClean="0"/>
              <a:t> a </a:t>
            </a:r>
            <a:r>
              <a:rPr lang="es-ES" sz="1200" dirty="0" err="1" smtClean="0"/>
              <a:t>turistical</a:t>
            </a:r>
            <a:r>
              <a:rPr lang="es-ES" sz="1200" dirty="0" smtClean="0"/>
              <a:t> expansión </a:t>
            </a:r>
            <a:r>
              <a:rPr lang="es-ES" sz="1200" dirty="0" err="1" smtClean="0"/>
              <a:t>which</a:t>
            </a:r>
            <a:r>
              <a:rPr lang="es-ES" sz="1200" dirty="0" smtClean="0"/>
              <a:t> </a:t>
            </a:r>
            <a:r>
              <a:rPr lang="es-ES" sz="1200" dirty="0" err="1" smtClean="0"/>
              <a:t>permitted</a:t>
            </a:r>
            <a:r>
              <a:rPr lang="es-ES" sz="1200" dirty="0" smtClean="0"/>
              <a:t> </a:t>
            </a:r>
            <a:r>
              <a:rPr lang="es-ES" sz="1200" dirty="0" err="1" smtClean="0"/>
              <a:t>an</a:t>
            </a:r>
            <a:r>
              <a:rPr lang="es-ES" sz="1200" dirty="0" smtClean="0"/>
              <a:t> </a:t>
            </a:r>
            <a:r>
              <a:rPr lang="es-ES" sz="1200" dirty="0" err="1" smtClean="0"/>
              <a:t>economic</a:t>
            </a:r>
            <a:r>
              <a:rPr lang="es-ES" sz="1200" dirty="0" smtClean="0"/>
              <a:t> </a:t>
            </a:r>
            <a:r>
              <a:rPr lang="es-ES" sz="1200" dirty="0" err="1" smtClean="0"/>
              <a:t>development</a:t>
            </a:r>
            <a:r>
              <a:rPr lang="es-ES" sz="1200" dirty="0" smtClean="0"/>
              <a:t> </a:t>
            </a:r>
            <a:r>
              <a:rPr lang="es-ES" sz="1200" dirty="0" err="1" smtClean="0"/>
              <a:t>higher</a:t>
            </a:r>
            <a:r>
              <a:rPr lang="es-ES" sz="1200" dirty="0" smtClean="0"/>
              <a:t> tan </a:t>
            </a:r>
            <a:r>
              <a:rPr lang="es-ES" sz="1200" dirty="0" err="1" smtClean="0"/>
              <a:t>expected</a:t>
            </a:r>
            <a:r>
              <a:rPr lang="es-ES" sz="1200" dirty="0" smtClean="0"/>
              <a:t>.</a:t>
            </a:r>
            <a:endParaRPr lang="es-ES" sz="1200" dirty="0"/>
          </a:p>
          <a:p>
            <a:endParaRPr lang="es-ES" sz="1200" dirty="0"/>
          </a:p>
          <a:p>
            <a:r>
              <a:rPr lang="es-ES" sz="1200" dirty="0" err="1" smtClean="0"/>
              <a:t>Nowadays</a:t>
            </a:r>
            <a:r>
              <a:rPr lang="es-ES" sz="1200" dirty="0" smtClean="0"/>
              <a:t>, Ibiza </a:t>
            </a:r>
            <a:r>
              <a:rPr lang="es-ES" sz="1200" dirty="0" err="1" smtClean="0"/>
              <a:t>is</a:t>
            </a:r>
            <a:r>
              <a:rPr lang="es-ES" sz="1200" dirty="0" smtClean="0"/>
              <a:t> a </a:t>
            </a:r>
            <a:r>
              <a:rPr lang="es-ES" sz="1200" dirty="0" err="1" smtClean="0"/>
              <a:t>reference</a:t>
            </a:r>
            <a:r>
              <a:rPr lang="es-ES" sz="1200" dirty="0" smtClean="0"/>
              <a:t> in </a:t>
            </a:r>
            <a:r>
              <a:rPr lang="es-ES" sz="1200" dirty="0" err="1" smtClean="0"/>
              <a:t>term</a:t>
            </a:r>
            <a:r>
              <a:rPr lang="es-ES" sz="1200" dirty="0" smtClean="0"/>
              <a:t> of </a:t>
            </a:r>
            <a:r>
              <a:rPr lang="es-ES" sz="1200" dirty="0" err="1" smtClean="0"/>
              <a:t>destination</a:t>
            </a:r>
            <a:r>
              <a:rPr lang="es-ES" sz="1200" dirty="0" smtClean="0"/>
              <a:t> </a:t>
            </a:r>
            <a:r>
              <a:rPr lang="es-ES" sz="1200" dirty="0" err="1" smtClean="0"/>
              <a:t>for</a:t>
            </a:r>
            <a:r>
              <a:rPr lang="es-ES" sz="1200" dirty="0" smtClean="0"/>
              <a:t> </a:t>
            </a:r>
            <a:r>
              <a:rPr lang="es-ES" sz="1200" dirty="0" err="1" smtClean="0"/>
              <a:t>young</a:t>
            </a:r>
            <a:r>
              <a:rPr lang="es-ES" sz="1200" dirty="0" smtClean="0"/>
              <a:t> </a:t>
            </a:r>
            <a:r>
              <a:rPr lang="es-ES" sz="1200" dirty="0" err="1" smtClean="0"/>
              <a:t>people</a:t>
            </a:r>
            <a:r>
              <a:rPr lang="es-ES" sz="1200" dirty="0" smtClean="0"/>
              <a:t> in </a:t>
            </a:r>
            <a:r>
              <a:rPr lang="es-ES" sz="1200" dirty="0" err="1" smtClean="0"/>
              <a:t>the</a:t>
            </a:r>
            <a:r>
              <a:rPr lang="es-ES" sz="1200" dirty="0" smtClean="0"/>
              <a:t> </a:t>
            </a:r>
            <a:r>
              <a:rPr lang="es-ES" sz="1200" dirty="0" err="1" smtClean="0"/>
              <a:t>whole</a:t>
            </a:r>
            <a:r>
              <a:rPr lang="es-ES" sz="1200" dirty="0" smtClean="0"/>
              <a:t> </a:t>
            </a:r>
            <a:r>
              <a:rPr lang="es-ES" sz="1200" dirty="0" err="1" smtClean="0"/>
              <a:t>worl</a:t>
            </a:r>
            <a:r>
              <a:rPr lang="es-ES" sz="1200" dirty="0" err="1" smtClean="0"/>
              <a:t>d</a:t>
            </a:r>
            <a:r>
              <a:rPr lang="es-ES" sz="1200" dirty="0" smtClean="0"/>
              <a:t> </a:t>
            </a:r>
            <a:r>
              <a:rPr lang="es-ES" sz="1200" dirty="0" err="1" smtClean="0"/>
              <a:t>thanks</a:t>
            </a:r>
            <a:r>
              <a:rPr lang="es-ES" sz="1200" dirty="0" smtClean="0"/>
              <a:t> </a:t>
            </a:r>
            <a:r>
              <a:rPr lang="es-ES" sz="1200" dirty="0" err="1" smtClean="0"/>
              <a:t>to</a:t>
            </a:r>
            <a:r>
              <a:rPr lang="es-ES" sz="1200" dirty="0" smtClean="0"/>
              <a:t> </a:t>
            </a:r>
            <a:r>
              <a:rPr lang="es-ES" sz="1200" dirty="0" err="1" smtClean="0"/>
              <a:t>its</a:t>
            </a:r>
            <a:r>
              <a:rPr lang="es-ES" sz="1200" dirty="0" smtClean="0"/>
              <a:t> </a:t>
            </a:r>
            <a:r>
              <a:rPr lang="es-ES" sz="1200" dirty="0" err="1" smtClean="0"/>
              <a:t>night</a:t>
            </a:r>
            <a:r>
              <a:rPr lang="es-ES" sz="1200" dirty="0" smtClean="0"/>
              <a:t> </a:t>
            </a:r>
            <a:r>
              <a:rPr lang="es-ES" sz="1200" dirty="0" err="1" smtClean="0"/>
              <a:t>life</a:t>
            </a:r>
            <a:r>
              <a:rPr lang="es-ES" sz="1200" dirty="0" smtClean="0"/>
              <a:t>. </a:t>
            </a:r>
            <a:r>
              <a:rPr lang="es-ES" sz="1200" dirty="0" err="1" smtClean="0"/>
              <a:t>The</a:t>
            </a:r>
            <a:r>
              <a:rPr lang="es-ES" sz="1200" dirty="0" smtClean="0"/>
              <a:t> </a:t>
            </a:r>
            <a:r>
              <a:rPr lang="es-ES" sz="1200" dirty="0" err="1" smtClean="0"/>
              <a:t>island</a:t>
            </a:r>
            <a:r>
              <a:rPr lang="es-ES" sz="1200" dirty="0" smtClean="0"/>
              <a:t> </a:t>
            </a:r>
            <a:r>
              <a:rPr lang="es-ES" sz="1200" dirty="0" err="1" smtClean="0"/>
              <a:t>offers</a:t>
            </a:r>
            <a:r>
              <a:rPr lang="es-ES" sz="1200" dirty="0" smtClean="0"/>
              <a:t> </a:t>
            </a:r>
            <a:r>
              <a:rPr lang="es-ES" sz="1200" dirty="0" err="1" smtClean="0"/>
              <a:t>too</a:t>
            </a:r>
            <a:r>
              <a:rPr lang="es-ES" sz="1200" dirty="0" smtClean="0"/>
              <a:t> a </a:t>
            </a:r>
            <a:r>
              <a:rPr lang="es-ES" sz="1200" dirty="0" err="1" smtClean="0"/>
              <a:t>large</a:t>
            </a:r>
            <a:r>
              <a:rPr lang="es-ES" sz="1200" dirty="0" smtClean="0"/>
              <a:t> </a:t>
            </a:r>
            <a:r>
              <a:rPr lang="es-ES" sz="1200" dirty="0" err="1" smtClean="0"/>
              <a:t>number</a:t>
            </a:r>
            <a:r>
              <a:rPr lang="es-ES" sz="1200" dirty="0" smtClean="0"/>
              <a:t> of </a:t>
            </a:r>
            <a:r>
              <a:rPr lang="es-ES" sz="1200" dirty="0" err="1" smtClean="0"/>
              <a:t>beaches</a:t>
            </a:r>
            <a:r>
              <a:rPr lang="es-ES" sz="1200" dirty="0" smtClean="0"/>
              <a:t> </a:t>
            </a:r>
            <a:r>
              <a:rPr lang="es-ES" sz="1200" dirty="0" err="1" smtClean="0"/>
              <a:t>for</a:t>
            </a:r>
            <a:r>
              <a:rPr lang="es-ES" sz="1200" dirty="0" smtClean="0"/>
              <a:t> </a:t>
            </a:r>
            <a:r>
              <a:rPr lang="es-ES" sz="1200" dirty="0" err="1" smtClean="0"/>
              <a:t>those</a:t>
            </a:r>
            <a:r>
              <a:rPr lang="es-ES" sz="1200" dirty="0" smtClean="0"/>
              <a:t> </a:t>
            </a:r>
            <a:r>
              <a:rPr lang="es-ES" sz="1200" dirty="0" err="1" smtClean="0"/>
              <a:t>who</a:t>
            </a:r>
            <a:r>
              <a:rPr lang="es-ES" sz="1200" dirty="0" smtClean="0"/>
              <a:t> are </a:t>
            </a:r>
            <a:r>
              <a:rPr lang="es-ES" sz="1200" dirty="0" err="1" smtClean="0"/>
              <a:t>looking</a:t>
            </a:r>
            <a:r>
              <a:rPr lang="es-ES" sz="1200" dirty="0" smtClean="0"/>
              <a:t> </a:t>
            </a:r>
            <a:r>
              <a:rPr lang="es-ES" sz="1200" dirty="0" err="1" smtClean="0"/>
              <a:t>for</a:t>
            </a:r>
            <a:r>
              <a:rPr lang="es-ES" sz="1200" dirty="0" smtClean="0"/>
              <a:t> </a:t>
            </a:r>
            <a:r>
              <a:rPr lang="es-ES" sz="1200" dirty="0" err="1" smtClean="0"/>
              <a:t>tranquility</a:t>
            </a:r>
            <a:r>
              <a:rPr lang="es-ES" sz="1200" dirty="0" smtClean="0"/>
              <a:t>. </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496" y="2564904"/>
            <a:ext cx="2705274" cy="3466912"/>
          </a:xfrm>
          <a:prstGeom prst="rect">
            <a:avLst/>
          </a:prstGeom>
        </p:spPr>
      </p:pic>
    </p:spTree>
    <p:extLst>
      <p:ext uri="{BB962C8B-B14F-4D97-AF65-F5344CB8AC3E}">
        <p14:creationId xmlns:p14="http://schemas.microsoft.com/office/powerpoint/2010/main" val="245268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840423" cy="369332"/>
          </a:xfrm>
          <a:prstGeom prst="rect">
            <a:avLst/>
          </a:prstGeom>
        </p:spPr>
        <p:txBody>
          <a:bodyPr wrap="none">
            <a:spAutoFit/>
          </a:bodyPr>
          <a:lstStyle/>
          <a:p>
            <a:r>
              <a:rPr lang="es-ES" b="1" dirty="0" smtClean="0">
                <a:solidFill>
                  <a:schemeClr val="tx1">
                    <a:lumMod val="95000"/>
                    <a:lumOff val="5000"/>
                  </a:schemeClr>
                </a:solidFill>
              </a:rPr>
              <a:t>Tickets</a:t>
            </a:r>
            <a:endParaRPr lang="es-ES" b="1" dirty="0"/>
          </a:p>
        </p:txBody>
      </p:sp>
      <p:sp>
        <p:nvSpPr>
          <p:cNvPr id="18" name="17 CuadroTexto"/>
          <p:cNvSpPr txBox="1"/>
          <p:nvPr/>
        </p:nvSpPr>
        <p:spPr>
          <a:xfrm>
            <a:off x="2771800" y="2817510"/>
            <a:ext cx="5544616" cy="2308324"/>
          </a:xfrm>
          <a:prstGeom prst="rect">
            <a:avLst/>
          </a:prstGeom>
          <a:noFill/>
        </p:spPr>
        <p:txBody>
          <a:bodyPr wrap="square" numCol="1" rtlCol="0">
            <a:spAutoFit/>
          </a:bodyPr>
          <a:lstStyle/>
          <a:p>
            <a:r>
              <a:rPr lang="en-US" sz="1200" b="1" dirty="0" err="1"/>
              <a:t>Crea</a:t>
            </a:r>
            <a:r>
              <a:rPr lang="en-US" sz="1200" b="1" dirty="0" err="1">
                <a:solidFill>
                  <a:schemeClr val="accent6"/>
                </a:solidFill>
              </a:rPr>
              <a:t>tibi</a:t>
            </a:r>
            <a:r>
              <a:rPr lang="en-US" sz="1200" dirty="0" err="1"/>
              <a:t>’s</a:t>
            </a:r>
            <a:r>
              <a:rPr lang="en-US" sz="1200" dirty="0"/>
              <a:t> organization has set up the goal of providing the maximum facilities possible to all the crazy people who fancy coming to shake their neurons, that’s why, if you want, you can avoid you luggage… Yes, yes, as you can hear (sure, we know that in this case it is “what you are reading”, but we are rebels and we prefer like that, so what’s going on?)… Well, about what we were talking about</a:t>
            </a:r>
            <a:r>
              <a:rPr lang="en-US" sz="1200" dirty="0" smtClean="0"/>
              <a:t>…</a:t>
            </a:r>
          </a:p>
          <a:p>
            <a:endParaRPr lang="fr-FR" sz="1200" dirty="0"/>
          </a:p>
          <a:p>
            <a:pPr lvl="0"/>
            <a:r>
              <a:rPr lang="en-US" sz="1200" b="1" dirty="0" err="1"/>
              <a:t>Creat</a:t>
            </a:r>
            <a:r>
              <a:rPr lang="en-US" sz="1200" b="1" dirty="0" err="1">
                <a:solidFill>
                  <a:schemeClr val="accent6"/>
                </a:solidFill>
              </a:rPr>
              <a:t>ibi</a:t>
            </a:r>
            <a:r>
              <a:rPr lang="en-US" sz="1200" dirty="0" err="1"/>
              <a:t>’s</a:t>
            </a:r>
            <a:r>
              <a:rPr lang="en-US" sz="1200" dirty="0"/>
              <a:t> ticket for the entire week costs 100€…But…drum roll…</a:t>
            </a:r>
            <a:endParaRPr lang="fr-FR" sz="1200" dirty="0"/>
          </a:p>
          <a:p>
            <a:pPr lvl="0"/>
            <a:r>
              <a:rPr lang="en-US" sz="1200" b="1" dirty="0" err="1"/>
              <a:t>Creat</a:t>
            </a:r>
            <a:r>
              <a:rPr lang="en-US" sz="1200" b="1" dirty="0" err="1">
                <a:solidFill>
                  <a:schemeClr val="accent6"/>
                </a:solidFill>
              </a:rPr>
              <a:t>ibi</a:t>
            </a:r>
            <a:r>
              <a:rPr lang="en-US" sz="1200" b="1" dirty="0" err="1"/>
              <a:t>’s</a:t>
            </a:r>
            <a:r>
              <a:rPr lang="en-US" sz="1200" b="1" dirty="0"/>
              <a:t> ticket + 3 personalized </a:t>
            </a:r>
            <a:r>
              <a:rPr lang="en-US" sz="1200" b="1" dirty="0" err="1"/>
              <a:t>Creat</a:t>
            </a:r>
            <a:r>
              <a:rPr lang="en-US" sz="1200" b="1" dirty="0" err="1">
                <a:solidFill>
                  <a:schemeClr val="accent6"/>
                </a:solidFill>
              </a:rPr>
              <a:t>ibi</a:t>
            </a:r>
            <a:r>
              <a:rPr lang="en-US" sz="1200" b="1" dirty="0" err="1"/>
              <a:t>’s</a:t>
            </a:r>
            <a:r>
              <a:rPr lang="en-US" sz="1200" b="1" dirty="0"/>
              <a:t> special edition t-shirts</a:t>
            </a:r>
            <a:r>
              <a:rPr lang="en-US" sz="1200" dirty="0"/>
              <a:t> (one for each day of the meet up) with your name: 120€ (incredible, right? This way, all the nuts we will be able to call us with our own name!).</a:t>
            </a:r>
            <a:endParaRPr lang="fr-FR" sz="1200" dirty="0"/>
          </a:p>
          <a:p>
            <a:pPr algn="just"/>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28" y="3501008"/>
            <a:ext cx="2291717" cy="2258015"/>
          </a:xfrm>
          <a:prstGeom prst="rect">
            <a:avLst/>
          </a:prstGeom>
        </p:spPr>
      </p:pic>
    </p:spTree>
    <p:extLst>
      <p:ext uri="{BB962C8B-B14F-4D97-AF65-F5344CB8AC3E}">
        <p14:creationId xmlns:p14="http://schemas.microsoft.com/office/powerpoint/2010/main" val="3338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30 Rectángulo"/>
          <p:cNvSpPr/>
          <p:nvPr/>
        </p:nvSpPr>
        <p:spPr>
          <a:xfrm>
            <a:off x="2915816" y="2705753"/>
            <a:ext cx="4572000" cy="1938992"/>
          </a:xfrm>
          <a:prstGeom prst="rect">
            <a:avLst/>
          </a:prstGeom>
        </p:spPr>
        <p:txBody>
          <a:bodyPr>
            <a:spAutoFit/>
          </a:bodyPr>
          <a:lstStyle/>
          <a:p>
            <a:r>
              <a:rPr lang="en-US" sz="1200" dirty="0" err="1"/>
              <a:t>Te</a:t>
            </a:r>
            <a:r>
              <a:rPr lang="en-US" sz="1200" dirty="0"/>
              <a:t> response to this question is: </a:t>
            </a:r>
            <a:r>
              <a:rPr lang="en-US" sz="1200" b="1" dirty="0"/>
              <a:t>it depends</a:t>
            </a:r>
            <a:r>
              <a:rPr lang="en-US" sz="1200" b="1" dirty="0" smtClean="0"/>
              <a:t>!</a:t>
            </a:r>
          </a:p>
          <a:p>
            <a:endParaRPr lang="fr-FR" sz="1200" b="1" dirty="0"/>
          </a:p>
          <a:p>
            <a:r>
              <a:rPr lang="en-US" sz="1200" dirty="0"/>
              <a:t>¿ On what? If we find a courier service firm which does us a favor and wants to be our sponsor, we will send you by post the ticket and the personalized t-shirts (if you chose this option) and all the information you need about the event. </a:t>
            </a:r>
            <a:endParaRPr lang="en-US" sz="1200" dirty="0" smtClean="0"/>
          </a:p>
          <a:p>
            <a:endParaRPr lang="fr-FR" sz="1200" dirty="0"/>
          </a:p>
          <a:p>
            <a:r>
              <a:rPr lang="en-US" sz="1200" dirty="0"/>
              <a:t>If we don’t have a sponsor, to save money and to be able to maintain the promised price, we will give you the t-shirts in your own hands when you arrive in Ibiza, with all the information sent by e-mail.</a:t>
            </a:r>
            <a:endParaRPr lang="fr-FR" sz="1200" dirty="0"/>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10" name="9 Grupo"/>
          <p:cNvGrpSpPr/>
          <p:nvPr/>
        </p:nvGrpSpPr>
        <p:grpSpPr>
          <a:xfrm>
            <a:off x="-993" y="0"/>
            <a:ext cx="9144994" cy="1702315"/>
            <a:chOff x="-993" y="-1"/>
            <a:chExt cx="9144994" cy="1702315"/>
          </a:xfrm>
        </p:grpSpPr>
        <p:pic>
          <p:nvPicPr>
            <p:cNvPr id="11" name="10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12" name="1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13" name="1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14" name="1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15" name="14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6" name="15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17" name="16 Rectángulo"/>
          <p:cNvSpPr/>
          <p:nvPr/>
        </p:nvSpPr>
        <p:spPr>
          <a:xfrm>
            <a:off x="1043608" y="1876182"/>
            <a:ext cx="4102726" cy="369332"/>
          </a:xfrm>
          <a:prstGeom prst="rect">
            <a:avLst/>
          </a:prstGeom>
        </p:spPr>
        <p:txBody>
          <a:bodyPr wrap="none">
            <a:spAutoFit/>
          </a:bodyPr>
          <a:lstStyle/>
          <a:p>
            <a:r>
              <a:rPr lang="es-ES" b="1" dirty="0" err="1" smtClean="0"/>
              <a:t>How</a:t>
            </a:r>
            <a:r>
              <a:rPr lang="es-ES" b="1" dirty="0" smtClean="0"/>
              <a:t> and </a:t>
            </a:r>
            <a:r>
              <a:rPr lang="es-ES" b="1" dirty="0" err="1" smtClean="0"/>
              <a:t>when</a:t>
            </a:r>
            <a:r>
              <a:rPr lang="es-ES" b="1" dirty="0" smtClean="0"/>
              <a:t> </a:t>
            </a:r>
            <a:r>
              <a:rPr lang="es-ES" b="1" dirty="0" err="1" smtClean="0"/>
              <a:t>will</a:t>
            </a:r>
            <a:r>
              <a:rPr lang="es-ES" b="1" dirty="0" smtClean="0"/>
              <a:t> I </a:t>
            </a:r>
            <a:r>
              <a:rPr lang="es-ES" b="1" dirty="0" err="1" smtClean="0"/>
              <a:t>receive</a:t>
            </a:r>
            <a:r>
              <a:rPr lang="es-ES" b="1" dirty="0" smtClean="0"/>
              <a:t> </a:t>
            </a:r>
            <a:r>
              <a:rPr lang="es-ES" b="1" dirty="0" err="1" smtClean="0"/>
              <a:t>my</a:t>
            </a:r>
            <a:r>
              <a:rPr lang="es-ES" b="1" dirty="0" smtClean="0"/>
              <a:t> t-</a:t>
            </a:r>
            <a:r>
              <a:rPr lang="es-ES" b="1" dirty="0" err="1" smtClean="0"/>
              <a:t>shirts</a:t>
            </a:r>
            <a:r>
              <a:rPr lang="es-ES" b="1" dirty="0" smtClean="0"/>
              <a:t> ?</a:t>
            </a:r>
            <a:endParaRPr lang="es-ES" b="1" dirty="0"/>
          </a:p>
        </p:txBody>
      </p:sp>
      <p:pic>
        <p:nvPicPr>
          <p:cNvPr id="18" name="1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rotWithShape="1">
          <a:blip r:embed="rId10" cstate="print">
            <a:extLst>
              <a:ext uri="{28A0092B-C50C-407E-A947-70E740481C1C}">
                <a14:useLocalDpi xmlns:a14="http://schemas.microsoft.com/office/drawing/2010/main" val="0"/>
              </a:ext>
            </a:extLst>
          </a:blip>
          <a:srcRect l="32939" t="16598" r="33662" b="19328"/>
          <a:stretch/>
        </p:blipFill>
        <p:spPr>
          <a:xfrm>
            <a:off x="755576" y="2852936"/>
            <a:ext cx="1923996" cy="2609465"/>
          </a:xfrm>
          <a:prstGeom prst="rect">
            <a:avLst/>
          </a:prstGeom>
        </p:spPr>
      </p:pic>
    </p:spTree>
    <p:extLst>
      <p:ext uri="{BB962C8B-B14F-4D97-AF65-F5344CB8AC3E}">
        <p14:creationId xmlns:p14="http://schemas.microsoft.com/office/powerpoint/2010/main" val="349798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57570" cy="369332"/>
          </a:xfrm>
          <a:prstGeom prst="rect">
            <a:avLst/>
          </a:prstGeom>
        </p:spPr>
        <p:txBody>
          <a:bodyPr wrap="none">
            <a:spAutoFit/>
          </a:bodyPr>
          <a:lstStyle/>
          <a:p>
            <a:r>
              <a:rPr lang="es-ES" b="1" dirty="0" err="1" smtClean="0"/>
              <a:t>Luggage</a:t>
            </a:r>
            <a:endParaRPr lang="es-ES" b="1" dirty="0"/>
          </a:p>
        </p:txBody>
      </p:sp>
      <p:sp>
        <p:nvSpPr>
          <p:cNvPr id="18" name="17 CuadroTexto"/>
          <p:cNvSpPr txBox="1"/>
          <p:nvPr/>
        </p:nvSpPr>
        <p:spPr>
          <a:xfrm>
            <a:off x="2771800" y="2348880"/>
            <a:ext cx="5544616" cy="2677656"/>
          </a:xfrm>
          <a:prstGeom prst="rect">
            <a:avLst/>
          </a:prstGeom>
          <a:noFill/>
        </p:spPr>
        <p:txBody>
          <a:bodyPr wrap="square" numCol="1" rtlCol="0">
            <a:spAutoFit/>
          </a:bodyPr>
          <a:lstStyle/>
          <a:p>
            <a:pPr algn="just"/>
            <a:r>
              <a:rPr lang="es-ES" sz="1200" dirty="0" smtClean="0"/>
              <a:t>As </a:t>
            </a:r>
            <a:r>
              <a:rPr lang="es-ES" sz="1200" dirty="0" err="1" smtClean="0"/>
              <a:t>we</a:t>
            </a:r>
            <a:r>
              <a:rPr lang="es-ES" sz="1200" dirty="0" smtClean="0"/>
              <a:t> </a:t>
            </a:r>
            <a:r>
              <a:rPr lang="es-ES" sz="1200" dirty="0" err="1" smtClean="0"/>
              <a:t>told</a:t>
            </a:r>
            <a:r>
              <a:rPr lang="es-ES" sz="1200" dirty="0" smtClean="0"/>
              <a:t> </a:t>
            </a:r>
            <a:r>
              <a:rPr lang="es-ES" sz="1200" dirty="0" err="1" smtClean="0"/>
              <a:t>you</a:t>
            </a:r>
            <a:r>
              <a:rPr lang="es-ES" sz="1200" dirty="0" smtClean="0"/>
              <a:t> </a:t>
            </a:r>
            <a:r>
              <a:rPr lang="es-ES" sz="1200" dirty="0" err="1" smtClean="0"/>
              <a:t>before</a:t>
            </a:r>
            <a:r>
              <a:rPr lang="es-ES" sz="1200" dirty="0" smtClean="0"/>
              <a:t>, </a:t>
            </a:r>
            <a:r>
              <a:rPr lang="es-ES" sz="1200" dirty="0" err="1" smtClean="0"/>
              <a:t>if</a:t>
            </a:r>
            <a:r>
              <a:rPr lang="es-ES" sz="1200" dirty="0" smtClean="0"/>
              <a:t> </a:t>
            </a:r>
            <a:r>
              <a:rPr lang="es-ES" sz="1200" dirty="0" err="1" smtClean="0"/>
              <a:t>you</a:t>
            </a:r>
            <a:r>
              <a:rPr lang="es-ES" sz="1200" dirty="0" smtClean="0"/>
              <a:t> </a:t>
            </a:r>
            <a:r>
              <a:rPr lang="es-ES" sz="1200" dirty="0" err="1" smtClean="0"/>
              <a:t>chose</a:t>
            </a:r>
            <a:r>
              <a:rPr lang="es-ES" sz="1200" dirty="0" smtClean="0"/>
              <a:t> </a:t>
            </a:r>
            <a:r>
              <a:rPr lang="es-ES" sz="1200" dirty="0" err="1" smtClean="0"/>
              <a:t>the</a:t>
            </a:r>
            <a:r>
              <a:rPr lang="es-ES" sz="1200" dirty="0" smtClean="0"/>
              <a:t> </a:t>
            </a:r>
            <a:r>
              <a:rPr lang="es-ES" sz="1200" dirty="0" err="1" smtClean="0"/>
              <a:t>option</a:t>
            </a:r>
            <a:r>
              <a:rPr lang="es-ES" sz="1200" dirty="0" smtClean="0"/>
              <a:t> of </a:t>
            </a:r>
            <a:r>
              <a:rPr lang="es-ES" sz="1200" dirty="0" err="1" smtClean="0"/>
              <a:t>the</a:t>
            </a:r>
            <a:r>
              <a:rPr lang="es-ES" sz="1200" dirty="0" smtClean="0"/>
              <a:t> 3 t-</a:t>
            </a:r>
            <a:r>
              <a:rPr lang="es-ES" sz="1200" dirty="0" err="1" smtClean="0"/>
              <a:t>shirts</a:t>
            </a:r>
            <a:r>
              <a:rPr lang="es-ES" sz="1200" dirty="0" smtClean="0"/>
              <a:t>… </a:t>
            </a:r>
            <a:r>
              <a:rPr lang="es-ES" sz="1200" dirty="0" err="1" smtClean="0"/>
              <a:t>You</a:t>
            </a:r>
            <a:r>
              <a:rPr lang="es-ES" sz="1200" dirty="0" smtClean="0"/>
              <a:t> </a:t>
            </a:r>
            <a:r>
              <a:rPr lang="es-ES" sz="1200" dirty="0" err="1" smtClean="0"/>
              <a:t>almost</a:t>
            </a:r>
            <a:r>
              <a:rPr lang="es-ES" sz="1200" dirty="0" smtClean="0"/>
              <a:t> </a:t>
            </a:r>
            <a:r>
              <a:rPr lang="es-ES" sz="1200" dirty="0" err="1" smtClean="0"/>
              <a:t>don’t</a:t>
            </a:r>
            <a:r>
              <a:rPr lang="es-ES" sz="1200" dirty="0" smtClean="0"/>
              <a:t> </a:t>
            </a:r>
            <a:r>
              <a:rPr lang="es-ES" sz="1200" dirty="0" err="1" smtClean="0"/>
              <a:t>need</a:t>
            </a:r>
            <a:r>
              <a:rPr lang="es-ES" sz="1200" dirty="0" smtClean="0"/>
              <a:t> </a:t>
            </a:r>
            <a:r>
              <a:rPr lang="es-ES" sz="1200" dirty="0" err="1" smtClean="0"/>
              <a:t>any</a:t>
            </a:r>
            <a:r>
              <a:rPr lang="es-ES" sz="1200" dirty="0" smtClean="0"/>
              <a:t> </a:t>
            </a:r>
            <a:r>
              <a:rPr lang="es-ES" sz="1200" dirty="0" err="1" smtClean="0"/>
              <a:t>luggage</a:t>
            </a:r>
            <a:r>
              <a:rPr lang="es-ES" sz="1200" dirty="0" smtClean="0"/>
              <a:t> ! </a:t>
            </a:r>
            <a:r>
              <a:rPr lang="es-ES" sz="1200" dirty="0" err="1" smtClean="0"/>
              <a:t>But</a:t>
            </a:r>
            <a:r>
              <a:rPr lang="es-ES" sz="1200" dirty="0" smtClean="0"/>
              <a:t> </a:t>
            </a:r>
            <a:r>
              <a:rPr lang="es-ES" sz="1200" dirty="0" err="1" smtClean="0"/>
              <a:t>because</a:t>
            </a:r>
            <a:r>
              <a:rPr lang="es-ES" sz="1200" dirty="0" smtClean="0"/>
              <a:t> </a:t>
            </a:r>
            <a:r>
              <a:rPr lang="es-ES" sz="1200" dirty="0" err="1" smtClean="0"/>
              <a:t>we</a:t>
            </a:r>
            <a:r>
              <a:rPr lang="es-ES" sz="1200" dirty="0"/>
              <a:t> </a:t>
            </a:r>
            <a:r>
              <a:rPr lang="es-ES" sz="1200" dirty="0" err="1" smtClean="0"/>
              <a:t>know</a:t>
            </a:r>
            <a:r>
              <a:rPr lang="es-ES" sz="1200" dirty="0" smtClean="0"/>
              <a:t> </a:t>
            </a:r>
            <a:r>
              <a:rPr lang="es-ES" sz="1200" dirty="0" err="1" smtClean="0"/>
              <a:t>you’ll</a:t>
            </a:r>
            <a:r>
              <a:rPr lang="es-ES" sz="1200" dirty="0" smtClean="0"/>
              <a:t> </a:t>
            </a:r>
            <a:r>
              <a:rPr lang="es-ES" sz="1200" dirty="0" err="1" smtClean="0"/>
              <a:t>bring</a:t>
            </a:r>
            <a:r>
              <a:rPr lang="es-ES" sz="1200" dirty="0" smtClean="0"/>
              <a:t> a </a:t>
            </a:r>
            <a:r>
              <a:rPr lang="es-ES" sz="1200" dirty="0" err="1" smtClean="0"/>
              <a:t>few</a:t>
            </a:r>
            <a:r>
              <a:rPr lang="es-ES" sz="1200" dirty="0" smtClean="0"/>
              <a:t> </a:t>
            </a:r>
            <a:r>
              <a:rPr lang="es-ES" sz="1200" dirty="0" err="1" smtClean="0"/>
              <a:t>things</a:t>
            </a:r>
            <a:r>
              <a:rPr lang="es-ES" sz="1200" dirty="0" smtClean="0"/>
              <a:t>, </a:t>
            </a:r>
            <a:r>
              <a:rPr lang="es-ES" sz="1200" dirty="0" err="1" smtClean="0"/>
              <a:t>here</a:t>
            </a:r>
            <a:r>
              <a:rPr lang="es-ES" sz="1200" dirty="0" smtClean="0"/>
              <a:t> are </a:t>
            </a:r>
            <a:r>
              <a:rPr lang="es-ES" sz="1200" dirty="0" err="1" smtClean="0"/>
              <a:t>our</a:t>
            </a:r>
            <a:r>
              <a:rPr lang="es-ES" sz="1200" dirty="0" smtClean="0"/>
              <a:t> </a:t>
            </a:r>
            <a:r>
              <a:rPr lang="es-ES" sz="1200" dirty="0" err="1" smtClean="0"/>
              <a:t>recommendations</a:t>
            </a:r>
            <a:r>
              <a:rPr lang="es-ES" sz="1200" dirty="0" smtClean="0"/>
              <a:t> :</a:t>
            </a:r>
          </a:p>
          <a:p>
            <a:pPr algn="just"/>
            <a:endParaRPr lang="es-ES" sz="1200" dirty="0"/>
          </a:p>
          <a:p>
            <a:pPr marL="228600" lvl="0" indent="-139700" algn="just">
              <a:buFont typeface="+mj-lt"/>
              <a:buAutoNum type="arabicPeriod"/>
            </a:pPr>
            <a:r>
              <a:rPr lang="es-ES" sz="1200" dirty="0" err="1" smtClean="0"/>
              <a:t>Summer</a:t>
            </a:r>
            <a:r>
              <a:rPr lang="es-ES" sz="1200" dirty="0" smtClean="0"/>
              <a:t> </a:t>
            </a:r>
            <a:r>
              <a:rPr lang="es-ES" sz="1200" dirty="0" err="1" smtClean="0"/>
              <a:t>cloth</a:t>
            </a:r>
            <a:r>
              <a:rPr lang="es-ES" sz="1200" dirty="0" smtClean="0"/>
              <a:t>, </a:t>
            </a:r>
            <a:r>
              <a:rPr lang="es-ES" sz="1200" dirty="0" err="1" smtClean="0"/>
              <a:t>we</a:t>
            </a:r>
            <a:r>
              <a:rPr lang="es-ES" sz="1200" dirty="0" smtClean="0"/>
              <a:t> </a:t>
            </a:r>
            <a:r>
              <a:rPr lang="es-ES" sz="1200" dirty="0" err="1" smtClean="0"/>
              <a:t>know</a:t>
            </a:r>
            <a:r>
              <a:rPr lang="es-ES" sz="1200" dirty="0"/>
              <a:t> </a:t>
            </a:r>
            <a:r>
              <a:rPr lang="es-ES" sz="1200" b="1" dirty="0" err="1" smtClean="0"/>
              <a:t>Creat</a:t>
            </a:r>
            <a:r>
              <a:rPr lang="es-ES" sz="1200" b="1" dirty="0" err="1" smtClean="0">
                <a:solidFill>
                  <a:srgbClr val="E48C0A"/>
                </a:solidFill>
              </a:rPr>
              <a:t>ibi</a:t>
            </a:r>
            <a:r>
              <a:rPr lang="es-ES" sz="1200" b="1" dirty="0" smtClean="0">
                <a:solidFill>
                  <a:srgbClr val="E48C0A"/>
                </a:solidFill>
              </a:rPr>
              <a:t> </a:t>
            </a:r>
            <a:r>
              <a:rPr lang="es-ES" sz="1200" dirty="0" err="1" smtClean="0"/>
              <a:t>celebrates</a:t>
            </a:r>
            <a:r>
              <a:rPr lang="es-ES" sz="1200" dirty="0" smtClean="0"/>
              <a:t> </a:t>
            </a:r>
            <a:r>
              <a:rPr lang="es-ES" sz="1200" dirty="0" err="1" smtClean="0"/>
              <a:t>the</a:t>
            </a:r>
            <a:r>
              <a:rPr lang="es-ES" sz="1200" dirty="0" smtClean="0"/>
              <a:t> </a:t>
            </a:r>
            <a:r>
              <a:rPr lang="es-ES" sz="1200" dirty="0" err="1" smtClean="0"/>
              <a:t>end</a:t>
            </a:r>
            <a:r>
              <a:rPr lang="es-ES" sz="1200" dirty="0" smtClean="0"/>
              <a:t> of </a:t>
            </a:r>
            <a:r>
              <a:rPr lang="es-ES" sz="1200" dirty="0" err="1" smtClean="0"/>
              <a:t>summer</a:t>
            </a:r>
            <a:r>
              <a:rPr lang="es-ES" sz="1200" dirty="0" smtClean="0"/>
              <a:t>, </a:t>
            </a:r>
            <a:r>
              <a:rPr lang="es-ES" sz="1200" dirty="0" err="1" smtClean="0"/>
              <a:t>better</a:t>
            </a:r>
            <a:r>
              <a:rPr lang="es-ES" sz="1200" dirty="0" smtClean="0"/>
              <a:t> </a:t>
            </a:r>
            <a:r>
              <a:rPr lang="es-ES" sz="1200" dirty="0" err="1" smtClean="0"/>
              <a:t>said</a:t>
            </a:r>
            <a:r>
              <a:rPr lang="es-ES" sz="1200" dirty="0" smtClean="0"/>
              <a:t> </a:t>
            </a:r>
            <a:r>
              <a:rPr lang="es-ES" sz="1200" dirty="0" err="1" smtClean="0"/>
              <a:t>the</a:t>
            </a:r>
            <a:r>
              <a:rPr lang="es-ES" sz="1200" dirty="0" smtClean="0"/>
              <a:t> </a:t>
            </a:r>
            <a:r>
              <a:rPr lang="es-ES" sz="1200" dirty="0" err="1" smtClean="0"/>
              <a:t>beginning</a:t>
            </a:r>
            <a:r>
              <a:rPr lang="es-ES" sz="1200" dirty="0" smtClean="0"/>
              <a:t> of </a:t>
            </a:r>
            <a:r>
              <a:rPr lang="es-ES" sz="1200" dirty="0" err="1" smtClean="0"/>
              <a:t>atumn</a:t>
            </a:r>
            <a:r>
              <a:rPr lang="es-ES" sz="1200" dirty="0" smtClean="0"/>
              <a:t>, </a:t>
            </a:r>
            <a:r>
              <a:rPr lang="es-ES" sz="1200" dirty="0" err="1" smtClean="0"/>
              <a:t>but</a:t>
            </a:r>
            <a:r>
              <a:rPr lang="es-ES" sz="1200" dirty="0"/>
              <a:t> </a:t>
            </a:r>
            <a:r>
              <a:rPr lang="es-ES" sz="1200" dirty="0" err="1" smtClean="0"/>
              <a:t>we</a:t>
            </a:r>
            <a:r>
              <a:rPr lang="es-ES" sz="1200" dirty="0" smtClean="0"/>
              <a:t> are </a:t>
            </a:r>
            <a:r>
              <a:rPr lang="es-ES" sz="1200" dirty="0" err="1" smtClean="0"/>
              <a:t>confident</a:t>
            </a:r>
            <a:r>
              <a:rPr lang="es-ES" sz="1200" dirty="0" smtClean="0"/>
              <a:t> </a:t>
            </a:r>
            <a:r>
              <a:rPr lang="es-ES" sz="1200" dirty="0" err="1" smtClean="0"/>
              <a:t>that</a:t>
            </a:r>
            <a:r>
              <a:rPr lang="es-ES" sz="1200" dirty="0" smtClean="0"/>
              <a:t> </a:t>
            </a:r>
            <a:r>
              <a:rPr lang="es-ES" sz="1200" dirty="0" err="1" smtClean="0"/>
              <a:t>the</a:t>
            </a:r>
            <a:r>
              <a:rPr lang="es-ES" sz="1200" dirty="0" smtClean="0"/>
              <a:t> </a:t>
            </a:r>
            <a:r>
              <a:rPr lang="es-ES" sz="1200" dirty="0" err="1" smtClean="0"/>
              <a:t>sun</a:t>
            </a:r>
            <a:r>
              <a:rPr lang="es-ES" sz="1200" dirty="0" smtClean="0"/>
              <a:t> </a:t>
            </a:r>
            <a:r>
              <a:rPr lang="es-ES" sz="1200" dirty="0" err="1" smtClean="0"/>
              <a:t>will</a:t>
            </a:r>
            <a:r>
              <a:rPr lang="es-ES" sz="1200" dirty="0" smtClean="0"/>
              <a:t> be </a:t>
            </a:r>
            <a:r>
              <a:rPr lang="es-ES" sz="1200" dirty="0" err="1" smtClean="0"/>
              <a:t>there</a:t>
            </a:r>
            <a:r>
              <a:rPr lang="es-ES" sz="1200" dirty="0" smtClean="0"/>
              <a:t> </a:t>
            </a:r>
            <a:r>
              <a:rPr lang="es-ES" sz="1200" dirty="0" err="1" smtClean="0"/>
              <a:t>with</a:t>
            </a:r>
            <a:r>
              <a:rPr lang="es-ES" sz="1200" dirty="0" smtClean="0"/>
              <a:t> </a:t>
            </a:r>
            <a:r>
              <a:rPr lang="es-ES" sz="1200" dirty="0" err="1" smtClean="0"/>
              <a:t>us</a:t>
            </a:r>
            <a:r>
              <a:rPr lang="es-ES" sz="1200" dirty="0" smtClean="0"/>
              <a:t>! A </a:t>
            </a:r>
            <a:r>
              <a:rPr lang="es-ES" sz="1200" dirty="0" err="1" smtClean="0"/>
              <a:t>swimsuit</a:t>
            </a:r>
            <a:r>
              <a:rPr lang="es-ES" sz="1200" dirty="0" smtClean="0"/>
              <a:t> and a </a:t>
            </a:r>
            <a:r>
              <a:rPr lang="es-ES" sz="1200" dirty="0" err="1" smtClean="0"/>
              <a:t>towel</a:t>
            </a:r>
            <a:r>
              <a:rPr lang="es-ES" sz="1200" dirty="0" smtClean="0"/>
              <a:t> are </a:t>
            </a:r>
            <a:r>
              <a:rPr lang="es-ES" sz="1200" dirty="0" err="1" smtClean="0"/>
              <a:t>highly</a:t>
            </a:r>
            <a:r>
              <a:rPr lang="es-ES" sz="1200" dirty="0" smtClean="0"/>
              <a:t> </a:t>
            </a:r>
            <a:r>
              <a:rPr lang="es-ES" sz="1200" dirty="0" err="1" smtClean="0"/>
              <a:t>recommended</a:t>
            </a:r>
            <a:r>
              <a:rPr lang="es-ES" sz="1200" dirty="0" smtClean="0"/>
              <a:t>.</a:t>
            </a:r>
            <a:r>
              <a:rPr lang="es-ES" sz="1200" dirty="0" smtClean="0"/>
              <a:t> </a:t>
            </a:r>
          </a:p>
          <a:p>
            <a:pPr marL="88900" lvl="0" algn="just"/>
            <a:r>
              <a:rPr lang="es-ES" sz="1200" dirty="0" smtClean="0"/>
              <a:t>2. A </a:t>
            </a:r>
            <a:r>
              <a:rPr lang="es-ES" sz="1200" dirty="0" err="1" smtClean="0"/>
              <a:t>tanning</a:t>
            </a:r>
            <a:r>
              <a:rPr lang="es-ES" sz="1200" dirty="0" smtClean="0"/>
              <a:t> </a:t>
            </a:r>
            <a:r>
              <a:rPr lang="es-ES" sz="1200" dirty="0" err="1" smtClean="0"/>
              <a:t>lotion</a:t>
            </a:r>
            <a:r>
              <a:rPr lang="es-ES" sz="1200" dirty="0" smtClean="0"/>
              <a:t>, </a:t>
            </a:r>
            <a:r>
              <a:rPr lang="es-ES" sz="1200" dirty="0" err="1" smtClean="0"/>
              <a:t>to</a:t>
            </a:r>
            <a:r>
              <a:rPr lang="es-ES" sz="1200" dirty="0" smtClean="0"/>
              <a:t> </a:t>
            </a:r>
            <a:r>
              <a:rPr lang="es-ES" sz="1200" dirty="0" err="1" smtClean="0"/>
              <a:t>take</a:t>
            </a:r>
            <a:r>
              <a:rPr lang="es-ES" sz="1200" dirty="0" smtClean="0"/>
              <a:t> </a:t>
            </a:r>
            <a:r>
              <a:rPr lang="es-ES" sz="1200" dirty="0" err="1" smtClean="0"/>
              <a:t>care</a:t>
            </a:r>
            <a:r>
              <a:rPr lang="es-ES" sz="1200" dirty="0" smtClean="0"/>
              <a:t> of </a:t>
            </a:r>
            <a:r>
              <a:rPr lang="es-ES" sz="1200" dirty="0" err="1" smtClean="0"/>
              <a:t>your</a:t>
            </a:r>
            <a:r>
              <a:rPr lang="es-ES" sz="1200" dirty="0" smtClean="0"/>
              <a:t> skin.</a:t>
            </a:r>
          </a:p>
          <a:p>
            <a:pPr marL="88900" lvl="0" algn="just"/>
            <a:r>
              <a:rPr lang="es-ES" sz="1200" dirty="0" smtClean="0"/>
              <a:t>3. </a:t>
            </a:r>
            <a:r>
              <a:rPr lang="es-ES" sz="1200" dirty="0" err="1" smtClean="0"/>
              <a:t>Some</a:t>
            </a:r>
            <a:r>
              <a:rPr lang="es-ES" sz="1200" dirty="0" smtClean="0"/>
              <a:t> </a:t>
            </a:r>
            <a:r>
              <a:rPr lang="es-ES" sz="1200" dirty="0" err="1" smtClean="0"/>
              <a:t>cloth</a:t>
            </a:r>
            <a:r>
              <a:rPr lang="es-ES" sz="1200" dirty="0" smtClean="0"/>
              <a:t> </a:t>
            </a:r>
            <a:r>
              <a:rPr lang="es-ES" sz="1200" dirty="0" err="1" smtClean="0"/>
              <a:t>that</a:t>
            </a:r>
            <a:r>
              <a:rPr lang="es-ES" sz="1200" dirty="0" smtClean="0"/>
              <a:t> </a:t>
            </a:r>
            <a:r>
              <a:rPr lang="es-ES" sz="1200" dirty="0" err="1" smtClean="0"/>
              <a:t>keeps</a:t>
            </a:r>
            <a:r>
              <a:rPr lang="es-ES" sz="1200" dirty="0" smtClean="0"/>
              <a:t> </a:t>
            </a:r>
            <a:r>
              <a:rPr lang="es-ES" sz="1200" dirty="0" err="1" smtClean="0"/>
              <a:t>warm</a:t>
            </a:r>
            <a:endParaRPr lang="es-ES" sz="1200" dirty="0"/>
          </a:p>
          <a:p>
            <a:pPr marL="88900" lvl="0" algn="just"/>
            <a:r>
              <a:rPr lang="es-ES" sz="1200" dirty="0" smtClean="0"/>
              <a:t>4. </a:t>
            </a:r>
            <a:r>
              <a:rPr lang="es-ES" sz="1200" dirty="0" err="1" smtClean="0"/>
              <a:t>Some</a:t>
            </a:r>
            <a:r>
              <a:rPr lang="es-ES" sz="1200" dirty="0" smtClean="0"/>
              <a:t> </a:t>
            </a:r>
            <a:r>
              <a:rPr lang="es-ES" sz="1200" dirty="0" err="1" smtClean="0"/>
              <a:t>food</a:t>
            </a:r>
            <a:endParaRPr lang="es-ES" sz="1200" dirty="0"/>
          </a:p>
          <a:p>
            <a:pPr marL="88900" lvl="0" algn="just"/>
            <a:r>
              <a:rPr lang="es-ES" sz="1200" dirty="0" smtClean="0"/>
              <a:t>5. </a:t>
            </a:r>
            <a:r>
              <a:rPr lang="es-ES" sz="1200" dirty="0" err="1" smtClean="0"/>
              <a:t>This</a:t>
            </a:r>
            <a:r>
              <a:rPr lang="es-ES" sz="1200" dirty="0" smtClean="0"/>
              <a:t> </a:t>
            </a:r>
            <a:r>
              <a:rPr lang="es-ES" sz="1200" dirty="0" smtClean="0"/>
              <a:t>Manual! </a:t>
            </a:r>
            <a:r>
              <a:rPr lang="es-ES" sz="1200" dirty="0" smtClean="0"/>
              <a:t>(</a:t>
            </a:r>
            <a:r>
              <a:rPr lang="es-ES" sz="1200" dirty="0" err="1" smtClean="0"/>
              <a:t>that</a:t>
            </a:r>
            <a:r>
              <a:rPr lang="es-ES" sz="1200" dirty="0" smtClean="0"/>
              <a:t> can </a:t>
            </a:r>
            <a:r>
              <a:rPr lang="es-ES" sz="1200" dirty="0" err="1" smtClean="0"/>
              <a:t>hel</a:t>
            </a:r>
            <a:r>
              <a:rPr lang="es-ES" sz="1200" dirty="0" err="1" smtClean="0"/>
              <a:t>p</a:t>
            </a:r>
            <a:r>
              <a:rPr lang="es-ES" sz="1200" dirty="0" smtClean="0"/>
              <a:t> </a:t>
            </a:r>
            <a:r>
              <a:rPr lang="es-ES" sz="1200" dirty="0" err="1" smtClean="0"/>
              <a:t>you</a:t>
            </a:r>
            <a:r>
              <a:rPr lang="es-ES" sz="1200" dirty="0" smtClean="0"/>
              <a:t> a </a:t>
            </a:r>
            <a:r>
              <a:rPr lang="es-ES" sz="1200" dirty="0" err="1" smtClean="0"/>
              <a:t>lot</a:t>
            </a:r>
            <a:r>
              <a:rPr lang="es-ES" sz="1200" dirty="0" smtClean="0"/>
              <a:t>)</a:t>
            </a:r>
            <a:endParaRPr lang="es-ES" sz="1200" dirty="0"/>
          </a:p>
          <a:p>
            <a:pPr marL="88900" lvl="0" algn="just"/>
            <a:r>
              <a:rPr lang="es-ES" sz="1200" dirty="0" smtClean="0"/>
              <a:t>6. </a:t>
            </a:r>
            <a:r>
              <a:rPr lang="es-ES" sz="1200" dirty="0" err="1" smtClean="0"/>
              <a:t>Your</a:t>
            </a:r>
            <a:r>
              <a:rPr lang="es-ES" sz="1200" dirty="0" smtClean="0"/>
              <a:t> </a:t>
            </a:r>
            <a:r>
              <a:rPr lang="es-ES" sz="1200" dirty="0" err="1" smtClean="0"/>
              <a:t>brain</a:t>
            </a:r>
            <a:r>
              <a:rPr lang="es-ES" sz="1200" dirty="0" smtClean="0"/>
              <a:t> (yes, </a:t>
            </a:r>
            <a:r>
              <a:rPr lang="es-ES" sz="1200" dirty="0" err="1" smtClean="0"/>
              <a:t>you</a:t>
            </a:r>
            <a:r>
              <a:rPr lang="es-ES" sz="1200" dirty="0" smtClean="0"/>
              <a:t> can </a:t>
            </a:r>
            <a:r>
              <a:rPr lang="es-ES" sz="1200" dirty="0" err="1" smtClean="0"/>
              <a:t>find</a:t>
            </a:r>
            <a:r>
              <a:rPr lang="es-ES" sz="1200" dirty="0" smtClean="0"/>
              <a:t> </a:t>
            </a:r>
            <a:r>
              <a:rPr lang="es-ES" sz="1200" dirty="0" err="1" smtClean="0"/>
              <a:t>it!</a:t>
            </a:r>
            <a:r>
              <a:rPr lang="es-ES" sz="1200" dirty="0" smtClean="0"/>
              <a:t>)</a:t>
            </a:r>
          </a:p>
          <a:p>
            <a:pPr marL="88900" lvl="0" algn="just"/>
            <a:r>
              <a:rPr lang="es-ES" sz="1200" dirty="0" smtClean="0"/>
              <a:t>7. </a:t>
            </a:r>
            <a:r>
              <a:rPr lang="es-ES" sz="1200" dirty="0" err="1" smtClean="0"/>
              <a:t>Your</a:t>
            </a:r>
            <a:r>
              <a:rPr lang="es-ES" sz="1200" dirty="0" smtClean="0"/>
              <a:t> </a:t>
            </a:r>
            <a:r>
              <a:rPr lang="es-ES" sz="1200" dirty="0" err="1" smtClean="0"/>
              <a:t>good</a:t>
            </a:r>
            <a:r>
              <a:rPr lang="es-ES" sz="1200" dirty="0" smtClean="0"/>
              <a:t> </a:t>
            </a:r>
            <a:r>
              <a:rPr lang="es-ES" sz="1200" dirty="0" err="1" smtClean="0"/>
              <a:t>humour</a:t>
            </a:r>
            <a:r>
              <a:rPr lang="es-ES" sz="1200" dirty="0" smtClean="0"/>
              <a:t> (</a:t>
            </a:r>
            <a:r>
              <a:rPr lang="es-ES" sz="1200" dirty="0" err="1" smtClean="0"/>
              <a:t>even</a:t>
            </a:r>
            <a:r>
              <a:rPr lang="es-ES" sz="1200" dirty="0" smtClean="0"/>
              <a:t> </a:t>
            </a:r>
            <a:r>
              <a:rPr lang="es-ES" sz="1200" dirty="0" err="1" smtClean="0"/>
              <a:t>if</a:t>
            </a:r>
            <a:r>
              <a:rPr lang="es-ES" sz="1200" dirty="0" smtClean="0"/>
              <a:t> </a:t>
            </a:r>
            <a:r>
              <a:rPr lang="es-ES" sz="1200" dirty="0" err="1" smtClean="0"/>
              <a:t>we</a:t>
            </a:r>
            <a:r>
              <a:rPr lang="es-ES" sz="1200" dirty="0" smtClean="0"/>
              <a:t> </a:t>
            </a:r>
            <a:r>
              <a:rPr lang="es-ES" sz="1200" dirty="0" err="1" smtClean="0"/>
              <a:t>know</a:t>
            </a:r>
            <a:r>
              <a:rPr lang="es-ES" sz="1200" dirty="0" smtClean="0"/>
              <a:t> </a:t>
            </a:r>
            <a:r>
              <a:rPr lang="es-ES" sz="1200" dirty="0" err="1" smtClean="0"/>
              <a:t>that</a:t>
            </a:r>
            <a:r>
              <a:rPr lang="es-ES" sz="1200" dirty="0" smtClean="0"/>
              <a:t> </a:t>
            </a:r>
            <a:r>
              <a:rPr lang="es-ES" sz="1200" dirty="0" err="1" smtClean="0"/>
              <a:t>you</a:t>
            </a:r>
            <a:r>
              <a:rPr lang="es-ES" sz="1200" dirty="0" smtClean="0"/>
              <a:t> </a:t>
            </a:r>
            <a:r>
              <a:rPr lang="es-ES" sz="1200" dirty="0" err="1" smtClean="0"/>
              <a:t>always</a:t>
            </a:r>
            <a:r>
              <a:rPr lang="es-ES" sz="1200" dirty="0" smtClean="0"/>
              <a:t> </a:t>
            </a:r>
            <a:r>
              <a:rPr lang="es-ES" sz="1200" dirty="0" err="1" smtClean="0"/>
              <a:t>have</a:t>
            </a:r>
            <a:r>
              <a:rPr lang="es-ES" sz="1200" dirty="0" smtClean="0"/>
              <a:t> </a:t>
            </a:r>
            <a:r>
              <a:rPr lang="es-ES" sz="1200" dirty="0" err="1" smtClean="0"/>
              <a:t>it</a:t>
            </a:r>
            <a:r>
              <a:rPr lang="es-ES" sz="1200" dirty="0" smtClean="0"/>
              <a:t> </a:t>
            </a:r>
            <a:r>
              <a:rPr lang="es-ES" sz="1200" dirty="0" err="1" smtClean="0"/>
              <a:t>with</a:t>
            </a:r>
            <a:r>
              <a:rPr lang="es-ES" sz="1200" dirty="0" smtClean="0"/>
              <a:t> </a:t>
            </a:r>
            <a:r>
              <a:rPr lang="es-ES" sz="1200" dirty="0" err="1" smtClean="0"/>
              <a:t>you</a:t>
            </a:r>
            <a:r>
              <a:rPr lang="es-ES" sz="1200" dirty="0" smtClean="0"/>
              <a:t>!)</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95536" y="2773175"/>
            <a:ext cx="2663609" cy="3397901"/>
          </a:xfrm>
          <a:prstGeom prst="rect">
            <a:avLst/>
          </a:prstGeom>
        </p:spPr>
      </p:pic>
    </p:spTree>
    <p:extLst>
      <p:ext uri="{BB962C8B-B14F-4D97-AF65-F5344CB8AC3E}">
        <p14:creationId xmlns:p14="http://schemas.microsoft.com/office/powerpoint/2010/main" val="3063387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593257" cy="369332"/>
          </a:xfrm>
          <a:prstGeom prst="rect">
            <a:avLst/>
          </a:prstGeom>
        </p:spPr>
        <p:txBody>
          <a:bodyPr wrap="none">
            <a:spAutoFit/>
          </a:bodyPr>
          <a:lstStyle/>
          <a:p>
            <a:r>
              <a:rPr lang="es-ES" b="1" dirty="0" err="1" smtClean="0">
                <a:solidFill>
                  <a:schemeClr val="tx1">
                    <a:lumMod val="95000"/>
                    <a:lumOff val="5000"/>
                  </a:schemeClr>
                </a:solidFill>
              </a:rPr>
              <a:t>Transportation</a:t>
            </a:r>
            <a:endParaRPr lang="es-ES" b="1" dirty="0"/>
          </a:p>
        </p:txBody>
      </p:sp>
      <p:sp>
        <p:nvSpPr>
          <p:cNvPr id="18" name="17 CuadroTexto"/>
          <p:cNvSpPr txBox="1"/>
          <p:nvPr/>
        </p:nvSpPr>
        <p:spPr>
          <a:xfrm>
            <a:off x="3059832" y="2348880"/>
            <a:ext cx="5544616" cy="3046988"/>
          </a:xfrm>
          <a:prstGeom prst="rect">
            <a:avLst/>
          </a:prstGeom>
          <a:noFill/>
        </p:spPr>
        <p:txBody>
          <a:bodyPr wrap="square" numCol="1" rtlCol="0">
            <a:spAutoFit/>
          </a:bodyPr>
          <a:lstStyle/>
          <a:p>
            <a:r>
              <a:rPr lang="es-ES" sz="1200" dirty="0" err="1" smtClean="0"/>
              <a:t>It’s</a:t>
            </a:r>
            <a:r>
              <a:rPr lang="es-ES" sz="1200" dirty="0" smtClean="0"/>
              <a:t> </a:t>
            </a:r>
            <a:r>
              <a:rPr lang="es-ES" sz="1200" dirty="0" err="1" smtClean="0"/>
              <a:t>possible</a:t>
            </a:r>
            <a:r>
              <a:rPr lang="es-ES" sz="1200" dirty="0" smtClean="0"/>
              <a:t> </a:t>
            </a:r>
            <a:r>
              <a:rPr lang="es-ES" sz="1200" dirty="0" err="1" smtClean="0"/>
              <a:t>to</a:t>
            </a:r>
            <a:r>
              <a:rPr lang="es-ES" sz="1200" dirty="0" smtClean="0"/>
              <a:t> </a:t>
            </a:r>
            <a:r>
              <a:rPr lang="es-ES" sz="1200" dirty="0" err="1" smtClean="0"/>
              <a:t>arrive</a:t>
            </a:r>
            <a:r>
              <a:rPr lang="es-ES" sz="1200" dirty="0" smtClean="0"/>
              <a:t> in Ibiza </a:t>
            </a:r>
            <a:r>
              <a:rPr lang="es-ES" sz="1200" dirty="0" err="1" smtClean="0"/>
              <a:t>by</a:t>
            </a:r>
            <a:r>
              <a:rPr lang="es-ES" sz="1200" b="1" dirty="0" smtClean="0"/>
              <a:t> </a:t>
            </a:r>
            <a:r>
              <a:rPr lang="es-ES" sz="1200" b="1" dirty="0" smtClean="0"/>
              <a:t>air </a:t>
            </a:r>
            <a:r>
              <a:rPr lang="es-ES" sz="1200" dirty="0" err="1" smtClean="0"/>
              <a:t>or</a:t>
            </a:r>
            <a:r>
              <a:rPr lang="es-ES" sz="1200" dirty="0" smtClean="0"/>
              <a:t> </a:t>
            </a:r>
            <a:r>
              <a:rPr lang="es-ES" sz="1200" dirty="0" err="1" smtClean="0"/>
              <a:t>by</a:t>
            </a:r>
            <a:r>
              <a:rPr lang="es-ES" sz="1200" dirty="0" smtClean="0"/>
              <a:t> </a:t>
            </a:r>
            <a:r>
              <a:rPr lang="es-ES" sz="1200" b="1" dirty="0" smtClean="0"/>
              <a:t>sea.</a:t>
            </a:r>
            <a:endParaRPr lang="es-ES" sz="1200" b="1" dirty="0"/>
          </a:p>
          <a:p>
            <a:endParaRPr lang="es-ES" sz="1200" dirty="0" smtClean="0"/>
          </a:p>
          <a:p>
            <a:r>
              <a:rPr lang="es-ES" sz="1200" dirty="0" err="1" smtClean="0"/>
              <a:t>The</a:t>
            </a:r>
            <a:r>
              <a:rPr lang="es-ES" sz="1200" dirty="0" smtClean="0"/>
              <a:t> </a:t>
            </a:r>
            <a:r>
              <a:rPr lang="es-ES" sz="1200" b="1" dirty="0" err="1" smtClean="0"/>
              <a:t>plane</a:t>
            </a:r>
            <a:r>
              <a:rPr lang="es-ES" sz="1200" dirty="0" smtClean="0"/>
              <a:t> </a:t>
            </a:r>
            <a:r>
              <a:rPr lang="es-ES" sz="1200" dirty="0" err="1" smtClean="0"/>
              <a:t>is</a:t>
            </a:r>
            <a:r>
              <a:rPr lang="es-ES" sz="1200" dirty="0" smtClean="0"/>
              <a:t> </a:t>
            </a:r>
            <a:r>
              <a:rPr lang="es-ES" sz="1200" dirty="0" err="1" smtClean="0"/>
              <a:t>the</a:t>
            </a:r>
            <a:r>
              <a:rPr lang="es-ES" sz="1200" dirty="0" smtClean="0"/>
              <a:t> </a:t>
            </a:r>
            <a:r>
              <a:rPr lang="es-ES" sz="1200" dirty="0" err="1" smtClean="0"/>
              <a:t>quickest</a:t>
            </a:r>
            <a:r>
              <a:rPr lang="es-ES" sz="1200" dirty="0" smtClean="0"/>
              <a:t> and </a:t>
            </a:r>
            <a:r>
              <a:rPr lang="es-ES" sz="1200" dirty="0" err="1" smtClean="0"/>
              <a:t>cheapest</a:t>
            </a:r>
            <a:r>
              <a:rPr lang="es-ES" sz="1200" dirty="0" smtClean="0"/>
              <a:t> </a:t>
            </a:r>
            <a:r>
              <a:rPr lang="es-ES" sz="1200" dirty="0" err="1" smtClean="0"/>
              <a:t>solution</a:t>
            </a:r>
            <a:r>
              <a:rPr lang="es-ES" sz="1200" dirty="0" smtClean="0"/>
              <a:t>. Barcelona, Madrid, Alicante, Mallorca and Valencia </a:t>
            </a:r>
            <a:r>
              <a:rPr lang="es-ES" sz="1200" dirty="0" err="1" smtClean="0"/>
              <a:t>airports</a:t>
            </a:r>
            <a:r>
              <a:rPr lang="es-ES" sz="1200" dirty="0" smtClean="0"/>
              <a:t> are </a:t>
            </a:r>
            <a:r>
              <a:rPr lang="es-ES" sz="1200" dirty="0" err="1" smtClean="0"/>
              <a:t>those</a:t>
            </a:r>
            <a:r>
              <a:rPr lang="es-ES" sz="1200" dirty="0" smtClean="0"/>
              <a:t> </a:t>
            </a:r>
            <a:r>
              <a:rPr lang="es-ES" sz="1200" dirty="0" err="1" smtClean="0"/>
              <a:t>which</a:t>
            </a:r>
            <a:r>
              <a:rPr lang="es-ES" sz="1200" dirty="0" smtClean="0"/>
              <a:t> are </a:t>
            </a:r>
            <a:r>
              <a:rPr lang="es-ES" sz="1200" dirty="0" err="1" smtClean="0"/>
              <a:t>connected</a:t>
            </a:r>
            <a:r>
              <a:rPr lang="es-ES" sz="1200" dirty="0" smtClean="0"/>
              <a:t> </a:t>
            </a:r>
            <a:r>
              <a:rPr lang="es-ES" sz="1200" dirty="0" err="1" smtClean="0"/>
              <a:t>directly</a:t>
            </a:r>
            <a:r>
              <a:rPr lang="es-ES" sz="1200" dirty="0" smtClean="0"/>
              <a:t> </a:t>
            </a:r>
            <a:r>
              <a:rPr lang="es-ES" sz="1200" dirty="0" err="1" smtClean="0"/>
              <a:t>to</a:t>
            </a:r>
            <a:r>
              <a:rPr lang="es-ES" sz="1200" dirty="0" smtClean="0"/>
              <a:t> Ibiza </a:t>
            </a:r>
            <a:r>
              <a:rPr lang="es-ES" sz="1200" dirty="0" err="1" smtClean="0"/>
              <a:t>airport</a:t>
            </a:r>
            <a:r>
              <a:rPr lang="es-ES" sz="1200" dirty="0" smtClean="0"/>
              <a:t> </a:t>
            </a:r>
            <a:r>
              <a:rPr lang="es-ES" sz="1200" dirty="0" err="1" smtClean="0"/>
              <a:t>with</a:t>
            </a:r>
            <a:r>
              <a:rPr lang="es-ES" sz="1200" dirty="0" smtClean="0"/>
              <a:t> </a:t>
            </a:r>
            <a:r>
              <a:rPr lang="es-ES" sz="1200" dirty="0" err="1" smtClean="0"/>
              <a:t>the</a:t>
            </a:r>
            <a:r>
              <a:rPr lang="es-ES" sz="1200" dirty="0" smtClean="0"/>
              <a:t> </a:t>
            </a:r>
            <a:r>
              <a:rPr lang="es-ES" sz="1200" dirty="0" err="1" smtClean="0"/>
              <a:t>following</a:t>
            </a:r>
            <a:r>
              <a:rPr lang="es-ES" sz="1200" dirty="0" smtClean="0"/>
              <a:t> </a:t>
            </a:r>
            <a:r>
              <a:rPr lang="es-ES" sz="1200" dirty="0" err="1" smtClean="0"/>
              <a:t>companies</a:t>
            </a:r>
            <a:r>
              <a:rPr lang="es-ES" sz="1200" dirty="0" smtClean="0"/>
              <a:t> : </a:t>
            </a:r>
            <a:r>
              <a:rPr lang="es-ES" sz="1200" dirty="0" err="1" smtClean="0"/>
              <a:t>Ryanair</a:t>
            </a:r>
            <a:r>
              <a:rPr lang="es-ES" sz="1200" dirty="0" smtClean="0"/>
              <a:t>, Iberia, </a:t>
            </a:r>
            <a:r>
              <a:rPr lang="es-ES" sz="1200" dirty="0" err="1" smtClean="0"/>
              <a:t>Vueling</a:t>
            </a:r>
            <a:r>
              <a:rPr lang="es-ES" sz="1200" dirty="0" smtClean="0"/>
              <a:t>, Air Europa, Air </a:t>
            </a:r>
            <a:r>
              <a:rPr lang="es-ES" sz="1200" dirty="0" err="1" smtClean="0"/>
              <a:t>Nostrum</a:t>
            </a:r>
            <a:r>
              <a:rPr lang="es-ES" sz="1200" dirty="0" smtClean="0"/>
              <a:t> and Air </a:t>
            </a:r>
            <a:r>
              <a:rPr lang="es-ES" sz="1200" dirty="0" err="1" smtClean="0"/>
              <a:t>Berlin</a:t>
            </a:r>
            <a:r>
              <a:rPr lang="es-ES" sz="1200" dirty="0" smtClean="0"/>
              <a:t>.</a:t>
            </a:r>
          </a:p>
          <a:p>
            <a:endParaRPr lang="es-ES" sz="1200" dirty="0"/>
          </a:p>
          <a:p>
            <a:r>
              <a:rPr lang="es-ES" sz="1200" dirty="0" err="1" smtClean="0"/>
              <a:t>Arriving</a:t>
            </a:r>
            <a:r>
              <a:rPr lang="es-ES" sz="1200" dirty="0" smtClean="0"/>
              <a:t> </a:t>
            </a:r>
            <a:r>
              <a:rPr lang="es-ES" sz="1200" dirty="0" err="1" smtClean="0"/>
              <a:t>by</a:t>
            </a:r>
            <a:r>
              <a:rPr lang="es-ES" sz="1200" dirty="0" smtClean="0"/>
              <a:t> </a:t>
            </a:r>
            <a:r>
              <a:rPr lang="es-ES" sz="1200" b="1" dirty="0" err="1" smtClean="0"/>
              <a:t>boat</a:t>
            </a:r>
            <a:r>
              <a:rPr lang="es-ES" sz="1200" dirty="0" smtClean="0"/>
              <a:t> </a:t>
            </a:r>
            <a:r>
              <a:rPr lang="es-ES" sz="1200" dirty="0" err="1" smtClean="0"/>
              <a:t>will</a:t>
            </a:r>
            <a:r>
              <a:rPr lang="es-ES" sz="1200" dirty="0" smtClean="0"/>
              <a:t> </a:t>
            </a:r>
            <a:r>
              <a:rPr lang="es-ES" sz="1200" dirty="0" err="1" smtClean="0"/>
              <a:t>take</a:t>
            </a:r>
            <a:r>
              <a:rPr lang="es-ES" sz="1200" dirty="0" smtClean="0"/>
              <a:t> more time, </a:t>
            </a:r>
            <a:r>
              <a:rPr lang="es-ES" sz="1200" dirty="0" err="1" smtClean="0"/>
              <a:t>but</a:t>
            </a:r>
            <a:r>
              <a:rPr lang="es-ES" sz="1200" dirty="0" smtClean="0"/>
              <a:t> </a:t>
            </a:r>
            <a:r>
              <a:rPr lang="es-ES" sz="1200" dirty="0" err="1" smtClean="0"/>
              <a:t>this</a:t>
            </a:r>
            <a:r>
              <a:rPr lang="es-ES" sz="1200" dirty="0" smtClean="0"/>
              <a:t> </a:t>
            </a:r>
            <a:r>
              <a:rPr lang="es-ES" sz="1200" dirty="0" err="1" smtClean="0"/>
              <a:t>way</a:t>
            </a:r>
            <a:r>
              <a:rPr lang="es-ES" sz="1200" dirty="0" smtClean="0"/>
              <a:t> has </a:t>
            </a:r>
            <a:r>
              <a:rPr lang="es-ES" sz="1200" dirty="0" err="1" smtClean="0"/>
              <a:t>its</a:t>
            </a:r>
            <a:r>
              <a:rPr lang="es-ES" sz="1200" dirty="0" smtClean="0"/>
              <a:t> </a:t>
            </a:r>
            <a:r>
              <a:rPr lang="es-ES" sz="1200" dirty="0" err="1" smtClean="0"/>
              <a:t>advantages</a:t>
            </a:r>
            <a:r>
              <a:rPr lang="es-ES" sz="1200" dirty="0"/>
              <a:t> </a:t>
            </a:r>
            <a:r>
              <a:rPr lang="es-ES" sz="1200" dirty="0" err="1" smtClean="0"/>
              <a:t>if</a:t>
            </a:r>
            <a:r>
              <a:rPr lang="es-ES" sz="1200" dirty="0" smtClean="0"/>
              <a:t> </a:t>
            </a:r>
            <a:r>
              <a:rPr lang="es-ES" sz="1200" dirty="0" err="1" smtClean="0"/>
              <a:t>you</a:t>
            </a:r>
            <a:r>
              <a:rPr lang="es-ES" sz="1200" dirty="0" smtClean="0"/>
              <a:t> </a:t>
            </a:r>
            <a:r>
              <a:rPr lang="es-ES" sz="1200" dirty="0" err="1" smtClean="0"/>
              <a:t>don’t</a:t>
            </a:r>
            <a:r>
              <a:rPr lang="es-ES" sz="1200" dirty="0" smtClean="0"/>
              <a:t> </a:t>
            </a:r>
            <a:r>
              <a:rPr lang="es-ES" sz="1200" dirty="0" err="1" smtClean="0"/>
              <a:t>have</a:t>
            </a:r>
            <a:r>
              <a:rPr lang="es-ES" sz="1200" dirty="0" smtClean="0"/>
              <a:t> a </a:t>
            </a:r>
            <a:r>
              <a:rPr lang="es-ES" sz="1200" dirty="0" err="1" smtClean="0"/>
              <a:t>busy</a:t>
            </a:r>
            <a:r>
              <a:rPr lang="es-ES" sz="1200" dirty="0" smtClean="0"/>
              <a:t> </a:t>
            </a:r>
            <a:r>
              <a:rPr lang="es-ES" sz="1200" dirty="0" err="1" smtClean="0"/>
              <a:t>planning</a:t>
            </a:r>
            <a:r>
              <a:rPr lang="es-ES" sz="1200" dirty="0" smtClean="0"/>
              <a:t>. In </a:t>
            </a:r>
            <a:r>
              <a:rPr lang="es-ES" sz="1200" dirty="0" err="1" smtClean="0"/>
              <a:t>that</a:t>
            </a:r>
            <a:r>
              <a:rPr lang="es-ES" sz="1200" dirty="0" smtClean="0"/>
              <a:t> case, </a:t>
            </a:r>
            <a:r>
              <a:rPr lang="es-ES" sz="1200" dirty="0" err="1" smtClean="0"/>
              <a:t>you’ll</a:t>
            </a:r>
            <a:r>
              <a:rPr lang="es-ES" sz="1200" dirty="0" smtClean="0"/>
              <a:t> be </a:t>
            </a:r>
            <a:r>
              <a:rPr lang="es-ES" sz="1200" dirty="0" err="1" smtClean="0"/>
              <a:t>able</a:t>
            </a:r>
            <a:r>
              <a:rPr lang="es-ES" sz="1200" dirty="0" smtClean="0"/>
              <a:t> </a:t>
            </a:r>
            <a:r>
              <a:rPr lang="es-ES" sz="1200" dirty="0" err="1" smtClean="0"/>
              <a:t>to</a:t>
            </a:r>
            <a:r>
              <a:rPr lang="es-ES" sz="1200" dirty="0" smtClean="0"/>
              <a:t> </a:t>
            </a:r>
            <a:r>
              <a:rPr lang="es-ES" sz="1200" dirty="0" err="1" smtClean="0"/>
              <a:t>enjoy</a:t>
            </a:r>
            <a:r>
              <a:rPr lang="es-ES" sz="1200" dirty="0" smtClean="0"/>
              <a:t> </a:t>
            </a:r>
            <a:r>
              <a:rPr lang="es-ES" sz="1200" dirty="0" err="1" smtClean="0"/>
              <a:t>fantastic</a:t>
            </a:r>
            <a:r>
              <a:rPr lang="es-ES" sz="1200" dirty="0" smtClean="0"/>
              <a:t> </a:t>
            </a:r>
            <a:r>
              <a:rPr lang="es-ES" sz="1200" dirty="0" err="1" smtClean="0"/>
              <a:t>landscapes</a:t>
            </a:r>
            <a:r>
              <a:rPr lang="es-ES" sz="1200" dirty="0" smtClean="0"/>
              <a:t> and </a:t>
            </a:r>
            <a:r>
              <a:rPr lang="es-ES" sz="1200" dirty="0" err="1" smtClean="0"/>
              <a:t>enjoy</a:t>
            </a:r>
            <a:r>
              <a:rPr lang="es-ES" sz="1200" dirty="0" smtClean="0"/>
              <a:t> </a:t>
            </a:r>
            <a:r>
              <a:rPr lang="es-ES" sz="1200" dirty="0" err="1" smtClean="0"/>
              <a:t>your</a:t>
            </a:r>
            <a:r>
              <a:rPr lang="es-ES" sz="1200" dirty="0" smtClean="0"/>
              <a:t> </a:t>
            </a:r>
            <a:r>
              <a:rPr lang="es-ES" sz="1200" dirty="0" err="1" smtClean="0"/>
              <a:t>first</a:t>
            </a:r>
            <a:r>
              <a:rPr lang="es-ES" sz="1200" dirty="0" smtClean="0"/>
              <a:t> </a:t>
            </a:r>
            <a:r>
              <a:rPr lang="es-ES" sz="1200" dirty="0" err="1" smtClean="0"/>
              <a:t>party</a:t>
            </a:r>
            <a:r>
              <a:rPr lang="es-ES" sz="1200" dirty="0" smtClean="0"/>
              <a:t> </a:t>
            </a:r>
            <a:r>
              <a:rPr lang="es-ES" sz="1200" dirty="0" err="1" smtClean="0"/>
              <a:t>on</a:t>
            </a:r>
            <a:r>
              <a:rPr lang="es-ES" sz="1200" dirty="0" smtClean="0"/>
              <a:t> </a:t>
            </a:r>
            <a:r>
              <a:rPr lang="es-ES" sz="1200" dirty="0" err="1" smtClean="0"/>
              <a:t>the</a:t>
            </a:r>
            <a:r>
              <a:rPr lang="es-ES" sz="1200" dirty="0" smtClean="0"/>
              <a:t> </a:t>
            </a:r>
            <a:r>
              <a:rPr lang="es-ES" sz="1200" dirty="0" err="1" smtClean="0"/>
              <a:t>boat</a:t>
            </a:r>
            <a:r>
              <a:rPr lang="es-ES" sz="1200" dirty="0" smtClean="0"/>
              <a:t> ! </a:t>
            </a:r>
            <a:r>
              <a:rPr lang="es-ES" sz="1200" dirty="0" err="1" smtClean="0"/>
              <a:t>Moreover</a:t>
            </a:r>
            <a:r>
              <a:rPr lang="es-ES" sz="1200" dirty="0" smtClean="0"/>
              <a:t>, </a:t>
            </a:r>
            <a:r>
              <a:rPr lang="es-ES" sz="1200" dirty="0" err="1" smtClean="0"/>
              <a:t>there</a:t>
            </a:r>
            <a:r>
              <a:rPr lang="es-ES" sz="1200" dirty="0" smtClean="0"/>
              <a:t> </a:t>
            </a:r>
            <a:r>
              <a:rPr lang="es-ES" sz="1200" dirty="0" err="1" smtClean="0"/>
              <a:t>is</a:t>
            </a:r>
            <a:r>
              <a:rPr lang="es-ES" sz="1200" dirty="0" smtClean="0"/>
              <a:t> a </a:t>
            </a:r>
            <a:r>
              <a:rPr lang="es-ES" sz="1200" dirty="0" err="1" smtClean="0"/>
              <a:t>swimming</a:t>
            </a:r>
            <a:r>
              <a:rPr lang="es-ES" sz="1200" dirty="0" smtClean="0"/>
              <a:t> pool… </a:t>
            </a:r>
            <a:r>
              <a:rPr lang="es-ES" sz="1200" dirty="0" err="1" smtClean="0"/>
              <a:t>Boats</a:t>
            </a:r>
            <a:r>
              <a:rPr lang="es-ES" sz="1200" dirty="0" smtClean="0"/>
              <a:t> </a:t>
            </a:r>
            <a:r>
              <a:rPr lang="es-ES" sz="1200" dirty="0" err="1" smtClean="0"/>
              <a:t>to</a:t>
            </a:r>
            <a:r>
              <a:rPr lang="es-ES" sz="1200" dirty="0" smtClean="0"/>
              <a:t> Ibiza come </a:t>
            </a:r>
            <a:r>
              <a:rPr lang="es-ES" sz="1200" dirty="0" err="1" smtClean="0"/>
              <a:t>from</a:t>
            </a:r>
            <a:r>
              <a:rPr lang="es-ES" sz="1200" dirty="0" smtClean="0"/>
              <a:t> Valencia, </a:t>
            </a:r>
            <a:r>
              <a:rPr lang="es-ES" sz="1200" dirty="0" err="1" smtClean="0"/>
              <a:t>Barcelone</a:t>
            </a:r>
            <a:r>
              <a:rPr lang="es-ES" sz="1200" dirty="0" smtClean="0"/>
              <a:t> and Mallorca. </a:t>
            </a:r>
            <a:r>
              <a:rPr lang="es-ES" sz="1200" dirty="0" err="1" smtClean="0"/>
              <a:t>We</a:t>
            </a:r>
            <a:r>
              <a:rPr lang="es-ES" sz="1200" dirty="0" smtClean="0"/>
              <a:t> </a:t>
            </a:r>
            <a:r>
              <a:rPr lang="es-ES" sz="1200" dirty="0" err="1" smtClean="0"/>
              <a:t>recommend</a:t>
            </a:r>
            <a:r>
              <a:rPr lang="es-ES" sz="1200" dirty="0" smtClean="0"/>
              <a:t> </a:t>
            </a:r>
            <a:r>
              <a:rPr lang="es-ES" sz="1200" dirty="0" err="1" smtClean="0"/>
              <a:t>you</a:t>
            </a:r>
            <a:r>
              <a:rPr lang="es-ES" sz="1200" dirty="0" smtClean="0"/>
              <a:t> Balearia and </a:t>
            </a:r>
            <a:r>
              <a:rPr lang="es-ES" sz="1200" dirty="0" err="1" smtClean="0"/>
              <a:t>Trasmediterranea</a:t>
            </a:r>
            <a:r>
              <a:rPr lang="es-ES" sz="1200" dirty="0" smtClean="0"/>
              <a:t> </a:t>
            </a:r>
            <a:r>
              <a:rPr lang="es-ES" sz="1200" dirty="0" err="1" smtClean="0"/>
              <a:t>companies</a:t>
            </a:r>
            <a:r>
              <a:rPr lang="es-ES" sz="1200" dirty="0" smtClean="0"/>
              <a:t>.</a:t>
            </a:r>
            <a:endParaRPr lang="es-ES" sz="1200" dirty="0"/>
          </a:p>
          <a:p>
            <a:endParaRPr lang="es-ES" sz="1200" dirty="0"/>
          </a:p>
          <a:p>
            <a:r>
              <a:rPr lang="es-ES" sz="1200" dirty="0" smtClean="0"/>
              <a:t>Once </a:t>
            </a:r>
            <a:r>
              <a:rPr lang="es-ES" sz="1200" dirty="0" err="1" smtClean="0"/>
              <a:t>arrive</a:t>
            </a:r>
            <a:r>
              <a:rPr lang="es-ES" sz="1200" dirty="0" err="1" smtClean="0"/>
              <a:t>d</a:t>
            </a:r>
            <a:r>
              <a:rPr lang="es-ES" sz="1200" dirty="0" smtClean="0"/>
              <a:t> in </a:t>
            </a:r>
            <a:r>
              <a:rPr lang="es-ES" sz="1200" dirty="0" err="1" smtClean="0"/>
              <a:t>the</a:t>
            </a:r>
            <a:r>
              <a:rPr lang="es-ES" sz="1200" dirty="0" smtClean="0"/>
              <a:t> White </a:t>
            </a:r>
            <a:r>
              <a:rPr lang="es-ES" sz="1200" dirty="0" err="1" smtClean="0"/>
              <a:t>island</a:t>
            </a:r>
            <a:r>
              <a:rPr lang="es-ES" sz="1200" dirty="0" smtClean="0"/>
              <a:t>, </a:t>
            </a:r>
            <a:r>
              <a:rPr lang="es-ES" sz="1200" dirty="0" err="1" smtClean="0"/>
              <a:t>it’s</a:t>
            </a:r>
            <a:r>
              <a:rPr lang="es-ES" sz="1200" dirty="0" smtClean="0"/>
              <a:t> posible </a:t>
            </a:r>
            <a:r>
              <a:rPr lang="es-ES" sz="1200" dirty="0" err="1" smtClean="0"/>
              <a:t>to</a:t>
            </a:r>
            <a:r>
              <a:rPr lang="es-ES" sz="1200" dirty="0" smtClean="0"/>
              <a:t> </a:t>
            </a:r>
            <a:r>
              <a:rPr lang="es-ES" sz="1200" dirty="0" err="1" smtClean="0"/>
              <a:t>rent</a:t>
            </a:r>
            <a:r>
              <a:rPr lang="es-ES" sz="1200" dirty="0" smtClean="0"/>
              <a:t> a </a:t>
            </a:r>
            <a:r>
              <a:rPr lang="es-ES" sz="1200" b="1" dirty="0" smtClean="0"/>
              <a:t>car</a:t>
            </a:r>
            <a:r>
              <a:rPr lang="es-ES" sz="1200" dirty="0" smtClean="0"/>
              <a:t> o </a:t>
            </a:r>
            <a:r>
              <a:rPr lang="es-ES" sz="1200" dirty="0" err="1" smtClean="0"/>
              <a:t>take</a:t>
            </a:r>
            <a:r>
              <a:rPr lang="es-ES" sz="1200" dirty="0" smtClean="0"/>
              <a:t> </a:t>
            </a:r>
            <a:r>
              <a:rPr lang="es-ES" sz="1200" dirty="0" err="1" smtClean="0"/>
              <a:t>the</a:t>
            </a:r>
            <a:r>
              <a:rPr lang="es-ES" sz="1200" dirty="0" smtClean="0"/>
              <a:t> </a:t>
            </a:r>
            <a:r>
              <a:rPr lang="es-ES" sz="1200" b="1" dirty="0" smtClean="0"/>
              <a:t>bus </a:t>
            </a:r>
            <a:r>
              <a:rPr lang="es-ES" sz="1200" dirty="0" err="1" smtClean="0"/>
              <a:t>which</a:t>
            </a:r>
            <a:r>
              <a:rPr lang="es-ES" sz="1200" dirty="0" smtClean="0"/>
              <a:t> </a:t>
            </a:r>
            <a:r>
              <a:rPr lang="es-ES" sz="1200" dirty="0" err="1" smtClean="0"/>
              <a:t>will</a:t>
            </a:r>
            <a:r>
              <a:rPr lang="es-ES" sz="1200" dirty="0" smtClean="0"/>
              <a:t> </a:t>
            </a:r>
            <a:r>
              <a:rPr lang="es-ES" sz="1200" dirty="0" err="1" smtClean="0"/>
              <a:t>take</a:t>
            </a:r>
            <a:r>
              <a:rPr lang="es-ES" sz="1200" dirty="0" smtClean="0"/>
              <a:t> </a:t>
            </a:r>
            <a:r>
              <a:rPr lang="es-ES" sz="1200" dirty="0" err="1" smtClean="0"/>
              <a:t>you</a:t>
            </a:r>
            <a:r>
              <a:rPr lang="es-ES" sz="1200" dirty="0" smtClean="0"/>
              <a:t> </a:t>
            </a:r>
            <a:r>
              <a:rPr lang="es-ES" sz="1200" dirty="0" err="1" smtClean="0"/>
              <a:t>to</a:t>
            </a:r>
            <a:r>
              <a:rPr lang="es-ES" sz="1200" dirty="0" smtClean="0"/>
              <a:t> </a:t>
            </a:r>
            <a:r>
              <a:rPr lang="es-ES" sz="1200" dirty="0" err="1" smtClean="0"/>
              <a:t>any</a:t>
            </a:r>
            <a:r>
              <a:rPr lang="es-ES" sz="1200" dirty="0" smtClean="0"/>
              <a:t> </a:t>
            </a:r>
            <a:r>
              <a:rPr lang="es-ES" sz="1200" dirty="0" err="1" smtClean="0"/>
              <a:t>point</a:t>
            </a:r>
            <a:r>
              <a:rPr lang="es-ES" sz="1200" dirty="0" smtClean="0"/>
              <a:t> of </a:t>
            </a:r>
            <a:r>
              <a:rPr lang="es-ES" sz="1200" dirty="0" err="1" smtClean="0"/>
              <a:t>the</a:t>
            </a:r>
            <a:r>
              <a:rPr lang="es-ES" sz="1200" dirty="0" smtClean="0"/>
              <a:t> </a:t>
            </a:r>
            <a:r>
              <a:rPr lang="es-ES" sz="1200" dirty="0" err="1" smtClean="0"/>
              <a:t>island</a:t>
            </a:r>
            <a:r>
              <a:rPr lang="es-ES" sz="1200" dirty="0" smtClean="0"/>
              <a:t>. </a:t>
            </a:r>
            <a:endParaRPr lang="es-ES" sz="1200" dirty="0"/>
          </a:p>
          <a:p>
            <a:pPr algn="just"/>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140968"/>
            <a:ext cx="3146722" cy="2016224"/>
          </a:xfrm>
          <a:prstGeom prst="rect">
            <a:avLst/>
          </a:prstGeom>
        </p:spPr>
      </p:pic>
    </p:spTree>
    <p:extLst>
      <p:ext uri="{BB962C8B-B14F-4D97-AF65-F5344CB8AC3E}">
        <p14:creationId xmlns:p14="http://schemas.microsoft.com/office/powerpoint/2010/main" val="1829457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pic>
        <p:nvPicPr>
          <p:cNvPr id="13" name="2 Imagen" descr="lineas de autobus.png"/>
          <p:cNvPicPr/>
          <p:nvPr/>
        </p:nvPicPr>
        <p:blipFill rotWithShape="1">
          <a:blip r:embed="rId9" cstate="print"/>
          <a:srcRect l="996" t="1458" b="1217"/>
          <a:stretch/>
        </p:blipFill>
        <p:spPr>
          <a:xfrm>
            <a:off x="395536" y="1918338"/>
            <a:ext cx="6584256" cy="4679014"/>
          </a:xfrm>
          <a:prstGeom prst="rect">
            <a:avLst/>
          </a:prstGeom>
        </p:spPr>
      </p:pic>
      <p:sp>
        <p:nvSpPr>
          <p:cNvPr id="3" name="2 Rectángulo"/>
          <p:cNvSpPr/>
          <p:nvPr/>
        </p:nvSpPr>
        <p:spPr>
          <a:xfrm>
            <a:off x="6979792" y="1844824"/>
            <a:ext cx="2038448" cy="1200329"/>
          </a:xfrm>
          <a:prstGeom prst="rect">
            <a:avLst/>
          </a:prstGeom>
        </p:spPr>
        <p:txBody>
          <a:bodyPr wrap="square">
            <a:spAutoFit/>
          </a:bodyPr>
          <a:lstStyle/>
          <a:p>
            <a:r>
              <a:rPr lang="es-ES" sz="1200" dirty="0" smtClean="0"/>
              <a:t>As </a:t>
            </a:r>
            <a:r>
              <a:rPr lang="es-ES" sz="1200" dirty="0" err="1" smtClean="0"/>
              <a:t>you</a:t>
            </a:r>
            <a:r>
              <a:rPr lang="es-ES" sz="1200" dirty="0" smtClean="0"/>
              <a:t> can </a:t>
            </a:r>
            <a:r>
              <a:rPr lang="es-ES" sz="1200" dirty="0" err="1" smtClean="0"/>
              <a:t>see</a:t>
            </a:r>
            <a:r>
              <a:rPr lang="es-ES" sz="1200" dirty="0" smtClean="0"/>
              <a:t>, </a:t>
            </a:r>
            <a:r>
              <a:rPr lang="es-ES" sz="1200" dirty="0" err="1" smtClean="0"/>
              <a:t>there</a:t>
            </a:r>
            <a:r>
              <a:rPr lang="es-ES" sz="1200" dirty="0" smtClean="0"/>
              <a:t> are 34 </a:t>
            </a:r>
            <a:r>
              <a:rPr lang="es-ES" sz="1200" dirty="0" err="1" smtClean="0"/>
              <a:t>autobus</a:t>
            </a:r>
            <a:r>
              <a:rPr lang="es-ES" sz="1200" dirty="0" smtClean="0"/>
              <a:t> </a:t>
            </a:r>
            <a:r>
              <a:rPr lang="es-ES" sz="1200" dirty="0" err="1" smtClean="0"/>
              <a:t>lines</a:t>
            </a:r>
            <a:r>
              <a:rPr lang="es-ES" sz="1200" dirty="0" smtClean="0"/>
              <a:t> in </a:t>
            </a:r>
            <a:r>
              <a:rPr lang="es-ES" sz="1200" dirty="0" err="1" smtClean="0"/>
              <a:t>the</a:t>
            </a:r>
            <a:r>
              <a:rPr lang="es-ES" sz="1200" dirty="0" smtClean="0"/>
              <a:t> </a:t>
            </a:r>
            <a:r>
              <a:rPr lang="es-ES" sz="1200" dirty="0" err="1" smtClean="0"/>
              <a:t>island</a:t>
            </a:r>
            <a:r>
              <a:rPr lang="es-ES" sz="1200" dirty="0" smtClean="0"/>
              <a:t>. </a:t>
            </a:r>
            <a:r>
              <a:rPr lang="es-ES" sz="1200" dirty="0" err="1" smtClean="0"/>
              <a:t>The</a:t>
            </a:r>
            <a:r>
              <a:rPr lang="es-ES" sz="1200" dirty="0" smtClean="0"/>
              <a:t> </a:t>
            </a:r>
            <a:r>
              <a:rPr lang="es-ES" sz="1200" dirty="0" err="1" smtClean="0"/>
              <a:t>main</a:t>
            </a:r>
            <a:r>
              <a:rPr lang="es-ES" sz="1200" dirty="0" smtClean="0"/>
              <a:t> places of </a:t>
            </a:r>
            <a:r>
              <a:rPr lang="es-ES" sz="1200" dirty="0" err="1" smtClean="0"/>
              <a:t>beginning</a:t>
            </a:r>
            <a:r>
              <a:rPr lang="es-ES" sz="1200" dirty="0" smtClean="0"/>
              <a:t> are San Antonio, Santa Eulalia and </a:t>
            </a:r>
            <a:r>
              <a:rPr lang="es-ES" sz="1200" dirty="0" err="1" smtClean="0"/>
              <a:t>Eivissa</a:t>
            </a:r>
            <a:r>
              <a:rPr lang="es-ES" sz="1200" dirty="0" smtClean="0"/>
              <a:t>. </a:t>
            </a:r>
            <a:r>
              <a:rPr lang="es-ES" sz="1200" dirty="0" err="1" smtClean="0"/>
              <a:t>The</a:t>
            </a:r>
            <a:r>
              <a:rPr lang="es-ES" sz="1200" dirty="0" smtClean="0"/>
              <a:t> </a:t>
            </a:r>
            <a:r>
              <a:rPr lang="es-ES" sz="1200" dirty="0" err="1" smtClean="0"/>
              <a:t>prices</a:t>
            </a:r>
            <a:r>
              <a:rPr lang="es-ES" sz="1200" dirty="0" smtClean="0"/>
              <a:t> </a:t>
            </a:r>
            <a:r>
              <a:rPr lang="es-ES" sz="1200" dirty="0" err="1" smtClean="0"/>
              <a:t>go</a:t>
            </a:r>
            <a:r>
              <a:rPr lang="es-ES" sz="1200" dirty="0" smtClean="0"/>
              <a:t> </a:t>
            </a:r>
            <a:r>
              <a:rPr lang="es-ES" sz="1200" dirty="0" err="1" smtClean="0"/>
              <a:t>from</a:t>
            </a:r>
            <a:r>
              <a:rPr lang="es-ES" sz="1200" dirty="0" smtClean="0"/>
              <a:t> 1,85€ </a:t>
            </a:r>
            <a:r>
              <a:rPr lang="es-ES" sz="1200" dirty="0" err="1" smtClean="0"/>
              <a:t>to</a:t>
            </a:r>
            <a:r>
              <a:rPr lang="es-ES" sz="1200" dirty="0" smtClean="0"/>
              <a:t> 3,20€.</a:t>
            </a:r>
            <a:endParaRPr lang="es-ES" sz="1200" dirty="0"/>
          </a:p>
        </p:txBody>
      </p:sp>
    </p:spTree>
    <p:extLst>
      <p:ext uri="{BB962C8B-B14F-4D97-AF65-F5344CB8AC3E}">
        <p14:creationId xmlns:p14="http://schemas.microsoft.com/office/powerpoint/2010/main" val="1966401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567993" cy="369332"/>
          </a:xfrm>
          <a:prstGeom prst="rect">
            <a:avLst/>
          </a:prstGeom>
        </p:spPr>
        <p:txBody>
          <a:bodyPr wrap="none">
            <a:spAutoFit/>
          </a:bodyPr>
          <a:lstStyle/>
          <a:p>
            <a:r>
              <a:rPr lang="es-ES" b="1" dirty="0" err="1" smtClean="0">
                <a:solidFill>
                  <a:schemeClr val="tx1">
                    <a:lumMod val="95000"/>
                    <a:lumOff val="5000"/>
                  </a:schemeClr>
                </a:solidFill>
              </a:rPr>
              <a:t>Accomodation</a:t>
            </a:r>
            <a:endParaRPr lang="es-ES" b="1" dirty="0"/>
          </a:p>
        </p:txBody>
      </p:sp>
      <p:sp>
        <p:nvSpPr>
          <p:cNvPr id="18" name="17 CuadroTexto"/>
          <p:cNvSpPr txBox="1"/>
          <p:nvPr/>
        </p:nvSpPr>
        <p:spPr>
          <a:xfrm>
            <a:off x="2771800" y="2348880"/>
            <a:ext cx="5544616" cy="2677656"/>
          </a:xfrm>
          <a:prstGeom prst="rect">
            <a:avLst/>
          </a:prstGeom>
          <a:noFill/>
        </p:spPr>
        <p:txBody>
          <a:bodyPr wrap="square" numCol="1" rtlCol="0">
            <a:spAutoFit/>
          </a:bodyPr>
          <a:lstStyle/>
          <a:p>
            <a:r>
              <a:rPr lang="en-US" sz="1200" dirty="0"/>
              <a:t>If you don’t want to worry about looking for a place to sleep, we offer ourselves to take charge of the reservation of your accommodation. Of course, everyone is free to do it himself. We receive no commission at all to do that (carrying on with the transparency policy</a:t>
            </a:r>
            <a:r>
              <a:rPr lang="en-US" sz="1200" dirty="0" smtClean="0"/>
              <a:t>).</a:t>
            </a:r>
          </a:p>
          <a:p>
            <a:endParaRPr lang="fr-FR" sz="1200" dirty="0"/>
          </a:p>
          <a:p>
            <a:r>
              <a:rPr lang="en-US" sz="1200" dirty="0"/>
              <a:t>We suggest you the Hotel THB Los </a:t>
            </a:r>
            <a:r>
              <a:rPr lang="en-US" sz="1200" dirty="0" err="1"/>
              <a:t>Molinos</a:t>
            </a:r>
            <a:r>
              <a:rPr lang="en-US" sz="1200" dirty="0"/>
              <a:t> ****, </a:t>
            </a:r>
            <a:r>
              <a:rPr lang="en-US" sz="1200" dirty="0" smtClean="0"/>
              <a:t>which is located 500m from the stop “</a:t>
            </a:r>
            <a:r>
              <a:rPr lang="en-US" sz="1200" dirty="0" err="1" smtClean="0"/>
              <a:t>Eivissa</a:t>
            </a:r>
            <a:r>
              <a:rPr lang="en-US" sz="1200" dirty="0" smtClean="0"/>
              <a:t>”, 8km to the airport. That’s why we recommend you to take line 10 until the end and then walk until the hotel.</a:t>
            </a:r>
          </a:p>
          <a:p>
            <a:r>
              <a:rPr lang="en-US" sz="1200" dirty="0" smtClean="0"/>
              <a:t>Buses come every 15-30 minutes.</a:t>
            </a:r>
            <a:endParaRPr lang="es-ES" sz="1200" dirty="0"/>
          </a:p>
          <a:p>
            <a:endParaRPr lang="es-ES" sz="1200" b="1" dirty="0"/>
          </a:p>
          <a:p>
            <a:r>
              <a:rPr lang="en-US" sz="1200" dirty="0"/>
              <a:t>T</a:t>
            </a:r>
            <a:r>
              <a:rPr lang="en-US" sz="1200" dirty="0" smtClean="0"/>
              <a:t>here </a:t>
            </a:r>
            <a:r>
              <a:rPr lang="en-US" sz="1200" dirty="0"/>
              <a:t>are different options which vary depending on the type of the room and the stay number of days. Following different options already include the ticket’s price for </a:t>
            </a:r>
            <a:r>
              <a:rPr lang="en-US" sz="1200" b="1" dirty="0" err="1"/>
              <a:t>Crea</a:t>
            </a:r>
            <a:r>
              <a:rPr lang="en-US" sz="1200" b="1" dirty="0" err="1">
                <a:solidFill>
                  <a:schemeClr val="accent6"/>
                </a:solidFill>
              </a:rPr>
              <a:t>tibi</a:t>
            </a:r>
            <a:r>
              <a:rPr lang="en-US" sz="1200" dirty="0"/>
              <a:t> + the three awesome t-shirts that we are working on.</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880" y="3038633"/>
            <a:ext cx="2410920" cy="2583352"/>
          </a:xfrm>
          <a:prstGeom prst="rect">
            <a:avLst/>
          </a:prstGeom>
        </p:spPr>
      </p:pic>
    </p:spTree>
    <p:extLst>
      <p:ext uri="{BB962C8B-B14F-4D97-AF65-F5344CB8AC3E}">
        <p14:creationId xmlns:p14="http://schemas.microsoft.com/office/powerpoint/2010/main" val="3017564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358513" cy="369332"/>
          </a:xfrm>
          <a:prstGeom prst="rect">
            <a:avLst/>
          </a:prstGeom>
        </p:spPr>
        <p:txBody>
          <a:bodyPr wrap="none">
            <a:spAutoFit/>
          </a:bodyPr>
          <a:lstStyle/>
          <a:p>
            <a:r>
              <a:rPr lang="es-ES" b="1" dirty="0" smtClean="0">
                <a:solidFill>
                  <a:schemeClr val="tx1">
                    <a:lumMod val="95000"/>
                    <a:lumOff val="5000"/>
                  </a:schemeClr>
                </a:solidFill>
              </a:rPr>
              <a:t>Alojamiento</a:t>
            </a:r>
            <a:endParaRPr lang="es-ES" b="1" dirty="0"/>
          </a:p>
        </p:txBody>
      </p:sp>
      <p:sp>
        <p:nvSpPr>
          <p:cNvPr id="18" name="17 CuadroTexto"/>
          <p:cNvSpPr txBox="1"/>
          <p:nvPr/>
        </p:nvSpPr>
        <p:spPr>
          <a:xfrm>
            <a:off x="2267744" y="5293657"/>
            <a:ext cx="2232248" cy="1015663"/>
          </a:xfrm>
          <a:prstGeom prst="rect">
            <a:avLst/>
          </a:prstGeom>
          <a:noFill/>
        </p:spPr>
        <p:txBody>
          <a:bodyPr wrap="square" numCol="1" rtlCol="0">
            <a:spAutoFit/>
          </a:bodyPr>
          <a:lstStyle/>
          <a:p>
            <a:r>
              <a:rPr lang="es-ES" sz="1200" dirty="0" err="1" smtClean="0"/>
              <a:t>The</a:t>
            </a:r>
            <a:r>
              <a:rPr lang="es-ES" sz="1200" dirty="0" smtClean="0"/>
              <a:t> </a:t>
            </a:r>
            <a:r>
              <a:rPr lang="es-ES" sz="1200" dirty="0" err="1" smtClean="0"/>
              <a:t>address</a:t>
            </a:r>
            <a:r>
              <a:rPr lang="es-ES" sz="1200" dirty="0" smtClean="0"/>
              <a:t> of </a:t>
            </a:r>
            <a:r>
              <a:rPr lang="es-ES" sz="1200" dirty="0" err="1" smtClean="0"/>
              <a:t>the</a:t>
            </a:r>
            <a:r>
              <a:rPr lang="es-ES" sz="1200" dirty="0" smtClean="0"/>
              <a:t> hotel </a:t>
            </a:r>
            <a:r>
              <a:rPr lang="es-ES" sz="1200" dirty="0" err="1" smtClean="0"/>
              <a:t>is</a:t>
            </a:r>
            <a:r>
              <a:rPr lang="es-ES" sz="1200" dirty="0" smtClean="0"/>
              <a:t> </a:t>
            </a:r>
            <a:r>
              <a:rPr lang="es-ES" sz="1200" dirty="0" smtClean="0"/>
              <a:t>:</a:t>
            </a:r>
            <a:endParaRPr lang="es-ES" sz="1200" i="1" dirty="0"/>
          </a:p>
          <a:p>
            <a:r>
              <a:rPr lang="es-ES_tradnl" sz="1200" b="1" dirty="0"/>
              <a:t>THB Los Molinos </a:t>
            </a:r>
            <a:r>
              <a:rPr lang="es-ES_tradnl" sz="1200" b="1" dirty="0" err="1"/>
              <a:t>Class</a:t>
            </a:r>
            <a:r>
              <a:rPr lang="es-ES_tradnl" sz="1200" dirty="0"/>
              <a:t/>
            </a:r>
            <a:br>
              <a:rPr lang="es-ES_tradnl" sz="1200" dirty="0"/>
            </a:br>
            <a:r>
              <a:rPr lang="es-ES_tradnl" sz="1200" dirty="0"/>
              <a:t>C/ Ramón </a:t>
            </a:r>
            <a:r>
              <a:rPr lang="es-ES_tradnl" sz="1200" dirty="0" err="1"/>
              <a:t>Muntaner</a:t>
            </a:r>
            <a:r>
              <a:rPr lang="es-ES_tradnl" sz="1200" dirty="0"/>
              <a:t>, 60</a:t>
            </a:r>
            <a:br>
              <a:rPr lang="es-ES_tradnl" sz="1200" dirty="0"/>
            </a:br>
            <a:r>
              <a:rPr lang="es-ES_tradnl" sz="1200" dirty="0"/>
              <a:t>07800, Ibiza</a:t>
            </a:r>
            <a:br>
              <a:rPr lang="es-ES_tradnl" sz="1200" dirty="0"/>
            </a:br>
            <a:r>
              <a:rPr lang="es-ES_tradnl" sz="1200" dirty="0"/>
              <a:t>+34 971 302 </a:t>
            </a:r>
            <a:r>
              <a:rPr lang="es-ES_tradnl" sz="1200" dirty="0" smtClean="0"/>
              <a:t>250</a:t>
            </a:r>
            <a:endParaRPr lang="es-ES" sz="1200" i="1" dirty="0"/>
          </a:p>
        </p:txBody>
      </p:sp>
      <p:pic>
        <p:nvPicPr>
          <p:cNvPr id="14" name="13 Imagen" descr="hotel THB los molinos ibiza"/>
          <p:cNvPicPr/>
          <p:nvPr/>
        </p:nvPicPr>
        <p:blipFill>
          <a:blip r:embed="rId9" cstate="print"/>
          <a:srcRect/>
          <a:stretch>
            <a:fillRect/>
          </a:stretch>
        </p:blipFill>
        <p:spPr bwMode="auto">
          <a:xfrm>
            <a:off x="2339752" y="2520925"/>
            <a:ext cx="6263640" cy="2708275"/>
          </a:xfrm>
          <a:prstGeom prst="rect">
            <a:avLst/>
          </a:prstGeom>
          <a:noFill/>
          <a:ln w="9525">
            <a:noFill/>
            <a:miter lim="800000"/>
            <a:headEnd/>
            <a:tailEnd/>
          </a:ln>
        </p:spPr>
      </p:pic>
      <p:pic>
        <p:nvPicPr>
          <p:cNvPr id="16" name="1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19" name="18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79512" y="3573016"/>
            <a:ext cx="2052746" cy="2199561"/>
          </a:xfrm>
          <a:prstGeom prst="rect">
            <a:avLst/>
          </a:prstGeom>
        </p:spPr>
      </p:pic>
    </p:spTree>
    <p:extLst>
      <p:ext uri="{BB962C8B-B14F-4D97-AF65-F5344CB8AC3E}">
        <p14:creationId xmlns:p14="http://schemas.microsoft.com/office/powerpoint/2010/main" val="609788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843808" y="2460952"/>
            <a:ext cx="5465407" cy="3416320"/>
          </a:xfrm>
          <a:prstGeom prst="rect">
            <a:avLst/>
          </a:prstGeom>
          <a:noFill/>
        </p:spPr>
        <p:txBody>
          <a:bodyPr wrap="square" rtlCol="0">
            <a:spAutoFit/>
          </a:bodyPr>
          <a:lstStyle/>
          <a:p>
            <a:pPr lvl="0"/>
            <a:r>
              <a:rPr lang="en-US" sz="1200" b="1" dirty="0"/>
              <a:t>Option 1: </a:t>
            </a:r>
            <a:r>
              <a:rPr lang="en-US" sz="1200" dirty="0"/>
              <a:t>4 Nights, 30</a:t>
            </a:r>
            <a:r>
              <a:rPr lang="en-US" sz="1200" baseline="30000" dirty="0"/>
              <a:t>th</a:t>
            </a:r>
            <a:r>
              <a:rPr lang="en-US" sz="1200" dirty="0"/>
              <a:t> September, 1</a:t>
            </a:r>
            <a:r>
              <a:rPr lang="en-US" sz="1200" baseline="30000" dirty="0"/>
              <a:t>st</a:t>
            </a:r>
            <a:r>
              <a:rPr lang="en-US" sz="1200" dirty="0"/>
              <a:t>, 2</a:t>
            </a:r>
            <a:r>
              <a:rPr lang="en-US" sz="1200" baseline="30000" dirty="0"/>
              <a:t>nd</a:t>
            </a:r>
            <a:r>
              <a:rPr lang="en-US" sz="1200" dirty="0"/>
              <a:t>, 3</a:t>
            </a:r>
            <a:r>
              <a:rPr lang="en-US" sz="1200" baseline="30000" dirty="0"/>
              <a:t>rd</a:t>
            </a:r>
            <a:r>
              <a:rPr lang="en-US" sz="1200" dirty="0"/>
              <a:t> October</a:t>
            </a:r>
            <a:endParaRPr lang="fr-FR" sz="1200" dirty="0"/>
          </a:p>
          <a:p>
            <a:pPr marL="171450" lvl="0" indent="-171450">
              <a:buFont typeface="Arial" panose="020B0604020202020204" pitchFamily="34" charset="0"/>
              <a:buChar char="•"/>
            </a:pPr>
            <a:r>
              <a:rPr lang="en-US" sz="1200" dirty="0"/>
              <a:t>Individual : 330 €</a:t>
            </a:r>
            <a:endParaRPr lang="fr-FR" sz="1200" dirty="0"/>
          </a:p>
          <a:p>
            <a:pPr marL="171450" lvl="0" indent="-171450">
              <a:buFont typeface="Arial" panose="020B0604020202020204" pitchFamily="34" charset="0"/>
              <a:buChar char="•"/>
            </a:pPr>
            <a:r>
              <a:rPr lang="en-US" sz="1200" dirty="0"/>
              <a:t>Double : 430€</a:t>
            </a:r>
            <a:endParaRPr lang="fr-FR" sz="1200" dirty="0"/>
          </a:p>
          <a:p>
            <a:r>
              <a:rPr lang="en-US" sz="1200" dirty="0"/>
              <a:t> </a:t>
            </a:r>
            <a:endParaRPr lang="fr-FR" sz="1200" dirty="0"/>
          </a:p>
          <a:p>
            <a:pPr lvl="0"/>
            <a:r>
              <a:rPr lang="en-US" sz="1200" b="1" dirty="0"/>
              <a:t>Option 2:</a:t>
            </a:r>
            <a:r>
              <a:rPr lang="en-US" sz="1200" dirty="0"/>
              <a:t> 5 nights, 29th, 30</a:t>
            </a:r>
            <a:r>
              <a:rPr lang="en-US" sz="1200" baseline="30000" dirty="0"/>
              <a:t>th</a:t>
            </a:r>
            <a:r>
              <a:rPr lang="en-US" sz="1200" dirty="0"/>
              <a:t> September, 1st, 2nd, 3rd October </a:t>
            </a:r>
            <a:endParaRPr lang="fr-FR" sz="1200" dirty="0"/>
          </a:p>
          <a:p>
            <a:pPr marL="171450" lvl="0" indent="-171450">
              <a:buFont typeface="Arial" panose="020B0604020202020204" pitchFamily="34" charset="0"/>
              <a:buChar char="•"/>
            </a:pPr>
            <a:r>
              <a:rPr lang="en-US" sz="1200" dirty="0"/>
              <a:t>Individual: 435€</a:t>
            </a:r>
            <a:endParaRPr lang="fr-FR" sz="1200" dirty="0"/>
          </a:p>
          <a:p>
            <a:pPr marL="171450" lvl="0" indent="-171450">
              <a:buFont typeface="Arial" panose="020B0604020202020204" pitchFamily="34" charset="0"/>
              <a:buChar char="•"/>
            </a:pPr>
            <a:r>
              <a:rPr lang="en-US" sz="1200" dirty="0"/>
              <a:t>Double: 560€</a:t>
            </a:r>
            <a:endParaRPr lang="fr-FR" sz="1200" dirty="0"/>
          </a:p>
          <a:p>
            <a:r>
              <a:rPr lang="en-US" sz="1200" dirty="0"/>
              <a:t> </a:t>
            </a:r>
            <a:endParaRPr lang="fr-FR" sz="1200" dirty="0"/>
          </a:p>
          <a:p>
            <a:pPr lvl="0"/>
            <a:r>
              <a:rPr lang="en-US" sz="1200" b="1" dirty="0"/>
              <a:t>Option 3: </a:t>
            </a:r>
            <a:r>
              <a:rPr lang="en-US" sz="1200" dirty="0"/>
              <a:t>6 nights, 30</a:t>
            </a:r>
            <a:r>
              <a:rPr lang="en-US" sz="1200" baseline="30000" dirty="0"/>
              <a:t>th</a:t>
            </a:r>
            <a:r>
              <a:rPr lang="en-US" sz="1200" dirty="0"/>
              <a:t> September, 1</a:t>
            </a:r>
            <a:r>
              <a:rPr lang="en-US" sz="1200" baseline="30000" dirty="0"/>
              <a:t>st</a:t>
            </a:r>
            <a:r>
              <a:rPr lang="en-US" sz="1200" dirty="0"/>
              <a:t>, 2</a:t>
            </a:r>
            <a:r>
              <a:rPr lang="en-US" sz="1200" baseline="30000" dirty="0"/>
              <a:t>nd</a:t>
            </a:r>
            <a:r>
              <a:rPr lang="en-US" sz="1200" dirty="0"/>
              <a:t>, 3</a:t>
            </a:r>
            <a:r>
              <a:rPr lang="en-US" sz="1200" baseline="30000" dirty="0"/>
              <a:t>rd</a:t>
            </a:r>
            <a:r>
              <a:rPr lang="en-US" sz="1200" dirty="0"/>
              <a:t>, 4</a:t>
            </a:r>
            <a:r>
              <a:rPr lang="en-US" sz="1200" baseline="30000" dirty="0"/>
              <a:t>th</a:t>
            </a:r>
            <a:r>
              <a:rPr lang="en-US" sz="1200" dirty="0"/>
              <a:t>, 5</a:t>
            </a:r>
            <a:r>
              <a:rPr lang="en-US" sz="1200" baseline="30000" dirty="0"/>
              <a:t>th</a:t>
            </a:r>
            <a:r>
              <a:rPr lang="en-US" sz="1200" dirty="0"/>
              <a:t> October</a:t>
            </a:r>
            <a:endParaRPr lang="fr-FR" sz="1200" dirty="0"/>
          </a:p>
          <a:p>
            <a:pPr marL="171450" lvl="0" indent="-171450">
              <a:buFont typeface="Arial" panose="020B0604020202020204" pitchFamily="34" charset="0"/>
              <a:buChar char="•"/>
            </a:pPr>
            <a:r>
              <a:rPr lang="en-US" sz="1200" dirty="0"/>
              <a:t>Individual: 480€</a:t>
            </a:r>
            <a:endParaRPr lang="fr-FR" sz="1200" dirty="0"/>
          </a:p>
          <a:p>
            <a:pPr marL="171450" lvl="0" indent="-171450">
              <a:buFont typeface="Arial" panose="020B0604020202020204" pitchFamily="34" charset="0"/>
              <a:buChar char="•"/>
            </a:pPr>
            <a:r>
              <a:rPr lang="en-US" sz="1200" dirty="0"/>
              <a:t>Double: 630€</a:t>
            </a:r>
            <a:endParaRPr lang="fr-FR" sz="1200" dirty="0"/>
          </a:p>
          <a:p>
            <a:r>
              <a:rPr lang="en-US" sz="1200" dirty="0"/>
              <a:t> </a:t>
            </a:r>
            <a:endParaRPr lang="fr-FR" sz="1200" dirty="0"/>
          </a:p>
          <a:p>
            <a:pPr lvl="0"/>
            <a:r>
              <a:rPr lang="en-US" sz="1200" b="1" dirty="0"/>
              <a:t>Option 4:</a:t>
            </a:r>
            <a:r>
              <a:rPr lang="en-US" sz="1200" dirty="0"/>
              <a:t> 7 nights, 29</a:t>
            </a:r>
            <a:r>
              <a:rPr lang="en-US" sz="1200" baseline="30000" dirty="0"/>
              <a:t>th</a:t>
            </a:r>
            <a:r>
              <a:rPr lang="en-US" sz="1200" dirty="0"/>
              <a:t> September, 1</a:t>
            </a:r>
            <a:r>
              <a:rPr lang="en-US" sz="1200" baseline="30000" dirty="0"/>
              <a:t>st</a:t>
            </a:r>
            <a:r>
              <a:rPr lang="en-US" sz="1200" dirty="0"/>
              <a:t>, 2</a:t>
            </a:r>
            <a:r>
              <a:rPr lang="en-US" sz="1200" baseline="30000" dirty="0"/>
              <a:t>nd</a:t>
            </a:r>
            <a:r>
              <a:rPr lang="en-US" sz="1200" dirty="0"/>
              <a:t>, 3</a:t>
            </a:r>
            <a:r>
              <a:rPr lang="en-US" sz="1200" baseline="30000" dirty="0"/>
              <a:t>rd</a:t>
            </a:r>
            <a:r>
              <a:rPr lang="en-US" sz="1200" dirty="0"/>
              <a:t>, 4</a:t>
            </a:r>
            <a:r>
              <a:rPr lang="en-US" sz="1200" baseline="30000" dirty="0"/>
              <a:t>th</a:t>
            </a:r>
            <a:r>
              <a:rPr lang="en-US" sz="1200" dirty="0"/>
              <a:t>, 5</a:t>
            </a:r>
            <a:r>
              <a:rPr lang="en-US" sz="1200" baseline="30000" dirty="0"/>
              <a:t>th</a:t>
            </a:r>
            <a:r>
              <a:rPr lang="en-US" sz="1200" dirty="0"/>
              <a:t> October</a:t>
            </a:r>
            <a:endParaRPr lang="fr-FR" sz="1200" dirty="0"/>
          </a:p>
          <a:p>
            <a:pPr marL="171450" lvl="0" indent="-171450">
              <a:buFont typeface="Arial" panose="020B0604020202020204" pitchFamily="34" charset="0"/>
              <a:buChar char="•"/>
            </a:pPr>
            <a:r>
              <a:rPr lang="en-US" sz="1200" dirty="0"/>
              <a:t>Individual: 585€</a:t>
            </a:r>
            <a:endParaRPr lang="fr-FR" sz="1200" dirty="0"/>
          </a:p>
          <a:p>
            <a:pPr marL="171450" lvl="0" indent="-171450">
              <a:buFont typeface="Arial" panose="020B0604020202020204" pitchFamily="34" charset="0"/>
              <a:buChar char="•"/>
            </a:pPr>
            <a:r>
              <a:rPr lang="en-US" sz="1200" dirty="0"/>
              <a:t>Double: 760</a:t>
            </a:r>
            <a:r>
              <a:rPr lang="en-US" sz="1200" dirty="0" smtClean="0"/>
              <a:t>€</a:t>
            </a:r>
          </a:p>
          <a:p>
            <a:pPr marL="171450" lvl="0" indent="-171450">
              <a:buFont typeface="Arial" panose="020B0604020202020204" pitchFamily="34" charset="0"/>
              <a:buChar char="•"/>
            </a:pPr>
            <a:endParaRPr lang="fr-FR" sz="1200" dirty="0"/>
          </a:p>
          <a:p>
            <a:r>
              <a:rPr lang="en-US" sz="1200" b="1" dirty="0"/>
              <a:t>Each option includes accommodation and breakfast.</a:t>
            </a:r>
            <a:endParaRPr lang="fr-FR" sz="1200" b="1" dirty="0"/>
          </a:p>
          <a:p>
            <a:pPr lvl="0"/>
            <a:endParaRPr lang="es-ES" sz="1200" b="1" dirty="0"/>
          </a:p>
        </p:txBody>
      </p:sp>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9" name="8 Grupo"/>
          <p:cNvGrpSpPr/>
          <p:nvPr/>
        </p:nvGrpSpPr>
        <p:grpSpPr>
          <a:xfrm>
            <a:off x="-993" y="0"/>
            <a:ext cx="9144994" cy="1702315"/>
            <a:chOff x="-993" y="-1"/>
            <a:chExt cx="9144994" cy="1702315"/>
          </a:xfrm>
        </p:grpSpPr>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14"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5" name="1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16" name="1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2" name="1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3608" y="2310596"/>
            <a:ext cx="2482018" cy="3717032"/>
          </a:xfrm>
          <a:prstGeom prst="rect">
            <a:avLst/>
          </a:prstGeom>
        </p:spPr>
      </p:pic>
    </p:spTree>
    <p:extLst>
      <p:ext uri="{BB962C8B-B14F-4D97-AF65-F5344CB8AC3E}">
        <p14:creationId xmlns:p14="http://schemas.microsoft.com/office/powerpoint/2010/main" val="2048514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2771800" y="2636912"/>
            <a:ext cx="5544616" cy="2677656"/>
          </a:xfrm>
          <a:prstGeom prst="rect">
            <a:avLst/>
          </a:prstGeom>
          <a:noFill/>
        </p:spPr>
        <p:txBody>
          <a:bodyPr wrap="square" numCol="1" rtlCol="0">
            <a:spAutoFit/>
          </a:bodyPr>
          <a:lstStyle/>
          <a:p>
            <a:pPr algn="just"/>
            <a:r>
              <a:rPr lang="es-ES" sz="1200" dirty="0" err="1" smtClean="0"/>
              <a:t>Being</a:t>
            </a:r>
            <a:r>
              <a:rPr lang="es-ES" sz="1200" dirty="0" smtClean="0"/>
              <a:t> </a:t>
            </a:r>
            <a:r>
              <a:rPr lang="es-ES" sz="1200" dirty="0" err="1" smtClean="0"/>
              <a:t>completely</a:t>
            </a:r>
            <a:r>
              <a:rPr lang="es-ES" sz="1200" dirty="0" smtClean="0"/>
              <a:t> </a:t>
            </a:r>
            <a:r>
              <a:rPr lang="es-ES" sz="1200" dirty="0" err="1" smtClean="0"/>
              <a:t>honnest</a:t>
            </a:r>
            <a:r>
              <a:rPr lang="es-ES" sz="1200" dirty="0" smtClean="0"/>
              <a:t>, </a:t>
            </a:r>
            <a:r>
              <a:rPr lang="es-ES" sz="1200" dirty="0" err="1" smtClean="0"/>
              <a:t>we</a:t>
            </a:r>
            <a:r>
              <a:rPr lang="es-ES" sz="1200" dirty="0" smtClean="0"/>
              <a:t> </a:t>
            </a:r>
            <a:r>
              <a:rPr lang="es-ES" sz="1200" dirty="0" err="1" smtClean="0"/>
              <a:t>don’t</a:t>
            </a:r>
            <a:r>
              <a:rPr lang="es-ES" sz="1200" dirty="0" smtClean="0"/>
              <a:t> </a:t>
            </a:r>
            <a:r>
              <a:rPr lang="es-ES" sz="1200" dirty="0" err="1" smtClean="0"/>
              <a:t>know</a:t>
            </a:r>
            <a:r>
              <a:rPr lang="es-ES" sz="1200" dirty="0" smtClean="0"/>
              <a:t> </a:t>
            </a:r>
            <a:r>
              <a:rPr lang="es-ES" sz="1200" dirty="0" err="1" smtClean="0"/>
              <a:t>what</a:t>
            </a:r>
            <a:r>
              <a:rPr lang="es-ES" sz="1200" dirty="0" smtClean="0"/>
              <a:t> </a:t>
            </a:r>
            <a:r>
              <a:rPr lang="es-ES" sz="1200" b="1" dirty="0" err="1" smtClean="0"/>
              <a:t>Crea</a:t>
            </a:r>
            <a:r>
              <a:rPr lang="es-ES" sz="1200" dirty="0" err="1" smtClean="0">
                <a:solidFill>
                  <a:schemeClr val="accent6"/>
                </a:solidFill>
              </a:rPr>
              <a:t>tib</a:t>
            </a:r>
            <a:r>
              <a:rPr lang="es-ES" sz="1200" dirty="0" err="1" smtClean="0"/>
              <a:t>i</a:t>
            </a:r>
            <a:r>
              <a:rPr lang="es-ES" sz="1200" dirty="0" smtClean="0"/>
              <a:t> </a:t>
            </a:r>
            <a:r>
              <a:rPr lang="es-ES" sz="1200" dirty="0" err="1" smtClean="0"/>
              <a:t>is</a:t>
            </a:r>
            <a:r>
              <a:rPr lang="es-ES" sz="1200" dirty="0" smtClean="0"/>
              <a:t>, </a:t>
            </a:r>
            <a:r>
              <a:rPr lang="es-ES" sz="1200" dirty="0" err="1" smtClean="0"/>
              <a:t>but</a:t>
            </a:r>
            <a:r>
              <a:rPr lang="es-ES" sz="1200" dirty="0" smtClean="0"/>
              <a:t> </a:t>
            </a:r>
            <a:r>
              <a:rPr lang="es-ES" sz="1200" dirty="0" err="1" smtClean="0"/>
              <a:t>what</a:t>
            </a:r>
            <a:r>
              <a:rPr lang="es-ES" sz="1200" dirty="0" smtClean="0"/>
              <a:t> </a:t>
            </a:r>
            <a:r>
              <a:rPr lang="es-ES" sz="1200" dirty="0" err="1" smtClean="0"/>
              <a:t>we</a:t>
            </a:r>
            <a:r>
              <a:rPr lang="es-ES" sz="1200" dirty="0" smtClean="0"/>
              <a:t> </a:t>
            </a:r>
            <a:r>
              <a:rPr lang="es-ES" sz="1200" dirty="0" err="1" smtClean="0"/>
              <a:t>know</a:t>
            </a:r>
            <a:r>
              <a:rPr lang="es-ES" sz="1200" dirty="0" smtClean="0"/>
              <a:t>, </a:t>
            </a:r>
            <a:r>
              <a:rPr lang="es-ES" sz="1200" dirty="0" err="1" smtClean="0"/>
              <a:t>which</a:t>
            </a:r>
            <a:r>
              <a:rPr lang="es-ES" sz="1200" dirty="0" smtClean="0"/>
              <a:t> </a:t>
            </a:r>
            <a:r>
              <a:rPr lang="es-ES" sz="1200" dirty="0" err="1" smtClean="0"/>
              <a:t>is</a:t>
            </a:r>
            <a:r>
              <a:rPr lang="es-ES" sz="1200" dirty="0" smtClean="0"/>
              <a:t> </a:t>
            </a:r>
            <a:r>
              <a:rPr lang="es-ES" sz="1200" dirty="0" err="1" smtClean="0"/>
              <a:t>very</a:t>
            </a:r>
            <a:r>
              <a:rPr lang="es-ES" sz="1200" dirty="0" smtClean="0"/>
              <a:t> </a:t>
            </a:r>
            <a:r>
              <a:rPr lang="es-ES" sz="1200" dirty="0" err="1" smtClean="0"/>
              <a:t>clear</a:t>
            </a:r>
            <a:r>
              <a:rPr lang="es-ES" sz="1200" dirty="0" smtClean="0"/>
              <a:t>, </a:t>
            </a:r>
            <a:r>
              <a:rPr lang="es-ES" sz="1200" dirty="0" err="1" smtClean="0"/>
              <a:t>is</a:t>
            </a:r>
            <a:r>
              <a:rPr lang="es-ES" sz="1200" dirty="0" smtClean="0"/>
              <a:t> </a:t>
            </a:r>
            <a:r>
              <a:rPr lang="es-ES" sz="1200" dirty="0" err="1" smtClean="0"/>
              <a:t>what</a:t>
            </a:r>
            <a:r>
              <a:rPr lang="es-ES" sz="1200" dirty="0" smtClean="0"/>
              <a:t> </a:t>
            </a:r>
            <a:r>
              <a:rPr lang="es-ES" sz="1200" dirty="0" err="1" smtClean="0"/>
              <a:t>we</a:t>
            </a:r>
            <a:r>
              <a:rPr lang="es-ES" sz="1200" dirty="0" smtClean="0"/>
              <a:t> </a:t>
            </a:r>
            <a:r>
              <a:rPr lang="es-ES" sz="1200" dirty="0" err="1" smtClean="0"/>
              <a:t>don’t</a:t>
            </a:r>
            <a:r>
              <a:rPr lang="es-ES" sz="1200" dirty="0" smtClean="0"/>
              <a:t> </a:t>
            </a:r>
            <a:r>
              <a:rPr lang="es-ES" sz="1200" dirty="0" err="1" smtClean="0"/>
              <a:t>want</a:t>
            </a:r>
            <a:r>
              <a:rPr lang="es-ES" sz="1200" dirty="0" smtClean="0"/>
              <a:t> </a:t>
            </a:r>
            <a:r>
              <a:rPr lang="es-ES" sz="1200" dirty="0" err="1" smtClean="0"/>
              <a:t>to</a:t>
            </a:r>
            <a:r>
              <a:rPr lang="es-ES" sz="1200" dirty="0" smtClean="0"/>
              <a:t> be. </a:t>
            </a:r>
            <a:r>
              <a:rPr lang="es-ES" sz="1200" dirty="0" err="1" smtClean="0"/>
              <a:t>Creatibi</a:t>
            </a:r>
            <a:r>
              <a:rPr lang="es-ES" sz="1200" dirty="0" smtClean="0"/>
              <a:t> </a:t>
            </a:r>
            <a:r>
              <a:rPr lang="es-ES" sz="1200" dirty="0" err="1" smtClean="0"/>
              <a:t>doesn’t</a:t>
            </a:r>
            <a:r>
              <a:rPr lang="es-ES" sz="1200" dirty="0" smtClean="0"/>
              <a:t> </a:t>
            </a:r>
            <a:r>
              <a:rPr lang="es-ES" sz="1200" dirty="0" err="1" smtClean="0"/>
              <a:t>pretend</a:t>
            </a:r>
            <a:r>
              <a:rPr lang="es-ES" sz="1200" dirty="0" smtClean="0"/>
              <a:t> </a:t>
            </a:r>
            <a:r>
              <a:rPr lang="es-ES" sz="1200" dirty="0" err="1" smtClean="0"/>
              <a:t>to</a:t>
            </a:r>
            <a:r>
              <a:rPr lang="es-ES" sz="1200" dirty="0" smtClean="0"/>
              <a:t> be </a:t>
            </a:r>
            <a:r>
              <a:rPr lang="es-ES" sz="1200" dirty="0" err="1" smtClean="0"/>
              <a:t>an</a:t>
            </a:r>
            <a:r>
              <a:rPr lang="es-ES" sz="1200" dirty="0" smtClean="0"/>
              <a:t> </a:t>
            </a:r>
            <a:r>
              <a:rPr lang="es-ES" sz="1200" dirty="0" err="1" smtClean="0"/>
              <a:t>event</a:t>
            </a:r>
            <a:r>
              <a:rPr lang="es-ES" sz="1200" dirty="0" smtClean="0"/>
              <a:t> </a:t>
            </a:r>
            <a:r>
              <a:rPr lang="es-ES" sz="1200" dirty="0" err="1" smtClean="0"/>
              <a:t>where</a:t>
            </a:r>
            <a:r>
              <a:rPr lang="es-ES" sz="1200" dirty="0" smtClean="0"/>
              <a:t> </a:t>
            </a:r>
            <a:r>
              <a:rPr lang="es-ES" sz="1200" dirty="0" err="1" smtClean="0"/>
              <a:t>someones</a:t>
            </a:r>
            <a:r>
              <a:rPr lang="es-ES" sz="1200" dirty="0" smtClean="0"/>
              <a:t> comes, </a:t>
            </a:r>
            <a:r>
              <a:rPr lang="es-ES" sz="1200" dirty="0" err="1" smtClean="0"/>
              <a:t>goes</a:t>
            </a:r>
            <a:r>
              <a:rPr lang="es-ES" sz="1200" dirty="0" smtClean="0"/>
              <a:t> up </a:t>
            </a:r>
            <a:r>
              <a:rPr lang="es-ES" sz="1200" dirty="0" err="1" smtClean="0"/>
              <a:t>on</a:t>
            </a:r>
            <a:r>
              <a:rPr lang="es-ES" sz="1200" dirty="0" smtClean="0"/>
              <a:t> </a:t>
            </a:r>
            <a:r>
              <a:rPr lang="es-ES" sz="1200" dirty="0" err="1" smtClean="0"/>
              <a:t>the</a:t>
            </a:r>
            <a:r>
              <a:rPr lang="es-ES" sz="1200" dirty="0" smtClean="0"/>
              <a:t> </a:t>
            </a:r>
            <a:r>
              <a:rPr lang="es-ES" sz="1200" dirty="0" err="1" smtClean="0"/>
              <a:t>platform</a:t>
            </a:r>
            <a:r>
              <a:rPr lang="es-ES" sz="1200" dirty="0" smtClean="0"/>
              <a:t> and </a:t>
            </a:r>
            <a:r>
              <a:rPr lang="es-ES" sz="1200" dirty="0" err="1" smtClean="0"/>
              <a:t>tell</a:t>
            </a:r>
            <a:r>
              <a:rPr lang="es-ES" sz="1200" dirty="0" smtClean="0"/>
              <a:t> </a:t>
            </a:r>
            <a:r>
              <a:rPr lang="es-ES" sz="1200" dirty="0" err="1" smtClean="0"/>
              <a:t>us</a:t>
            </a:r>
            <a:r>
              <a:rPr lang="es-ES" sz="1200" dirty="0" smtClean="0"/>
              <a:t> </a:t>
            </a:r>
            <a:r>
              <a:rPr lang="es-ES" sz="1200" dirty="0" err="1" smtClean="0"/>
              <a:t>about</a:t>
            </a:r>
            <a:r>
              <a:rPr lang="es-ES" sz="1200" dirty="0" smtClean="0"/>
              <a:t> </a:t>
            </a:r>
            <a:r>
              <a:rPr lang="es-ES" sz="1200" dirty="0" err="1" smtClean="0"/>
              <a:t>his</a:t>
            </a:r>
            <a:r>
              <a:rPr lang="es-ES" sz="1200" dirty="0" smtClean="0"/>
              <a:t> </a:t>
            </a:r>
            <a:r>
              <a:rPr lang="es-ES" sz="1200" dirty="0" err="1" smtClean="0"/>
              <a:t>life</a:t>
            </a:r>
            <a:r>
              <a:rPr lang="es-ES" sz="1200" dirty="0" smtClean="0"/>
              <a:t> </a:t>
            </a:r>
            <a:r>
              <a:rPr lang="es-ES" sz="1200" dirty="0" err="1" smtClean="0"/>
              <a:t>or</a:t>
            </a:r>
            <a:r>
              <a:rPr lang="es-ES" sz="1200" dirty="0" smtClean="0"/>
              <a:t> </a:t>
            </a:r>
            <a:r>
              <a:rPr lang="es-ES" sz="1200" dirty="0" err="1" smtClean="0"/>
              <a:t>sells</a:t>
            </a:r>
            <a:r>
              <a:rPr lang="es-ES" sz="1200" dirty="0" smtClean="0"/>
              <a:t> </a:t>
            </a:r>
            <a:r>
              <a:rPr lang="es-ES" sz="1200" dirty="0" err="1" smtClean="0"/>
              <a:t>us</a:t>
            </a:r>
            <a:r>
              <a:rPr lang="es-ES" sz="1200" dirty="0" smtClean="0"/>
              <a:t> </a:t>
            </a:r>
            <a:r>
              <a:rPr lang="es-ES" sz="1200" dirty="0" err="1" smtClean="0"/>
              <a:t>his</a:t>
            </a:r>
            <a:r>
              <a:rPr lang="es-ES" sz="1200" dirty="0" smtClean="0"/>
              <a:t> </a:t>
            </a:r>
            <a:r>
              <a:rPr lang="es-ES" sz="1200" dirty="0" err="1" smtClean="0"/>
              <a:t>last</a:t>
            </a:r>
            <a:r>
              <a:rPr lang="es-ES" sz="1200" dirty="0" smtClean="0"/>
              <a:t> </a:t>
            </a:r>
            <a:r>
              <a:rPr lang="es-ES" sz="1200" dirty="0" err="1" smtClean="0"/>
              <a:t>book</a:t>
            </a:r>
            <a:r>
              <a:rPr lang="es-ES" sz="1200" dirty="0" smtClean="0"/>
              <a:t>. </a:t>
            </a:r>
            <a:r>
              <a:rPr lang="es-ES" sz="1200" dirty="0" err="1" smtClean="0"/>
              <a:t>You</a:t>
            </a:r>
            <a:r>
              <a:rPr lang="es-ES" sz="1200" dirty="0" smtClean="0"/>
              <a:t> can </a:t>
            </a:r>
            <a:r>
              <a:rPr lang="es-ES" sz="1200" dirty="0" err="1" smtClean="0"/>
              <a:t>call</a:t>
            </a:r>
            <a:r>
              <a:rPr lang="es-ES" sz="1200" dirty="0" smtClean="0"/>
              <a:t> </a:t>
            </a:r>
            <a:r>
              <a:rPr lang="es-ES" sz="1200" dirty="0" err="1" smtClean="0"/>
              <a:t>it</a:t>
            </a:r>
            <a:r>
              <a:rPr lang="es-ES" sz="1200" dirty="0" smtClean="0"/>
              <a:t> meeting, </a:t>
            </a:r>
            <a:r>
              <a:rPr lang="es-ES" sz="1200" dirty="0" err="1" smtClean="0"/>
              <a:t>congregation</a:t>
            </a:r>
            <a:r>
              <a:rPr lang="es-ES" sz="1200" dirty="0" smtClean="0"/>
              <a:t>, </a:t>
            </a:r>
            <a:r>
              <a:rPr lang="es-ES" sz="1200" dirty="0" err="1" smtClean="0"/>
              <a:t>assembly</a:t>
            </a:r>
            <a:r>
              <a:rPr lang="es-ES" sz="1200" dirty="0" smtClean="0"/>
              <a:t>, </a:t>
            </a:r>
            <a:r>
              <a:rPr lang="es-ES" sz="1200" dirty="0" err="1" smtClean="0"/>
              <a:t>the</a:t>
            </a:r>
            <a:r>
              <a:rPr lang="es-ES" sz="1200" dirty="0" smtClean="0"/>
              <a:t> </a:t>
            </a:r>
            <a:r>
              <a:rPr lang="es-ES" sz="1200" dirty="0" err="1" smtClean="0"/>
              <a:t>name</a:t>
            </a:r>
            <a:r>
              <a:rPr lang="es-ES" sz="1200" dirty="0" smtClean="0"/>
              <a:t> </a:t>
            </a:r>
            <a:r>
              <a:rPr lang="es-ES" sz="1200" dirty="0" err="1" smtClean="0"/>
              <a:t>doesn’t</a:t>
            </a:r>
            <a:r>
              <a:rPr lang="es-ES" sz="1200" dirty="0" smtClean="0"/>
              <a:t> </a:t>
            </a:r>
            <a:r>
              <a:rPr lang="es-ES" sz="1200" dirty="0" err="1" smtClean="0"/>
              <a:t>matter</a:t>
            </a:r>
            <a:r>
              <a:rPr lang="es-ES" sz="1200" dirty="0" smtClean="0"/>
              <a:t>, </a:t>
            </a:r>
            <a:r>
              <a:rPr lang="es-ES" sz="1200" dirty="0" err="1" smtClean="0"/>
              <a:t>what</a:t>
            </a:r>
            <a:r>
              <a:rPr lang="es-ES" sz="1200" dirty="0" smtClean="0"/>
              <a:t> </a:t>
            </a:r>
            <a:r>
              <a:rPr lang="es-ES" sz="1200" dirty="0" err="1" smtClean="0"/>
              <a:t>matters</a:t>
            </a:r>
            <a:r>
              <a:rPr lang="es-ES" sz="1200" dirty="0" smtClean="0"/>
              <a:t> </a:t>
            </a:r>
            <a:r>
              <a:rPr lang="es-ES" sz="1200" dirty="0" err="1" smtClean="0"/>
              <a:t>is</a:t>
            </a:r>
            <a:r>
              <a:rPr lang="es-ES" sz="1200" dirty="0" smtClean="0"/>
              <a:t> </a:t>
            </a:r>
            <a:r>
              <a:rPr lang="es-ES" sz="1200" dirty="0" err="1" smtClean="0"/>
              <a:t>the</a:t>
            </a:r>
            <a:r>
              <a:rPr lang="es-ES" sz="1200" dirty="0" smtClean="0"/>
              <a:t> </a:t>
            </a:r>
            <a:r>
              <a:rPr lang="es-ES" sz="1200" dirty="0" err="1" smtClean="0"/>
              <a:t>content</a:t>
            </a:r>
            <a:r>
              <a:rPr lang="es-ES" sz="1200" dirty="0" smtClean="0"/>
              <a:t>. And </a:t>
            </a:r>
            <a:r>
              <a:rPr lang="es-ES" sz="1200" dirty="0" err="1" smtClean="0"/>
              <a:t>the</a:t>
            </a:r>
            <a:r>
              <a:rPr lang="es-ES" sz="1200" dirty="0" smtClean="0"/>
              <a:t> </a:t>
            </a:r>
            <a:r>
              <a:rPr lang="es-ES" sz="1200" dirty="0" err="1" smtClean="0"/>
              <a:t>content</a:t>
            </a:r>
            <a:r>
              <a:rPr lang="es-ES" sz="1200" dirty="0" smtClean="0"/>
              <a:t>, </a:t>
            </a:r>
            <a:r>
              <a:rPr lang="es-ES" sz="1200" dirty="0" err="1" smtClean="0"/>
              <a:t>we</a:t>
            </a:r>
            <a:r>
              <a:rPr lang="es-ES" sz="1200" dirty="0" smtClean="0"/>
              <a:t> </a:t>
            </a:r>
            <a:r>
              <a:rPr lang="es-ES" sz="1200" dirty="0" err="1" smtClean="0"/>
              <a:t>will</a:t>
            </a:r>
            <a:r>
              <a:rPr lang="es-ES" sz="1200" dirty="0" smtClean="0"/>
              <a:t> </a:t>
            </a:r>
            <a:r>
              <a:rPr lang="es-ES" sz="1200" dirty="0" err="1" smtClean="0"/>
              <a:t>choose</a:t>
            </a:r>
            <a:r>
              <a:rPr lang="es-ES" sz="1200" dirty="0" smtClean="0"/>
              <a:t> </a:t>
            </a:r>
            <a:r>
              <a:rPr lang="es-ES" sz="1200" dirty="0" err="1" smtClean="0"/>
              <a:t>it</a:t>
            </a:r>
            <a:r>
              <a:rPr lang="es-ES" sz="1200" dirty="0" smtClean="0"/>
              <a:t> </a:t>
            </a:r>
            <a:r>
              <a:rPr lang="es-ES" sz="1200" dirty="0" err="1" smtClean="0"/>
              <a:t>between</a:t>
            </a:r>
            <a:r>
              <a:rPr lang="es-ES" sz="1200" dirty="0" smtClean="0"/>
              <a:t> </a:t>
            </a:r>
            <a:r>
              <a:rPr lang="es-ES" sz="1200" dirty="0" err="1" smtClean="0"/>
              <a:t>us</a:t>
            </a:r>
            <a:r>
              <a:rPr lang="es-ES" sz="1200" dirty="0" smtClean="0"/>
              <a:t>, </a:t>
            </a:r>
            <a:r>
              <a:rPr lang="es-ES" sz="1200" dirty="0" err="1" smtClean="0"/>
              <a:t>because</a:t>
            </a:r>
            <a:r>
              <a:rPr lang="es-ES" sz="1200" dirty="0" smtClean="0"/>
              <a:t> </a:t>
            </a:r>
            <a:r>
              <a:rPr lang="es-ES" sz="1200" dirty="0" err="1" smtClean="0"/>
              <a:t>everyone</a:t>
            </a:r>
            <a:r>
              <a:rPr lang="es-ES" sz="1200" dirty="0" smtClean="0"/>
              <a:t> has </a:t>
            </a:r>
            <a:r>
              <a:rPr lang="es-ES" sz="1200" dirty="0" err="1" smtClean="0"/>
              <a:t>something</a:t>
            </a:r>
            <a:r>
              <a:rPr lang="es-ES" sz="1200" dirty="0" smtClean="0"/>
              <a:t> </a:t>
            </a:r>
            <a:r>
              <a:rPr lang="es-ES" sz="1200" dirty="0" err="1" smtClean="0"/>
              <a:t>interesting</a:t>
            </a:r>
            <a:r>
              <a:rPr lang="es-ES" sz="1200" dirty="0" smtClean="0"/>
              <a:t> </a:t>
            </a:r>
            <a:r>
              <a:rPr lang="es-ES" sz="1200" dirty="0" err="1" smtClean="0"/>
              <a:t>to</a:t>
            </a:r>
            <a:r>
              <a:rPr lang="es-ES" sz="1200" dirty="0" smtClean="0"/>
              <a:t> </a:t>
            </a:r>
            <a:r>
              <a:rPr lang="es-ES" sz="1200" dirty="0" err="1" smtClean="0"/>
              <a:t>tell</a:t>
            </a:r>
            <a:r>
              <a:rPr lang="es-ES" sz="1200" dirty="0" smtClean="0"/>
              <a:t>…</a:t>
            </a:r>
          </a:p>
          <a:p>
            <a:pPr algn="just"/>
            <a:endParaRPr lang="es-ES" sz="1200" dirty="0" smtClean="0"/>
          </a:p>
          <a:p>
            <a:pPr algn="just"/>
            <a:r>
              <a:rPr lang="es-ES" sz="1200" dirty="0" err="1" smtClean="0"/>
              <a:t>But</a:t>
            </a:r>
            <a:r>
              <a:rPr lang="es-ES" sz="1200" dirty="0" smtClean="0"/>
              <a:t> </a:t>
            </a:r>
            <a:r>
              <a:rPr lang="es-ES" sz="1200" dirty="0" err="1" smtClean="0"/>
              <a:t>it</a:t>
            </a:r>
            <a:r>
              <a:rPr lang="es-ES" sz="1200" dirty="0" smtClean="0"/>
              <a:t> </a:t>
            </a:r>
            <a:r>
              <a:rPr lang="es-ES" sz="1200" dirty="0" err="1" smtClean="0"/>
              <a:t>doesn’t</a:t>
            </a:r>
            <a:r>
              <a:rPr lang="es-ES" sz="1200" dirty="0" smtClean="0"/>
              <a:t> mean </a:t>
            </a:r>
            <a:r>
              <a:rPr lang="es-ES" sz="1200" dirty="0" err="1" smtClean="0"/>
              <a:t>there</a:t>
            </a:r>
            <a:r>
              <a:rPr lang="es-ES" sz="1200" dirty="0" smtClean="0"/>
              <a:t> </a:t>
            </a:r>
            <a:r>
              <a:rPr lang="es-ES" sz="1200" dirty="0" err="1" smtClean="0"/>
              <a:t>won’t</a:t>
            </a:r>
            <a:r>
              <a:rPr lang="es-ES" sz="1200" dirty="0" smtClean="0"/>
              <a:t> be </a:t>
            </a:r>
            <a:r>
              <a:rPr lang="es-ES" sz="1200" dirty="0" err="1" smtClean="0"/>
              <a:t>surprises</a:t>
            </a:r>
            <a:r>
              <a:rPr lang="es-ES" sz="1200" dirty="0" smtClean="0"/>
              <a:t>…</a:t>
            </a:r>
            <a:endParaRPr lang="es-ES" sz="1200" dirty="0" smtClean="0"/>
          </a:p>
          <a:p>
            <a:pPr algn="just"/>
            <a:endParaRPr lang="es-ES" sz="1200" dirty="0"/>
          </a:p>
          <a:p>
            <a:pPr algn="just"/>
            <a:r>
              <a:rPr lang="en-US" sz="1200" b="1" dirty="0" err="1" smtClean="0"/>
              <a:t>Crea</a:t>
            </a:r>
            <a:r>
              <a:rPr lang="en-US" sz="1200" b="1" dirty="0" err="1" smtClean="0">
                <a:solidFill>
                  <a:schemeClr val="accent6"/>
                </a:solidFill>
              </a:rPr>
              <a:t>tibi</a:t>
            </a:r>
            <a:r>
              <a:rPr lang="en-US" sz="1200" dirty="0">
                <a:solidFill>
                  <a:schemeClr val="accent6"/>
                </a:solidFill>
              </a:rPr>
              <a:t> </a:t>
            </a:r>
            <a:r>
              <a:rPr lang="en-US" sz="1200" dirty="0"/>
              <a:t>seeks to promote the creation of inspiring conversations, the generation of new </a:t>
            </a:r>
            <a:r>
              <a:rPr lang="en-US" sz="1200" dirty="0" smtClean="0"/>
              <a:t>nexus</a:t>
            </a:r>
            <a:r>
              <a:rPr lang="en-US" sz="1200" dirty="0"/>
              <a:t>, the personal growth, always under one premise: the more you offer, the more you will receive in exchange. Come to the white island and dare to know us, dare to know yourself...</a:t>
            </a:r>
            <a:endParaRPr lang="es-ES" sz="1200" dirty="0"/>
          </a:p>
          <a:p>
            <a:pPr algn="just"/>
            <a:endParaRPr lang="es-ES" sz="1200" dirty="0"/>
          </a:p>
        </p:txBody>
      </p:sp>
      <p:sp>
        <p:nvSpPr>
          <p:cNvPr id="10" name="9 Rectángulo"/>
          <p:cNvSpPr/>
          <p:nvPr/>
        </p:nvSpPr>
        <p:spPr>
          <a:xfrm>
            <a:off x="1043608" y="1876182"/>
            <a:ext cx="1814536" cy="369332"/>
          </a:xfrm>
          <a:prstGeom prst="rect">
            <a:avLst/>
          </a:prstGeom>
        </p:spPr>
        <p:txBody>
          <a:bodyPr wrap="none">
            <a:spAutoFit/>
          </a:bodyPr>
          <a:lstStyle/>
          <a:p>
            <a:r>
              <a:rPr lang="es-ES" b="1" dirty="0" err="1" smtClean="0"/>
              <a:t>What</a:t>
            </a:r>
            <a:r>
              <a:rPr lang="es-ES" b="1" dirty="0" smtClean="0"/>
              <a:t> </a:t>
            </a:r>
            <a:r>
              <a:rPr lang="es-ES" b="1" dirty="0" err="1" smtClean="0"/>
              <a:t>is</a:t>
            </a:r>
            <a:r>
              <a:rPr lang="es-ES" b="1" dirty="0" smtClean="0"/>
              <a:t> </a:t>
            </a:r>
            <a:r>
              <a:rPr lang="es-ES" b="1" dirty="0" err="1" smtClean="0"/>
              <a:t>Creat</a:t>
            </a:r>
            <a:r>
              <a:rPr lang="es-ES" b="1" dirty="0" err="1" smtClean="0">
                <a:solidFill>
                  <a:srgbClr val="E48C0A"/>
                </a:solidFill>
              </a:rPr>
              <a:t>ibi</a:t>
            </a:r>
            <a:r>
              <a:rPr lang="es-ES" b="1" dirty="0" smtClean="0"/>
              <a:t>?</a:t>
            </a:r>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pic>
        <p:nvPicPr>
          <p:cNvPr id="4" name="3 Imagen"/>
          <p:cNvPicPr>
            <a:picLocks noChangeAspect="1"/>
          </p:cNvPicPr>
          <p:nvPr/>
        </p:nvPicPr>
        <p:blipFill rotWithShape="1">
          <a:blip r:embed="rId9" cstate="print">
            <a:extLst>
              <a:ext uri="{28A0092B-C50C-407E-A947-70E740481C1C}">
                <a14:useLocalDpi xmlns:a14="http://schemas.microsoft.com/office/drawing/2010/main" val="0"/>
              </a:ext>
            </a:extLst>
          </a:blip>
          <a:srcRect l="23786" t="23289" r="31262" b="30396"/>
          <a:stretch/>
        </p:blipFill>
        <p:spPr>
          <a:xfrm>
            <a:off x="107504" y="2276872"/>
            <a:ext cx="2431840" cy="1771343"/>
          </a:xfrm>
          <a:prstGeom prst="rect">
            <a:avLst/>
          </a:prstGeom>
        </p:spPr>
      </p:pic>
      <p:pic>
        <p:nvPicPr>
          <p:cNvPr id="5" name="4 Imagen"/>
          <p:cNvPicPr>
            <a:picLocks noChangeAspect="1"/>
          </p:cNvPicPr>
          <p:nvPr/>
        </p:nvPicPr>
        <p:blipFill rotWithShape="1">
          <a:blip r:embed="rId10" cstate="print">
            <a:extLst>
              <a:ext uri="{28A0092B-C50C-407E-A947-70E740481C1C}">
                <a14:useLocalDpi xmlns:a14="http://schemas.microsoft.com/office/drawing/2010/main" val="0"/>
              </a:ext>
            </a:extLst>
          </a:blip>
          <a:srcRect l="24890" t="23289" r="32331" b="33692"/>
          <a:stretch/>
        </p:blipFill>
        <p:spPr>
          <a:xfrm>
            <a:off x="251520" y="4509120"/>
            <a:ext cx="2394529" cy="1702295"/>
          </a:xfrm>
          <a:prstGeom prst="rect">
            <a:avLst/>
          </a:prstGeom>
        </p:spPr>
      </p:pic>
      <p:pic>
        <p:nvPicPr>
          <p:cNvPr id="15" name="14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641748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p:cNvSpPr txBox="1"/>
          <p:nvPr/>
        </p:nvSpPr>
        <p:spPr>
          <a:xfrm>
            <a:off x="2915816" y="2335520"/>
            <a:ext cx="5465407" cy="2123658"/>
          </a:xfrm>
          <a:prstGeom prst="rect">
            <a:avLst/>
          </a:prstGeom>
          <a:noFill/>
        </p:spPr>
        <p:txBody>
          <a:bodyPr wrap="square" rtlCol="0">
            <a:spAutoFit/>
          </a:bodyPr>
          <a:lstStyle/>
          <a:p>
            <a:r>
              <a:rPr lang="en-US" sz="1200" dirty="0"/>
              <a:t>For your personal cash, the better solution would be to share a double room, if you come with another person, perfect! If you come alone but if you don’t matter about sharing a room, tell us and very gladly we will deal with suiting the rooms with other crazy people who are also ok. Moreover, it will be a way to contribute to </a:t>
            </a:r>
            <a:r>
              <a:rPr lang="en-US" sz="1200" b="1" dirty="0" err="1"/>
              <a:t>Creat</a:t>
            </a:r>
            <a:r>
              <a:rPr lang="en-US" sz="1200" b="1" dirty="0" err="1">
                <a:solidFill>
                  <a:schemeClr val="accent6"/>
                </a:solidFill>
              </a:rPr>
              <a:t>ibi</a:t>
            </a:r>
            <a:r>
              <a:rPr lang="en-US" sz="1200" b="1" dirty="0">
                <a:solidFill>
                  <a:schemeClr val="accent6"/>
                </a:solidFill>
              </a:rPr>
              <a:t> </a:t>
            </a:r>
            <a:r>
              <a:rPr lang="en-US" sz="1200" dirty="0"/>
              <a:t>philosophy, it deals with SHARING (ideas, opinions, points of view… and why not a room</a:t>
            </a:r>
            <a:r>
              <a:rPr lang="en-US" sz="1200" dirty="0" smtClean="0"/>
              <a:t>?)</a:t>
            </a:r>
          </a:p>
          <a:p>
            <a:endParaRPr lang="fr-FR" sz="1200" dirty="0"/>
          </a:p>
          <a:p>
            <a:r>
              <a:rPr lang="en-US" sz="1200" dirty="0"/>
              <a:t>For sure, the ones who subscribe to share a room and let the room distribution in our hands, you have to consider the possibility that we don’t achieve to find you another attendee (because you are an odd number, </a:t>
            </a:r>
            <a:r>
              <a:rPr lang="en-US" sz="1200" dirty="0" err="1"/>
              <a:t>bla</a:t>
            </a:r>
            <a:r>
              <a:rPr lang="en-US" sz="1200" dirty="0"/>
              <a:t> </a:t>
            </a:r>
            <a:r>
              <a:rPr lang="en-US" sz="1200" dirty="0" err="1"/>
              <a:t>bla</a:t>
            </a:r>
            <a:r>
              <a:rPr lang="en-US" sz="1200" dirty="0"/>
              <a:t> </a:t>
            </a:r>
            <a:r>
              <a:rPr lang="en-US" sz="1200" dirty="0" err="1"/>
              <a:t>bla</a:t>
            </a:r>
            <a:r>
              <a:rPr lang="en-US" sz="1200" dirty="0"/>
              <a:t>…), the price difference between the individual room and the double, you will have to pay it yourself. </a:t>
            </a:r>
            <a:endParaRPr lang="fr-FR" sz="1200" dirty="0"/>
          </a:p>
        </p:txBody>
      </p:sp>
      <p:pic>
        <p:nvPicPr>
          <p:cNvPr id="8" name="7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9" name="8 Grupo"/>
          <p:cNvGrpSpPr/>
          <p:nvPr/>
        </p:nvGrpSpPr>
        <p:grpSpPr>
          <a:xfrm>
            <a:off x="-993" y="0"/>
            <a:ext cx="9144994" cy="1702315"/>
            <a:chOff x="-993" y="-1"/>
            <a:chExt cx="9144994" cy="1702315"/>
          </a:xfrm>
        </p:grpSpPr>
        <p:pic>
          <p:nvPicPr>
            <p:cNvPr id="10" name="9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11" name="10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12" name="11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13" name="12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14" name="13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5" name="1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16" name="1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5536" y="2597450"/>
            <a:ext cx="2303941" cy="3135806"/>
          </a:xfrm>
          <a:prstGeom prst="rect">
            <a:avLst/>
          </a:prstGeom>
        </p:spPr>
      </p:pic>
    </p:spTree>
    <p:extLst>
      <p:ext uri="{BB962C8B-B14F-4D97-AF65-F5344CB8AC3E}">
        <p14:creationId xmlns:p14="http://schemas.microsoft.com/office/powerpoint/2010/main" val="632676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1847237" cy="369332"/>
          </a:xfrm>
          <a:prstGeom prst="rect">
            <a:avLst/>
          </a:prstGeom>
        </p:spPr>
        <p:txBody>
          <a:bodyPr wrap="none">
            <a:spAutoFit/>
          </a:bodyPr>
          <a:lstStyle/>
          <a:p>
            <a:r>
              <a:rPr lang="es-ES" b="1" dirty="0" err="1" smtClean="0"/>
              <a:t>Program</a:t>
            </a:r>
            <a:r>
              <a:rPr lang="es-ES" b="1" dirty="0" smtClean="0"/>
              <a:t> </a:t>
            </a:r>
            <a:r>
              <a:rPr lang="es-ES" b="1" dirty="0" err="1"/>
              <a:t>Creat</a:t>
            </a:r>
            <a:r>
              <a:rPr lang="es-ES" b="1" dirty="0" err="1">
                <a:solidFill>
                  <a:srgbClr val="E48C0A"/>
                </a:solidFill>
              </a:rPr>
              <a:t>ibi</a:t>
            </a:r>
            <a:r>
              <a:rPr lang="es-ES" b="1" dirty="0" smtClean="0"/>
              <a:t> </a:t>
            </a:r>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843808" y="2942942"/>
            <a:ext cx="5544616" cy="1569660"/>
          </a:xfrm>
          <a:prstGeom prst="rect">
            <a:avLst/>
          </a:prstGeom>
          <a:noFill/>
        </p:spPr>
        <p:txBody>
          <a:bodyPr wrap="square" numCol="1" rtlCol="0">
            <a:spAutoFit/>
          </a:bodyPr>
          <a:lstStyle/>
          <a:p>
            <a:r>
              <a:rPr lang="en-US" sz="1200" dirty="0"/>
              <a:t>Yes, we already know that the term creativity is very wide and can cover many areas of knowledge! Because it is logical, you will be more interested in some than others. That's why we want you to tell us which subjects make your neurons crazier and keep shaking! Because </a:t>
            </a:r>
            <a:r>
              <a:rPr lang="en-US" sz="1200" b="1" dirty="0" err="1"/>
              <a:t>Crea</a:t>
            </a:r>
            <a:r>
              <a:rPr lang="en-US" sz="1200" b="1" dirty="0" err="1">
                <a:solidFill>
                  <a:schemeClr val="accent6"/>
                </a:solidFill>
              </a:rPr>
              <a:t>tibi</a:t>
            </a:r>
            <a:r>
              <a:rPr lang="en-US" sz="1200" dirty="0"/>
              <a:t>, we make it between all of us and for all of us</a:t>
            </a:r>
            <a:r>
              <a:rPr lang="en-US" sz="1200" dirty="0" smtClean="0"/>
              <a:t>!</a:t>
            </a:r>
          </a:p>
          <a:p>
            <a:endParaRPr lang="en-US" sz="1200" dirty="0"/>
          </a:p>
          <a:p>
            <a:r>
              <a:rPr lang="en-US" sz="1200" dirty="0" smtClean="0"/>
              <a:t>We </a:t>
            </a:r>
            <a:r>
              <a:rPr lang="en-US" sz="1200" dirty="0"/>
              <a:t>will encompass all your contributions under three more general labels, so that at the beginning of the event, you will decide in which debate you prefer to join.</a:t>
            </a:r>
          </a:p>
          <a:p>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32" y="2780928"/>
            <a:ext cx="3067590" cy="3083994"/>
          </a:xfrm>
          <a:prstGeom prst="rect">
            <a:avLst/>
          </a:prstGeom>
        </p:spPr>
      </p:pic>
    </p:spTree>
    <p:extLst>
      <p:ext uri="{BB962C8B-B14F-4D97-AF65-F5344CB8AC3E}">
        <p14:creationId xmlns:p14="http://schemas.microsoft.com/office/powerpoint/2010/main" val="1663824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817510"/>
            <a:ext cx="5544616" cy="2123658"/>
          </a:xfrm>
          <a:prstGeom prst="rect">
            <a:avLst/>
          </a:prstGeom>
          <a:noFill/>
        </p:spPr>
        <p:txBody>
          <a:bodyPr wrap="square" numCol="1" rtlCol="0">
            <a:spAutoFit/>
          </a:bodyPr>
          <a:lstStyle/>
          <a:p>
            <a:r>
              <a:rPr lang="en-US" sz="1200" b="1" dirty="0"/>
              <a:t>Light meet up:</a:t>
            </a:r>
            <a:r>
              <a:rPr lang="en-US" sz="1200" dirty="0"/>
              <a:t> a space to inspire and dazzle, where to soak up experiences and reflections. Important moments, inflexion points in life, creativity as the catalyst for change.</a:t>
            </a:r>
          </a:p>
          <a:p>
            <a:r>
              <a:rPr lang="en-US" sz="1200" dirty="0"/>
              <a:t/>
            </a:r>
            <a:br>
              <a:rPr lang="en-US" sz="1200" dirty="0"/>
            </a:br>
            <a:r>
              <a:rPr lang="en-US" sz="1200" b="1" dirty="0"/>
              <a:t>Water meet up:</a:t>
            </a:r>
            <a:r>
              <a:rPr lang="en-US" sz="1200" dirty="0"/>
              <a:t> how to work creativity efficiently, through working processes, tools and models employed in day-to-day work.</a:t>
            </a:r>
          </a:p>
          <a:p>
            <a:r>
              <a:rPr lang="en-US" sz="1200" dirty="0"/>
              <a:t/>
            </a:r>
            <a:br>
              <a:rPr lang="en-US" sz="1200" dirty="0"/>
            </a:br>
            <a:r>
              <a:rPr lang="en-US" sz="1200" b="1" dirty="0"/>
              <a:t>Soil meet up:</a:t>
            </a:r>
            <a:r>
              <a:rPr lang="en-US" sz="1200" dirty="0"/>
              <a:t> place where to know creativity in a real form to generate/solve problems. Creativity in a solid state, a space to know examples and good practices carried out.</a:t>
            </a:r>
          </a:p>
          <a:p>
            <a:pPr algn="just"/>
            <a:endParaRPr lang="es-ES" sz="1200" dirty="0"/>
          </a:p>
        </p:txBody>
      </p:sp>
      <p:sp>
        <p:nvSpPr>
          <p:cNvPr id="15" name="14 Rectángulo"/>
          <p:cNvSpPr/>
          <p:nvPr/>
        </p:nvSpPr>
        <p:spPr>
          <a:xfrm>
            <a:off x="1043608" y="1876182"/>
            <a:ext cx="1847237" cy="369332"/>
          </a:xfrm>
          <a:prstGeom prst="rect">
            <a:avLst/>
          </a:prstGeom>
        </p:spPr>
        <p:txBody>
          <a:bodyPr wrap="none">
            <a:spAutoFit/>
          </a:bodyPr>
          <a:lstStyle/>
          <a:p>
            <a:r>
              <a:rPr lang="es-ES" b="1" dirty="0" err="1" smtClean="0"/>
              <a:t>Program</a:t>
            </a:r>
            <a:r>
              <a:rPr lang="es-ES" b="1" dirty="0" smtClean="0"/>
              <a:t> </a:t>
            </a:r>
            <a:r>
              <a:rPr lang="es-ES" b="1" dirty="0" err="1" smtClean="0"/>
              <a:t>Creat</a:t>
            </a:r>
            <a:r>
              <a:rPr lang="es-ES" b="1" dirty="0" err="1" smtClean="0">
                <a:solidFill>
                  <a:srgbClr val="E48C0A"/>
                </a:solidFill>
              </a:rPr>
              <a:t>ibi</a:t>
            </a:r>
            <a:r>
              <a:rPr lang="es-ES" b="1" dirty="0" smtClean="0"/>
              <a:t> </a:t>
            </a:r>
            <a:endParaRPr lang="es-ES" b="1" dirty="0"/>
          </a:p>
        </p:txBody>
      </p:sp>
      <p:pic>
        <p:nvPicPr>
          <p:cNvPr id="16" name="15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17" name="16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932" y="2780928"/>
            <a:ext cx="3067590" cy="3083994"/>
          </a:xfrm>
          <a:prstGeom prst="rect">
            <a:avLst/>
          </a:prstGeom>
        </p:spPr>
      </p:pic>
    </p:spTree>
    <p:extLst>
      <p:ext uri="{BB962C8B-B14F-4D97-AF65-F5344CB8AC3E}">
        <p14:creationId xmlns:p14="http://schemas.microsoft.com/office/powerpoint/2010/main" val="6802381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3713822" y="3693225"/>
            <a:ext cx="4752528" cy="1569660"/>
          </a:xfrm>
          <a:prstGeom prst="rect">
            <a:avLst/>
          </a:prstGeom>
          <a:noFill/>
        </p:spPr>
        <p:txBody>
          <a:bodyPr wrap="square" numCol="1" rtlCol="0">
            <a:spAutoFit/>
          </a:bodyPr>
          <a:lstStyle/>
          <a:p>
            <a:r>
              <a:rPr lang="es-ES" sz="1200" b="1" dirty="0" err="1" smtClean="0"/>
              <a:t>Passion</a:t>
            </a:r>
            <a:r>
              <a:rPr lang="es-ES" sz="1200" b="1" dirty="0" smtClean="0"/>
              <a:t> </a:t>
            </a:r>
            <a:r>
              <a:rPr lang="es-ES" sz="1200" b="1" dirty="0" err="1"/>
              <a:t>Session</a:t>
            </a:r>
            <a:r>
              <a:rPr lang="es-ES" sz="1200" b="1" dirty="0"/>
              <a:t> </a:t>
            </a:r>
          </a:p>
          <a:p>
            <a:r>
              <a:rPr lang="es-ES" sz="1200" dirty="0" err="1" smtClean="0"/>
              <a:t>Another</a:t>
            </a:r>
            <a:r>
              <a:rPr lang="es-ES" sz="1200" dirty="0" smtClean="0"/>
              <a:t> </a:t>
            </a:r>
            <a:r>
              <a:rPr lang="es-ES" sz="1200" dirty="0" err="1" smtClean="0"/>
              <a:t>important</a:t>
            </a:r>
            <a:r>
              <a:rPr lang="es-ES" sz="1200" dirty="0" smtClean="0"/>
              <a:t> </a:t>
            </a:r>
            <a:r>
              <a:rPr lang="es-ES" sz="1200" dirty="0" err="1" smtClean="0"/>
              <a:t>part</a:t>
            </a:r>
            <a:r>
              <a:rPr lang="es-ES" sz="1200" dirty="0" smtClean="0"/>
              <a:t> of </a:t>
            </a:r>
            <a:r>
              <a:rPr lang="es-ES" sz="1200" dirty="0" err="1" smtClean="0"/>
              <a:t>Creatibi</a:t>
            </a:r>
            <a:r>
              <a:rPr lang="es-ES" sz="1200" dirty="0" smtClean="0"/>
              <a:t> </a:t>
            </a:r>
            <a:r>
              <a:rPr lang="es-ES" sz="1200" dirty="0" err="1" smtClean="0"/>
              <a:t>is</a:t>
            </a:r>
            <a:r>
              <a:rPr lang="es-ES" sz="1200" dirty="0" smtClean="0"/>
              <a:t> </a:t>
            </a:r>
            <a:r>
              <a:rPr lang="es-ES" sz="1200" dirty="0" err="1" smtClean="0"/>
              <a:t>the</a:t>
            </a:r>
            <a:r>
              <a:rPr lang="es-ES" sz="1200" dirty="0" smtClean="0"/>
              <a:t> </a:t>
            </a:r>
            <a:r>
              <a:rPr lang="es-ES" sz="1200" dirty="0" err="1" smtClean="0"/>
              <a:t>Passion</a:t>
            </a:r>
            <a:r>
              <a:rPr lang="es-ES" sz="1200" dirty="0" smtClean="0"/>
              <a:t> </a:t>
            </a:r>
            <a:r>
              <a:rPr lang="es-ES" sz="1200" dirty="0" err="1" smtClean="0"/>
              <a:t>Session</a:t>
            </a:r>
            <a:r>
              <a:rPr lang="es-ES" sz="1200" dirty="0" smtClean="0"/>
              <a:t>. </a:t>
            </a:r>
            <a:r>
              <a:rPr lang="es-ES" sz="1200" dirty="0" err="1" smtClean="0"/>
              <a:t>We</a:t>
            </a:r>
            <a:r>
              <a:rPr lang="es-ES" sz="1200" dirty="0" smtClean="0"/>
              <a:t> </a:t>
            </a:r>
            <a:r>
              <a:rPr lang="es-ES" sz="1200" dirty="0" err="1" smtClean="0"/>
              <a:t>all</a:t>
            </a:r>
            <a:r>
              <a:rPr lang="es-ES" sz="1200" dirty="0" smtClean="0"/>
              <a:t> </a:t>
            </a:r>
            <a:r>
              <a:rPr lang="es-ES" sz="1200" dirty="0" err="1" smtClean="0"/>
              <a:t>have</a:t>
            </a:r>
            <a:r>
              <a:rPr lang="es-ES" sz="1200" dirty="0" smtClean="0"/>
              <a:t> </a:t>
            </a:r>
            <a:r>
              <a:rPr lang="es-ES" sz="1200" dirty="0" err="1" smtClean="0"/>
              <a:t>one</a:t>
            </a:r>
            <a:r>
              <a:rPr lang="es-ES" sz="1200" dirty="0" smtClean="0"/>
              <a:t> </a:t>
            </a:r>
            <a:r>
              <a:rPr lang="es-ES" sz="1200" dirty="0" err="1" smtClean="0"/>
              <a:t>or</a:t>
            </a:r>
            <a:r>
              <a:rPr lang="es-ES" sz="1200" dirty="0" smtClean="0"/>
              <a:t> </a:t>
            </a:r>
            <a:r>
              <a:rPr lang="es-ES" sz="1200" dirty="0" err="1" smtClean="0"/>
              <a:t>some</a:t>
            </a:r>
            <a:r>
              <a:rPr lang="es-ES" sz="1200" dirty="0" smtClean="0"/>
              <a:t> </a:t>
            </a:r>
            <a:r>
              <a:rPr lang="es-ES" sz="1200" dirty="0" err="1" smtClean="0"/>
              <a:t>passions</a:t>
            </a:r>
            <a:r>
              <a:rPr lang="es-ES" sz="1200" dirty="0" smtClean="0"/>
              <a:t> in </a:t>
            </a:r>
            <a:r>
              <a:rPr lang="es-ES" sz="1200" dirty="0" err="1" smtClean="0"/>
              <a:t>our</a:t>
            </a:r>
            <a:r>
              <a:rPr lang="es-ES" sz="1200" dirty="0" smtClean="0"/>
              <a:t> </a:t>
            </a:r>
            <a:r>
              <a:rPr lang="es-ES" sz="1200" dirty="0" err="1" smtClean="0"/>
              <a:t>life</a:t>
            </a:r>
            <a:r>
              <a:rPr lang="es-ES" sz="1200" dirty="0" smtClean="0"/>
              <a:t>, and </a:t>
            </a:r>
            <a:r>
              <a:rPr lang="es-ES" sz="1200" dirty="0" err="1" smtClean="0"/>
              <a:t>we</a:t>
            </a:r>
            <a:r>
              <a:rPr lang="es-ES" sz="1200" dirty="0" smtClean="0"/>
              <a:t> </a:t>
            </a:r>
            <a:r>
              <a:rPr lang="es-ES" sz="1200" dirty="0" err="1" smtClean="0"/>
              <a:t>want</a:t>
            </a:r>
            <a:r>
              <a:rPr lang="es-ES" sz="1200" dirty="0" smtClean="0"/>
              <a:t> </a:t>
            </a:r>
            <a:r>
              <a:rPr lang="es-ES" sz="1200" dirty="0" err="1" smtClean="0"/>
              <a:t>you</a:t>
            </a:r>
            <a:r>
              <a:rPr lang="es-ES" sz="1200" dirty="0" smtClean="0"/>
              <a:t> </a:t>
            </a:r>
            <a:r>
              <a:rPr lang="es-ES" sz="1200" dirty="0" err="1" smtClean="0"/>
              <a:t>to</a:t>
            </a:r>
            <a:r>
              <a:rPr lang="es-ES" sz="1200" dirty="0" smtClean="0"/>
              <a:t> share </a:t>
            </a:r>
            <a:r>
              <a:rPr lang="es-ES" sz="1200" dirty="0" err="1" smtClean="0"/>
              <a:t>it</a:t>
            </a:r>
            <a:r>
              <a:rPr lang="es-ES" sz="1200" dirty="0" smtClean="0"/>
              <a:t> </a:t>
            </a:r>
            <a:r>
              <a:rPr lang="es-ES" sz="1200" dirty="0" err="1" smtClean="0"/>
              <a:t>with</a:t>
            </a:r>
            <a:r>
              <a:rPr lang="es-ES" sz="1200" dirty="0" smtClean="0"/>
              <a:t> </a:t>
            </a:r>
            <a:r>
              <a:rPr lang="es-ES" sz="1200" dirty="0" err="1" smtClean="0"/>
              <a:t>us</a:t>
            </a:r>
            <a:r>
              <a:rPr lang="es-ES" sz="1200" dirty="0" smtClean="0"/>
              <a:t>. Stand up and </a:t>
            </a:r>
            <a:r>
              <a:rPr lang="es-ES" sz="1200" dirty="0" err="1" smtClean="0"/>
              <a:t>tell</a:t>
            </a:r>
            <a:r>
              <a:rPr lang="es-ES" sz="1200" dirty="0" smtClean="0"/>
              <a:t> </a:t>
            </a:r>
            <a:r>
              <a:rPr lang="es-ES" sz="1200" dirty="0" err="1" smtClean="0"/>
              <a:t>us</a:t>
            </a:r>
            <a:r>
              <a:rPr lang="es-ES" sz="1200" dirty="0" smtClean="0"/>
              <a:t> in 5 minutes </a:t>
            </a:r>
            <a:r>
              <a:rPr lang="es-ES" sz="1200" dirty="0" err="1" smtClean="0"/>
              <a:t>what</a:t>
            </a:r>
            <a:r>
              <a:rPr lang="es-ES" sz="1200" dirty="0" smtClean="0"/>
              <a:t> </a:t>
            </a:r>
            <a:r>
              <a:rPr lang="es-ES" sz="1200" dirty="0" err="1" smtClean="0"/>
              <a:t>we</a:t>
            </a:r>
            <a:r>
              <a:rPr lang="es-ES" sz="1200" dirty="0" smtClean="0"/>
              <a:t> are </a:t>
            </a:r>
            <a:r>
              <a:rPr lang="es-ES" sz="1200" dirty="0" err="1" smtClean="0"/>
              <a:t>losing</a:t>
            </a:r>
            <a:r>
              <a:rPr lang="es-ES" sz="1200" dirty="0" smtClean="0"/>
              <a:t>. And </a:t>
            </a:r>
            <a:r>
              <a:rPr lang="es-ES" sz="1200" dirty="0" err="1" smtClean="0"/>
              <a:t>this</a:t>
            </a:r>
            <a:r>
              <a:rPr lang="es-ES" sz="1200" dirty="0" smtClean="0"/>
              <a:t> </a:t>
            </a:r>
            <a:r>
              <a:rPr lang="es-ES" sz="1200" dirty="0" err="1" smtClean="0"/>
              <a:t>is</a:t>
            </a:r>
            <a:r>
              <a:rPr lang="es-ES" sz="1200" dirty="0" smtClean="0"/>
              <a:t> </a:t>
            </a:r>
            <a:r>
              <a:rPr lang="es-ES" sz="1200" dirty="0" err="1" smtClean="0"/>
              <a:t>only</a:t>
            </a:r>
            <a:r>
              <a:rPr lang="es-ES" sz="1200" dirty="0" smtClean="0"/>
              <a:t> </a:t>
            </a:r>
            <a:r>
              <a:rPr lang="es-ES" sz="1200" dirty="0" err="1" smtClean="0"/>
              <a:t>the</a:t>
            </a:r>
            <a:r>
              <a:rPr lang="es-ES" sz="1200" dirty="0" smtClean="0"/>
              <a:t> </a:t>
            </a:r>
            <a:r>
              <a:rPr lang="es-ES" sz="1200" dirty="0" err="1" smtClean="0"/>
              <a:t>beginning</a:t>
            </a:r>
            <a:r>
              <a:rPr lang="es-ES" sz="1200" dirty="0" smtClean="0"/>
              <a:t>…</a:t>
            </a:r>
            <a:endParaRPr lang="es-ES" sz="1200" dirty="0" smtClean="0"/>
          </a:p>
          <a:p>
            <a:r>
              <a:rPr lang="en-US" sz="1200" dirty="0"/>
              <a:t>Remember, everything depends on the attendees' energy and implication, that is to say </a:t>
            </a:r>
            <a:r>
              <a:rPr lang="en-US" sz="1200" b="1" dirty="0"/>
              <a:t>on you</a:t>
            </a:r>
            <a:r>
              <a:rPr lang="en-US" sz="1200" dirty="0"/>
              <a:t>. That's why we know it is going to work!</a:t>
            </a:r>
          </a:p>
          <a:p>
            <a:pPr algn="just"/>
            <a:endParaRPr lang="es-ES" sz="1200" dirty="0"/>
          </a:p>
        </p:txBody>
      </p:sp>
      <p:sp>
        <p:nvSpPr>
          <p:cNvPr id="19" name="18 Rectángulo"/>
          <p:cNvSpPr/>
          <p:nvPr/>
        </p:nvSpPr>
        <p:spPr>
          <a:xfrm>
            <a:off x="1043608" y="1876182"/>
            <a:ext cx="1847237" cy="369332"/>
          </a:xfrm>
          <a:prstGeom prst="rect">
            <a:avLst/>
          </a:prstGeom>
        </p:spPr>
        <p:txBody>
          <a:bodyPr wrap="none">
            <a:spAutoFit/>
          </a:bodyPr>
          <a:lstStyle/>
          <a:p>
            <a:r>
              <a:rPr lang="es-ES" b="1" dirty="0" err="1" smtClean="0"/>
              <a:t>Program</a:t>
            </a:r>
            <a:r>
              <a:rPr lang="es-ES" b="1" dirty="0" smtClean="0"/>
              <a:t> </a:t>
            </a:r>
            <a:r>
              <a:rPr lang="es-ES" b="1" dirty="0" err="1"/>
              <a:t>Creat</a:t>
            </a:r>
            <a:r>
              <a:rPr lang="es-ES" b="1" dirty="0" err="1">
                <a:solidFill>
                  <a:srgbClr val="E48C0A"/>
                </a:solidFill>
              </a:rPr>
              <a:t>ibi</a:t>
            </a:r>
            <a:r>
              <a:rPr lang="es-ES" b="1" dirty="0" smtClean="0"/>
              <a:t> </a:t>
            </a:r>
            <a:endParaRPr lang="es-ES" b="1" dirty="0"/>
          </a:p>
        </p:txBody>
      </p:sp>
      <p:pic>
        <p:nvPicPr>
          <p:cNvPr id="20" name="19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0" y="3573016"/>
            <a:ext cx="3859363" cy="2243517"/>
          </a:xfrm>
          <a:prstGeom prst="rect">
            <a:avLst/>
          </a:prstGeom>
        </p:spPr>
      </p:pic>
      <p:sp>
        <p:nvSpPr>
          <p:cNvPr id="21" name="20 CuadroTexto"/>
          <p:cNvSpPr txBox="1"/>
          <p:nvPr/>
        </p:nvSpPr>
        <p:spPr>
          <a:xfrm>
            <a:off x="1043608" y="2245514"/>
            <a:ext cx="7422742" cy="1384995"/>
          </a:xfrm>
          <a:prstGeom prst="rect">
            <a:avLst/>
          </a:prstGeom>
          <a:noFill/>
        </p:spPr>
        <p:txBody>
          <a:bodyPr wrap="square" numCol="1" rtlCol="0">
            <a:spAutoFit/>
          </a:bodyPr>
          <a:lstStyle/>
          <a:p>
            <a:r>
              <a:rPr lang="en-US" sz="1200" b="1" dirty="0" err="1"/>
              <a:t>Creat</a:t>
            </a:r>
            <a:r>
              <a:rPr lang="en-US" sz="1200" b="1" dirty="0" err="1">
                <a:solidFill>
                  <a:schemeClr val="accent6"/>
                </a:solidFill>
              </a:rPr>
              <a:t>ibi</a:t>
            </a:r>
            <a:r>
              <a:rPr lang="en-US" sz="1200" b="1" dirty="0">
                <a:solidFill>
                  <a:schemeClr val="accent6"/>
                </a:solidFill>
              </a:rPr>
              <a:t> </a:t>
            </a:r>
            <a:r>
              <a:rPr lang="en-US" sz="1200" dirty="0"/>
              <a:t>deals with sharing; therefore we will find spaces where to know the others while going into detail about what we like. In short, it's an Open Space in which productive conversations are generated, and where the only norm is "The Rule of the Two feet". If you feel that this debate isn't enriching you or that you aren't contributing to the conversation, you stand up and you move to another parallel talk! That easy!</a:t>
            </a:r>
          </a:p>
          <a:p>
            <a:r>
              <a:rPr lang="en-US" sz="1200" dirty="0"/>
              <a:t>Remember, everything depends on the attendees' energy and implication, that is to say on you. That's why we know it is going to work!</a:t>
            </a:r>
          </a:p>
          <a:p>
            <a:endParaRPr lang="es-ES" sz="1200" dirty="0" smtClean="0"/>
          </a:p>
        </p:txBody>
      </p:sp>
    </p:spTree>
    <p:extLst>
      <p:ext uri="{BB962C8B-B14F-4D97-AF65-F5344CB8AC3E}">
        <p14:creationId xmlns:p14="http://schemas.microsoft.com/office/powerpoint/2010/main" val="2710286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4" name="3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55776" y="2370366"/>
            <a:ext cx="5400600" cy="3011779"/>
          </a:xfrm>
          <a:prstGeom prst="rect">
            <a:avLst/>
          </a:prstGeom>
        </p:spPr>
      </p:pic>
      <p:sp>
        <p:nvSpPr>
          <p:cNvPr id="33" name="32 CuadroTexto"/>
          <p:cNvSpPr txBox="1"/>
          <p:nvPr/>
        </p:nvSpPr>
        <p:spPr>
          <a:xfrm>
            <a:off x="2771800" y="5559623"/>
            <a:ext cx="5544616" cy="461665"/>
          </a:xfrm>
          <a:prstGeom prst="rect">
            <a:avLst/>
          </a:prstGeom>
          <a:noFill/>
        </p:spPr>
        <p:txBody>
          <a:bodyPr wrap="square" numCol="1" rtlCol="0">
            <a:spAutoFit/>
          </a:bodyPr>
          <a:lstStyle/>
          <a:p>
            <a:r>
              <a:rPr lang="es-ES" sz="1200" dirty="0"/>
              <a:t>Los horarios de las quedadas creativas serán comunicados los días previos a </a:t>
            </a:r>
            <a:r>
              <a:rPr lang="es-ES" sz="1200" b="1" dirty="0" err="1"/>
              <a:t>Creat</a:t>
            </a:r>
            <a:r>
              <a:rPr lang="es-ES" sz="1200" b="1" dirty="0" err="1">
                <a:solidFill>
                  <a:srgbClr val="E48C0A"/>
                </a:solidFill>
              </a:rPr>
              <a:t>ibi</a:t>
            </a:r>
            <a:r>
              <a:rPr lang="es-ES" sz="1200" dirty="0" smtClean="0"/>
              <a:t>. </a:t>
            </a:r>
            <a:endParaRPr lang="es-ES" sz="1200" i="1" dirty="0"/>
          </a:p>
          <a:p>
            <a:pPr algn="just"/>
            <a:endParaRPr lang="es-ES" sz="1200" dirty="0"/>
          </a:p>
        </p:txBody>
      </p:sp>
      <p:sp>
        <p:nvSpPr>
          <p:cNvPr id="42" name="41 Rectángulo"/>
          <p:cNvSpPr/>
          <p:nvPr/>
        </p:nvSpPr>
        <p:spPr>
          <a:xfrm>
            <a:off x="1043608" y="1876182"/>
            <a:ext cx="1847237" cy="369332"/>
          </a:xfrm>
          <a:prstGeom prst="rect">
            <a:avLst/>
          </a:prstGeom>
        </p:spPr>
        <p:txBody>
          <a:bodyPr wrap="none">
            <a:spAutoFit/>
          </a:bodyPr>
          <a:lstStyle/>
          <a:p>
            <a:r>
              <a:rPr lang="es-ES" b="1" dirty="0" err="1" smtClean="0"/>
              <a:t>Program</a:t>
            </a:r>
            <a:r>
              <a:rPr lang="es-ES" b="1" dirty="0" smtClean="0"/>
              <a:t> </a:t>
            </a:r>
            <a:r>
              <a:rPr lang="es-ES" b="1" dirty="0" err="1"/>
              <a:t>Creat</a:t>
            </a:r>
            <a:r>
              <a:rPr lang="es-ES" b="1" dirty="0" err="1">
                <a:solidFill>
                  <a:srgbClr val="E48C0A"/>
                </a:solidFill>
              </a:rPr>
              <a:t>ibi</a:t>
            </a:r>
            <a:r>
              <a:rPr lang="es-ES" b="1" dirty="0" smtClean="0"/>
              <a:t> </a:t>
            </a:r>
            <a:endParaRPr lang="es-ES" b="1" dirty="0"/>
          </a:p>
        </p:txBody>
      </p:sp>
      <p:pic>
        <p:nvPicPr>
          <p:cNvPr id="13" name="1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1160267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14" name="13 Rectángulo"/>
          <p:cNvSpPr/>
          <p:nvPr/>
        </p:nvSpPr>
        <p:spPr>
          <a:xfrm>
            <a:off x="1036856" y="1876377"/>
            <a:ext cx="1095172" cy="369332"/>
          </a:xfrm>
          <a:prstGeom prst="rect">
            <a:avLst/>
          </a:prstGeom>
        </p:spPr>
        <p:txBody>
          <a:bodyPr wrap="none">
            <a:spAutoFit/>
          </a:bodyPr>
          <a:lstStyle/>
          <a:p>
            <a:r>
              <a:rPr lang="es-ES" b="1" dirty="0" err="1" smtClean="0"/>
              <a:t>The</a:t>
            </a:r>
            <a:r>
              <a:rPr lang="es-ES" b="1" dirty="0" smtClean="0"/>
              <a:t> place</a:t>
            </a:r>
            <a:endParaRPr lang="es-ES" b="1" dirty="0"/>
          </a:p>
        </p:txBody>
      </p:sp>
      <p:sp>
        <p:nvSpPr>
          <p:cNvPr id="42" name="41 Rectángulo"/>
          <p:cNvSpPr/>
          <p:nvPr/>
        </p:nvSpPr>
        <p:spPr>
          <a:xfrm>
            <a:off x="570121" y="2564904"/>
            <a:ext cx="2232248" cy="1015663"/>
          </a:xfrm>
          <a:prstGeom prst="rect">
            <a:avLst/>
          </a:prstGeom>
        </p:spPr>
        <p:txBody>
          <a:bodyPr wrap="square">
            <a:spAutoFit/>
          </a:bodyPr>
          <a:lstStyle/>
          <a:p>
            <a:pPr algn="r"/>
            <a:r>
              <a:rPr lang="es-ES" sz="1200" dirty="0" err="1" smtClean="0">
                <a:cs typeface="Arial" pitchFamily="34" charset="0"/>
              </a:rPr>
              <a:t>The</a:t>
            </a:r>
            <a:r>
              <a:rPr lang="es-ES" sz="1200" dirty="0" smtClean="0">
                <a:cs typeface="Arial" pitchFamily="34" charset="0"/>
              </a:rPr>
              <a:t> </a:t>
            </a:r>
            <a:r>
              <a:rPr lang="es-ES" sz="1200" dirty="0" err="1" smtClean="0">
                <a:cs typeface="Arial" pitchFamily="34" charset="0"/>
              </a:rPr>
              <a:t>event</a:t>
            </a:r>
            <a:r>
              <a:rPr lang="es-ES" sz="1200" dirty="0" smtClean="0">
                <a:cs typeface="Arial" pitchFamily="34" charset="0"/>
              </a:rPr>
              <a:t> </a:t>
            </a:r>
            <a:r>
              <a:rPr lang="es-ES" sz="1200" dirty="0" err="1" smtClean="0">
                <a:cs typeface="Arial" pitchFamily="34" charset="0"/>
              </a:rPr>
              <a:t>will</a:t>
            </a:r>
            <a:r>
              <a:rPr lang="es-ES" sz="1200" dirty="0" smtClean="0">
                <a:cs typeface="Arial" pitchFamily="34" charset="0"/>
              </a:rPr>
              <a:t> </a:t>
            </a:r>
            <a:r>
              <a:rPr lang="es-ES" sz="1200" dirty="0" err="1" smtClean="0">
                <a:cs typeface="Arial" pitchFamily="34" charset="0"/>
              </a:rPr>
              <a:t>take</a:t>
            </a:r>
            <a:r>
              <a:rPr lang="es-ES" sz="1200" dirty="0" smtClean="0">
                <a:cs typeface="Arial" pitchFamily="34" charset="0"/>
              </a:rPr>
              <a:t> place in </a:t>
            </a:r>
            <a:r>
              <a:rPr lang="es-ES" sz="1200" dirty="0" err="1" smtClean="0">
                <a:cs typeface="Arial" pitchFamily="34" charset="0"/>
              </a:rPr>
              <a:t>the</a:t>
            </a:r>
            <a:r>
              <a:rPr lang="es-ES" sz="1200" dirty="0" smtClean="0">
                <a:cs typeface="Arial" pitchFamily="34" charset="0"/>
              </a:rPr>
              <a:t> </a:t>
            </a:r>
            <a:r>
              <a:rPr lang="es-ES" sz="1200" dirty="0" err="1" smtClean="0">
                <a:cs typeface="Arial" pitchFamily="34" charset="0"/>
              </a:rPr>
              <a:t>beautiful</a:t>
            </a:r>
            <a:r>
              <a:rPr lang="es-ES" sz="1200" dirty="0" smtClean="0">
                <a:cs typeface="Arial" pitchFamily="34" charset="0"/>
              </a:rPr>
              <a:t> </a:t>
            </a:r>
            <a:r>
              <a:rPr lang="es-ES" sz="1200" b="1" dirty="0" smtClean="0">
                <a:cs typeface="Arial" pitchFamily="34" charset="0"/>
              </a:rPr>
              <a:t>Convento </a:t>
            </a:r>
            <a:r>
              <a:rPr lang="es-ES" sz="1200" b="1" dirty="0" smtClean="0">
                <a:cs typeface="Arial" pitchFamily="34" charset="0"/>
              </a:rPr>
              <a:t>de los P.P. Dominicos y el Antiguo Polvorín de Ibiza, </a:t>
            </a:r>
            <a:r>
              <a:rPr lang="es-ES" sz="1200" b="1" dirty="0" err="1" smtClean="0">
                <a:cs typeface="Arial" pitchFamily="34" charset="0"/>
              </a:rPr>
              <a:t>Dalt</a:t>
            </a:r>
            <a:r>
              <a:rPr lang="es-ES" sz="1200" b="1" dirty="0" smtClean="0">
                <a:cs typeface="Arial" pitchFamily="34" charset="0"/>
              </a:rPr>
              <a:t> Vila, </a:t>
            </a:r>
            <a:r>
              <a:rPr lang="es-ES" sz="1200" dirty="0" err="1" smtClean="0">
                <a:cs typeface="Arial" pitchFamily="34" charset="0"/>
              </a:rPr>
              <a:t>an</a:t>
            </a:r>
            <a:r>
              <a:rPr lang="es-ES" sz="1200" dirty="0" smtClean="0">
                <a:cs typeface="Arial" pitchFamily="34" charset="0"/>
              </a:rPr>
              <a:t> </a:t>
            </a:r>
            <a:r>
              <a:rPr lang="es-ES" sz="1200" dirty="0" err="1" smtClean="0">
                <a:cs typeface="Arial" pitchFamily="34" charset="0"/>
              </a:rPr>
              <a:t>old</a:t>
            </a:r>
            <a:r>
              <a:rPr lang="es-ES" sz="1200" dirty="0" smtClean="0">
                <a:cs typeface="Arial" pitchFamily="34" charset="0"/>
              </a:rPr>
              <a:t> </a:t>
            </a:r>
            <a:r>
              <a:rPr lang="es-ES" sz="1200" dirty="0" err="1" smtClean="0">
                <a:cs typeface="Arial" pitchFamily="34" charset="0"/>
              </a:rPr>
              <a:t>borroug</a:t>
            </a:r>
            <a:r>
              <a:rPr lang="es-ES" sz="1200" dirty="0" err="1" smtClean="0">
                <a:cs typeface="Arial" pitchFamily="34" charset="0"/>
              </a:rPr>
              <a:t>h</a:t>
            </a:r>
            <a:r>
              <a:rPr lang="es-ES" sz="1200" dirty="0" smtClean="0">
                <a:cs typeface="Arial" pitchFamily="34" charset="0"/>
              </a:rPr>
              <a:t> of Ibiza</a:t>
            </a:r>
            <a:endParaRPr lang="es-ES" sz="1200" dirty="0">
              <a:cs typeface="Arial" pitchFamily="34" charset="0"/>
            </a:endParaRPr>
          </a:p>
        </p:txBody>
      </p:sp>
      <p:pic>
        <p:nvPicPr>
          <p:cNvPr id="17"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28808" y="4240874"/>
            <a:ext cx="2939336" cy="2204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51482" y="2707689"/>
            <a:ext cx="3239676" cy="2161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8 Conector angular"/>
          <p:cNvCxnSpPr/>
          <p:nvPr/>
        </p:nvCxnSpPr>
        <p:spPr>
          <a:xfrm rot="10800000">
            <a:off x="2778712" y="3098308"/>
            <a:ext cx="1361243" cy="1142569"/>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17 Conector angular"/>
          <p:cNvCxnSpPr>
            <a:stCxn id="33" idx="1"/>
          </p:cNvCxnSpPr>
          <p:nvPr/>
        </p:nvCxnSpPr>
        <p:spPr>
          <a:xfrm rot="10800000">
            <a:off x="2771800" y="2924945"/>
            <a:ext cx="2079683" cy="86348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2213107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14" name="13 Rectángulo"/>
          <p:cNvSpPr/>
          <p:nvPr/>
        </p:nvSpPr>
        <p:spPr>
          <a:xfrm>
            <a:off x="1043608" y="1876182"/>
            <a:ext cx="1095172" cy="369332"/>
          </a:xfrm>
          <a:prstGeom prst="rect">
            <a:avLst/>
          </a:prstGeom>
        </p:spPr>
        <p:txBody>
          <a:bodyPr wrap="none">
            <a:spAutoFit/>
          </a:bodyPr>
          <a:lstStyle/>
          <a:p>
            <a:r>
              <a:rPr lang="es-ES" b="1" dirty="0" err="1" smtClean="0"/>
              <a:t>The</a:t>
            </a:r>
            <a:r>
              <a:rPr lang="es-ES" b="1" dirty="0" smtClean="0"/>
              <a:t> place</a:t>
            </a:r>
            <a:endParaRPr lang="es-ES" b="1" dirty="0"/>
          </a:p>
        </p:txBody>
      </p:sp>
      <p:sp>
        <p:nvSpPr>
          <p:cNvPr id="15" name="14 CuadroTexto"/>
          <p:cNvSpPr txBox="1"/>
          <p:nvPr/>
        </p:nvSpPr>
        <p:spPr>
          <a:xfrm>
            <a:off x="2771800" y="2564904"/>
            <a:ext cx="5544616" cy="2308324"/>
          </a:xfrm>
          <a:prstGeom prst="rect">
            <a:avLst/>
          </a:prstGeom>
          <a:noFill/>
        </p:spPr>
        <p:txBody>
          <a:bodyPr wrap="square" numCol="1" rtlCol="0">
            <a:spAutoFit/>
          </a:bodyPr>
          <a:lstStyle/>
          <a:p>
            <a:r>
              <a:rPr lang="fr-FR" sz="1200" dirty="0" smtClean="0"/>
              <a:t>The </a:t>
            </a:r>
            <a:r>
              <a:rPr lang="fr-FR" sz="1200" dirty="0" err="1" smtClean="0"/>
              <a:t>address</a:t>
            </a:r>
            <a:r>
              <a:rPr lang="fr-FR" sz="1200" dirty="0" smtClean="0"/>
              <a:t> of the </a:t>
            </a:r>
            <a:r>
              <a:rPr lang="fr-FR" sz="1200" dirty="0" err="1" smtClean="0"/>
              <a:t>event</a:t>
            </a:r>
            <a:r>
              <a:rPr lang="fr-FR" sz="1200" dirty="0" smtClean="0"/>
              <a:t> </a:t>
            </a:r>
            <a:r>
              <a:rPr lang="fr-FR" sz="1200" dirty="0" err="1" smtClean="0"/>
              <a:t>is</a:t>
            </a:r>
            <a:r>
              <a:rPr lang="fr-FR" sz="1200" dirty="0" smtClean="0"/>
              <a:t> </a:t>
            </a:r>
            <a:r>
              <a:rPr lang="fr-FR" sz="1200" dirty="0" err="1" smtClean="0"/>
              <a:t>this</a:t>
            </a:r>
            <a:r>
              <a:rPr lang="fr-FR" sz="1200" dirty="0" smtClean="0"/>
              <a:t> one : </a:t>
            </a:r>
          </a:p>
          <a:p>
            <a:endParaRPr lang="es-ES" sz="1200" i="1" dirty="0"/>
          </a:p>
          <a:p>
            <a:r>
              <a:rPr lang="es-ES_tradnl" sz="1200" dirty="0" err="1"/>
              <a:t>Plaça</a:t>
            </a:r>
            <a:r>
              <a:rPr lang="es-ES_tradnl" sz="1200" dirty="0"/>
              <a:t> </a:t>
            </a:r>
            <a:r>
              <a:rPr lang="es-ES_tradnl" sz="1200" dirty="0" err="1"/>
              <a:t>d'Espanya</a:t>
            </a:r>
            <a:r>
              <a:rPr lang="es-ES_tradnl" sz="1200" dirty="0"/>
              <a:t>, 1</a:t>
            </a:r>
            <a:br>
              <a:rPr lang="es-ES_tradnl" sz="1200" dirty="0"/>
            </a:br>
            <a:r>
              <a:rPr lang="es-ES_tradnl" sz="1200" dirty="0"/>
              <a:t>07800 </a:t>
            </a:r>
            <a:r>
              <a:rPr lang="es-ES_tradnl" sz="1200" dirty="0" err="1"/>
              <a:t>Eivissa</a:t>
            </a:r>
            <a:r>
              <a:rPr lang="es-ES_tradnl" sz="1200" dirty="0"/>
              <a:t>,</a:t>
            </a:r>
            <a:br>
              <a:rPr lang="es-ES_tradnl" sz="1200" dirty="0"/>
            </a:br>
            <a:r>
              <a:rPr lang="es-ES_tradnl" sz="1200" dirty="0"/>
              <a:t>Islas Baleares</a:t>
            </a:r>
            <a:br>
              <a:rPr lang="es-ES_tradnl" sz="1200" dirty="0"/>
            </a:br>
            <a:endParaRPr lang="es-ES" sz="1200" i="1" dirty="0"/>
          </a:p>
          <a:p>
            <a:r>
              <a:rPr lang="es-ES_tradnl" sz="1200" dirty="0" smtClean="0"/>
              <a:t>And </a:t>
            </a:r>
            <a:r>
              <a:rPr lang="es-ES_tradnl" sz="1200" dirty="0" err="1" smtClean="0"/>
              <a:t>this</a:t>
            </a:r>
            <a:r>
              <a:rPr lang="es-ES_tradnl" sz="1200" dirty="0" smtClean="0"/>
              <a:t> </a:t>
            </a:r>
            <a:r>
              <a:rPr lang="es-ES_tradnl" sz="1200" dirty="0" err="1" smtClean="0"/>
              <a:t>is</a:t>
            </a:r>
            <a:r>
              <a:rPr lang="es-ES_tradnl" sz="1200" dirty="0" smtClean="0"/>
              <a:t> </a:t>
            </a:r>
            <a:r>
              <a:rPr lang="es-ES_tradnl" sz="1200" dirty="0" err="1" smtClean="0"/>
              <a:t>the</a:t>
            </a:r>
            <a:r>
              <a:rPr lang="es-ES_tradnl" sz="1200" dirty="0" smtClean="0"/>
              <a:t> </a:t>
            </a:r>
            <a:r>
              <a:rPr lang="es-ES_tradnl" sz="1200" dirty="0" err="1" smtClean="0"/>
              <a:t>phone</a:t>
            </a:r>
            <a:r>
              <a:rPr lang="es-ES_tradnl" sz="1200" dirty="0" smtClean="0"/>
              <a:t> </a:t>
            </a:r>
            <a:r>
              <a:rPr lang="es-ES_tradnl" sz="1200" dirty="0" err="1" smtClean="0"/>
              <a:t>number</a:t>
            </a:r>
            <a:r>
              <a:rPr lang="es-ES_tradnl" sz="1200" dirty="0" smtClean="0"/>
              <a:t> </a:t>
            </a:r>
            <a:r>
              <a:rPr lang="es-ES_tradnl" sz="1200" dirty="0" err="1" smtClean="0"/>
              <a:t>if</a:t>
            </a:r>
            <a:r>
              <a:rPr lang="es-ES_tradnl" sz="1200" dirty="0" smtClean="0"/>
              <a:t> </a:t>
            </a:r>
            <a:r>
              <a:rPr lang="es-ES_tradnl" sz="1200" dirty="0" err="1" smtClean="0"/>
              <a:t>you</a:t>
            </a:r>
            <a:r>
              <a:rPr lang="es-ES_tradnl" sz="1200" dirty="0" smtClean="0"/>
              <a:t> </a:t>
            </a:r>
            <a:r>
              <a:rPr lang="es-ES_tradnl" sz="1200" dirty="0" err="1" smtClean="0"/>
              <a:t>need</a:t>
            </a:r>
            <a:r>
              <a:rPr lang="es-ES_tradnl" sz="1200" dirty="0" smtClean="0"/>
              <a:t> </a:t>
            </a:r>
            <a:r>
              <a:rPr lang="es-ES_tradnl" sz="1200" dirty="0" err="1" smtClean="0"/>
              <a:t>it</a:t>
            </a:r>
            <a:r>
              <a:rPr lang="es-ES_tradnl" sz="1200" dirty="0" smtClean="0"/>
              <a:t> </a:t>
            </a:r>
            <a:r>
              <a:rPr lang="es-ES_tradnl" sz="1200" dirty="0"/>
              <a:t>971 39 75 </a:t>
            </a:r>
            <a:r>
              <a:rPr lang="es-ES_tradnl" sz="1200" dirty="0" smtClean="0"/>
              <a:t>00.</a:t>
            </a:r>
          </a:p>
          <a:p>
            <a:endParaRPr lang="es-ES" sz="1200" i="1" dirty="0"/>
          </a:p>
          <a:p>
            <a:r>
              <a:rPr lang="es-ES" sz="1200" dirty="0" err="1" smtClean="0"/>
              <a:t>We</a:t>
            </a:r>
            <a:r>
              <a:rPr lang="es-ES" sz="1200" dirty="0" smtClean="0"/>
              <a:t> </a:t>
            </a:r>
            <a:r>
              <a:rPr lang="es-ES" sz="1200" dirty="0" err="1" smtClean="0"/>
              <a:t>will</a:t>
            </a:r>
            <a:r>
              <a:rPr lang="es-ES" sz="1200" dirty="0" smtClean="0"/>
              <a:t> </a:t>
            </a:r>
            <a:r>
              <a:rPr lang="es-ES" sz="1200" dirty="0" err="1" smtClean="0"/>
              <a:t>propose</a:t>
            </a:r>
            <a:r>
              <a:rPr lang="es-ES" sz="1200" dirty="0" smtClean="0"/>
              <a:t> </a:t>
            </a:r>
            <a:r>
              <a:rPr lang="es-ES" sz="1200" dirty="0" err="1" smtClean="0"/>
              <a:t>you</a:t>
            </a:r>
            <a:r>
              <a:rPr lang="es-ES" sz="1200" dirty="0" smtClean="0"/>
              <a:t> </a:t>
            </a:r>
            <a:r>
              <a:rPr lang="es-ES" sz="1200" dirty="0" err="1" smtClean="0"/>
              <a:t>different</a:t>
            </a:r>
            <a:r>
              <a:rPr lang="es-ES" sz="1200" dirty="0" smtClean="0"/>
              <a:t> </a:t>
            </a:r>
            <a:r>
              <a:rPr lang="es-ES" sz="1200" dirty="0" err="1" smtClean="0"/>
              <a:t>activities</a:t>
            </a:r>
            <a:r>
              <a:rPr lang="es-ES" sz="1200" dirty="0" smtClean="0"/>
              <a:t> </a:t>
            </a:r>
            <a:r>
              <a:rPr lang="es-ES" sz="1200" dirty="0" err="1" smtClean="0"/>
              <a:t>to</a:t>
            </a:r>
            <a:r>
              <a:rPr lang="es-ES" sz="1200" dirty="0" smtClean="0"/>
              <a:t> do in </a:t>
            </a:r>
            <a:r>
              <a:rPr lang="es-ES" sz="1200" dirty="0" err="1" smtClean="0"/>
              <a:t>your</a:t>
            </a:r>
            <a:r>
              <a:rPr lang="es-ES" sz="1200" dirty="0" smtClean="0"/>
              <a:t> free time. </a:t>
            </a:r>
            <a:r>
              <a:rPr lang="es-ES" sz="1200" dirty="0" err="1" smtClean="0"/>
              <a:t>If</a:t>
            </a:r>
            <a:r>
              <a:rPr lang="es-ES" sz="1200" dirty="0" smtClean="0"/>
              <a:t> </a:t>
            </a:r>
            <a:r>
              <a:rPr lang="es-ES" sz="1200" dirty="0" err="1" smtClean="0"/>
              <a:t>you</a:t>
            </a:r>
            <a:r>
              <a:rPr lang="es-ES" sz="1200" dirty="0" smtClean="0"/>
              <a:t> </a:t>
            </a:r>
            <a:r>
              <a:rPr lang="es-ES" sz="1200" dirty="0" err="1" smtClean="0"/>
              <a:t>want</a:t>
            </a:r>
            <a:r>
              <a:rPr lang="es-ES" sz="1200" dirty="0" smtClean="0"/>
              <a:t> </a:t>
            </a:r>
            <a:r>
              <a:rPr lang="es-ES" sz="1200" dirty="0" err="1" smtClean="0"/>
              <a:t>to</a:t>
            </a:r>
            <a:r>
              <a:rPr lang="es-ES" sz="1200" dirty="0" smtClean="0"/>
              <a:t> do </a:t>
            </a:r>
            <a:r>
              <a:rPr lang="es-ES" sz="1200" dirty="0" err="1" smtClean="0"/>
              <a:t>them</a:t>
            </a:r>
            <a:r>
              <a:rPr lang="es-ES" sz="1200" dirty="0" smtClean="0"/>
              <a:t> </a:t>
            </a:r>
            <a:r>
              <a:rPr lang="es-ES" sz="1200" dirty="0" err="1" smtClean="0"/>
              <a:t>on</a:t>
            </a:r>
            <a:r>
              <a:rPr lang="es-ES" sz="1200" dirty="0" smtClean="0"/>
              <a:t> </a:t>
            </a:r>
            <a:r>
              <a:rPr lang="es-ES" sz="1200" dirty="0" err="1" smtClean="0"/>
              <a:t>your</a:t>
            </a:r>
            <a:r>
              <a:rPr lang="es-ES" sz="1200" dirty="0" smtClean="0"/>
              <a:t> </a:t>
            </a:r>
            <a:r>
              <a:rPr lang="es-ES" sz="1200" dirty="0" err="1" smtClean="0"/>
              <a:t>own</a:t>
            </a:r>
            <a:r>
              <a:rPr lang="es-ES" sz="1200" dirty="0" smtClean="0"/>
              <a:t>, </a:t>
            </a:r>
            <a:r>
              <a:rPr lang="es-ES" sz="1200" dirty="0" err="1" smtClean="0"/>
              <a:t>here</a:t>
            </a:r>
            <a:r>
              <a:rPr lang="es-ES" sz="1200" dirty="0" smtClean="0"/>
              <a:t> are </a:t>
            </a:r>
            <a:r>
              <a:rPr lang="es-ES" sz="1200" dirty="0" err="1" smtClean="0"/>
              <a:t>our</a:t>
            </a:r>
            <a:r>
              <a:rPr lang="es-ES" sz="1200" dirty="0" smtClean="0"/>
              <a:t> </a:t>
            </a:r>
            <a:r>
              <a:rPr lang="es-ES" sz="1200" dirty="0" err="1" smtClean="0"/>
              <a:t>suggestions</a:t>
            </a:r>
            <a:r>
              <a:rPr lang="es-ES" sz="1200" i="1" dirty="0" smtClean="0"/>
              <a:t>:</a:t>
            </a:r>
            <a:endParaRPr lang="es-ES" sz="1200" i="1" dirty="0"/>
          </a:p>
          <a:p>
            <a:pPr algn="just"/>
            <a:endParaRPr lang="es-ES" sz="1200" dirty="0"/>
          </a:p>
          <a:p>
            <a:pPr algn="just"/>
            <a:endParaRPr lang="es-ES" sz="1200" dirty="0"/>
          </a:p>
        </p:txBody>
      </p:sp>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rotWithShape="1">
          <a:blip r:embed="rId10" cstate="print">
            <a:extLst>
              <a:ext uri="{28A0092B-C50C-407E-A947-70E740481C1C}">
                <a14:useLocalDpi xmlns:a14="http://schemas.microsoft.com/office/drawing/2010/main" val="0"/>
              </a:ext>
            </a:extLst>
          </a:blip>
          <a:srcRect l="14335"/>
          <a:stretch/>
        </p:blipFill>
        <p:spPr>
          <a:xfrm>
            <a:off x="0" y="3356992"/>
            <a:ext cx="2808312" cy="2627106"/>
          </a:xfrm>
          <a:prstGeom prst="rect">
            <a:avLst/>
          </a:prstGeom>
        </p:spPr>
      </p:pic>
    </p:spTree>
    <p:extLst>
      <p:ext uri="{BB962C8B-B14F-4D97-AF65-F5344CB8AC3E}">
        <p14:creationId xmlns:p14="http://schemas.microsoft.com/office/powerpoint/2010/main" val="1605712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70137" cy="369332"/>
          </a:xfrm>
          <a:prstGeom prst="rect">
            <a:avLst/>
          </a:prstGeom>
        </p:spPr>
        <p:txBody>
          <a:bodyPr wrap="none">
            <a:spAutoFit/>
          </a:bodyPr>
          <a:lstStyle/>
          <a:p>
            <a:r>
              <a:rPr lang="es-ES" b="1" dirty="0" err="1" smtClean="0">
                <a:solidFill>
                  <a:schemeClr val="tx1">
                    <a:lumMod val="95000"/>
                    <a:lumOff val="5000"/>
                  </a:schemeClr>
                </a:solidFill>
              </a:rPr>
              <a:t>Beaches</a:t>
            </a:r>
            <a:endParaRPr lang="es-ES" b="1" dirty="0"/>
          </a:p>
        </p:txBody>
      </p:sp>
      <p:sp>
        <p:nvSpPr>
          <p:cNvPr id="18" name="17 CuadroTexto"/>
          <p:cNvSpPr txBox="1"/>
          <p:nvPr/>
        </p:nvSpPr>
        <p:spPr>
          <a:xfrm>
            <a:off x="2771800" y="2348880"/>
            <a:ext cx="5832648" cy="2308324"/>
          </a:xfrm>
          <a:prstGeom prst="rect">
            <a:avLst/>
          </a:prstGeom>
          <a:noFill/>
        </p:spPr>
        <p:txBody>
          <a:bodyPr wrap="square" numCol="1" rtlCol="0">
            <a:spAutoFit/>
          </a:bodyPr>
          <a:lstStyle/>
          <a:p>
            <a:r>
              <a:rPr lang="es-ES" sz="1200" dirty="0"/>
              <a:t>Ibiza </a:t>
            </a:r>
            <a:r>
              <a:rPr lang="es-ES" sz="1200" dirty="0" smtClean="0"/>
              <a:t>has </a:t>
            </a:r>
            <a:r>
              <a:rPr lang="es-ES" sz="1200" dirty="0" err="1" smtClean="0"/>
              <a:t>an</a:t>
            </a:r>
            <a:r>
              <a:rPr lang="es-ES" sz="1200" dirty="0"/>
              <a:t> </a:t>
            </a:r>
            <a:r>
              <a:rPr lang="es-ES" sz="1200" dirty="0" err="1" smtClean="0"/>
              <a:t>impressive</a:t>
            </a:r>
            <a:r>
              <a:rPr lang="es-ES" sz="1200" dirty="0" smtClean="0"/>
              <a:t> </a:t>
            </a:r>
            <a:r>
              <a:rPr lang="es-ES" sz="1200" dirty="0" err="1" smtClean="0"/>
              <a:t>number</a:t>
            </a:r>
            <a:r>
              <a:rPr lang="es-ES" sz="1200" dirty="0" smtClean="0"/>
              <a:t> of </a:t>
            </a:r>
            <a:r>
              <a:rPr lang="es-ES" sz="1200" dirty="0" err="1" smtClean="0"/>
              <a:t>beaches</a:t>
            </a:r>
            <a:r>
              <a:rPr lang="es-ES" sz="1200" dirty="0" smtClean="0"/>
              <a:t>, </a:t>
            </a:r>
            <a:r>
              <a:rPr lang="es-ES" sz="1200" dirty="0" err="1" smtClean="0"/>
              <a:t>here</a:t>
            </a:r>
            <a:r>
              <a:rPr lang="es-ES" sz="1200" dirty="0" smtClean="0"/>
              <a:t> are </a:t>
            </a:r>
            <a:r>
              <a:rPr lang="es-ES" sz="1200" dirty="0" err="1" smtClean="0"/>
              <a:t>the</a:t>
            </a:r>
            <a:r>
              <a:rPr lang="es-ES" sz="1200" dirty="0" smtClean="0"/>
              <a:t> more </a:t>
            </a:r>
            <a:r>
              <a:rPr lang="es-ES" sz="1200" dirty="0" err="1" smtClean="0"/>
              <a:t>famous</a:t>
            </a:r>
            <a:r>
              <a:rPr lang="es-ES" sz="1200" dirty="0" smtClean="0"/>
              <a:t> :</a:t>
            </a:r>
            <a:endParaRPr lang="es-ES" sz="1200" dirty="0"/>
          </a:p>
          <a:p>
            <a:r>
              <a:rPr lang="es-ES" sz="1200" dirty="0"/>
              <a:t> </a:t>
            </a:r>
          </a:p>
          <a:p>
            <a:pPr marL="355600" lvl="0" indent="-177800">
              <a:buFont typeface="Wingdings" pitchFamily="2" charset="2"/>
              <a:buChar char="§"/>
            </a:pPr>
            <a:r>
              <a:rPr lang="es-ES" sz="1200" dirty="0"/>
              <a:t>La playa </a:t>
            </a:r>
            <a:r>
              <a:rPr lang="es-ES" sz="1200" b="1" dirty="0" err="1" smtClean="0"/>
              <a:t>d</a:t>
            </a:r>
            <a:r>
              <a:rPr lang="es-ES" sz="1200" dirty="0" err="1" smtClean="0"/>
              <a:t>’</a:t>
            </a:r>
            <a:r>
              <a:rPr lang="es-ES" sz="1200" b="1" dirty="0" err="1"/>
              <a:t>e</a:t>
            </a:r>
            <a:r>
              <a:rPr lang="es-ES" sz="1200" b="1" dirty="0" err="1" smtClean="0"/>
              <a:t>n</a:t>
            </a:r>
            <a:r>
              <a:rPr lang="es-ES" sz="1200" b="1" dirty="0" smtClean="0"/>
              <a:t> </a:t>
            </a:r>
            <a:r>
              <a:rPr lang="es-ES" sz="1200" b="1" dirty="0"/>
              <a:t>Bossa</a:t>
            </a:r>
            <a:r>
              <a:rPr lang="es-ES" sz="1200" dirty="0" smtClean="0"/>
              <a:t>, y </a:t>
            </a:r>
            <a:r>
              <a:rPr lang="es-ES" sz="1200" b="1" dirty="0"/>
              <a:t>L</a:t>
            </a:r>
            <a:r>
              <a:rPr lang="es-ES" sz="1200" b="1" dirty="0" smtClean="0"/>
              <a:t>as Salinas </a:t>
            </a:r>
            <a:r>
              <a:rPr lang="es-ES" sz="1200" dirty="0" smtClean="0"/>
              <a:t>in </a:t>
            </a:r>
            <a:r>
              <a:rPr lang="es-ES" sz="1200" dirty="0" err="1" smtClean="0"/>
              <a:t>the</a:t>
            </a:r>
            <a:r>
              <a:rPr lang="es-ES" sz="1200" dirty="0" smtClean="0"/>
              <a:t> </a:t>
            </a:r>
            <a:r>
              <a:rPr lang="es-ES" sz="1200" dirty="0" err="1" smtClean="0"/>
              <a:t>south</a:t>
            </a:r>
            <a:endParaRPr lang="es-ES" sz="1200" dirty="0" smtClean="0"/>
          </a:p>
          <a:p>
            <a:pPr marL="355600" lvl="0" indent="-177800">
              <a:buFont typeface="Wingdings" pitchFamily="2" charset="2"/>
              <a:buChar char="§"/>
            </a:pPr>
            <a:r>
              <a:rPr lang="es-ES" sz="1200" dirty="0" smtClean="0"/>
              <a:t>La </a:t>
            </a:r>
            <a:r>
              <a:rPr lang="es-ES" sz="1200" b="1" dirty="0"/>
              <a:t>Cala </a:t>
            </a:r>
            <a:r>
              <a:rPr lang="es-ES" sz="1200" b="1" dirty="0" err="1" smtClean="0"/>
              <a:t>Talamaca</a:t>
            </a:r>
            <a:r>
              <a:rPr lang="es-ES" sz="1200" b="1" dirty="0" smtClean="0"/>
              <a:t> </a:t>
            </a:r>
            <a:r>
              <a:rPr lang="es-ES" sz="1200" dirty="0" err="1" smtClean="0"/>
              <a:t>close</a:t>
            </a:r>
            <a:r>
              <a:rPr lang="es-ES" sz="1200" dirty="0" smtClean="0"/>
              <a:t> </a:t>
            </a:r>
            <a:r>
              <a:rPr lang="es-ES" sz="1200" dirty="0" err="1" smtClean="0"/>
              <a:t>to</a:t>
            </a:r>
            <a:r>
              <a:rPr lang="es-ES" sz="1200" dirty="0" smtClean="0"/>
              <a:t> </a:t>
            </a:r>
            <a:r>
              <a:rPr lang="es-ES" sz="1200" dirty="0" err="1" smtClean="0"/>
              <a:t>the</a:t>
            </a:r>
            <a:r>
              <a:rPr lang="es-ES" sz="1200" dirty="0" smtClean="0"/>
              <a:t> </a:t>
            </a:r>
            <a:r>
              <a:rPr lang="es-ES" sz="1200" dirty="0" err="1" smtClean="0"/>
              <a:t>city</a:t>
            </a:r>
            <a:r>
              <a:rPr lang="es-ES" sz="1200" dirty="0" smtClean="0"/>
              <a:t> of Ibiza</a:t>
            </a:r>
          </a:p>
          <a:p>
            <a:pPr marL="355600" lvl="0" indent="-177800">
              <a:buFont typeface="Wingdings" pitchFamily="2" charset="2"/>
              <a:buChar char="§"/>
            </a:pPr>
            <a:r>
              <a:rPr lang="es-ES" sz="1200" b="1" dirty="0" smtClean="0"/>
              <a:t>Cala </a:t>
            </a:r>
            <a:r>
              <a:rPr lang="es-ES" sz="1200" b="1" dirty="0" err="1" smtClean="0"/>
              <a:t>Llonga</a:t>
            </a:r>
            <a:r>
              <a:rPr lang="es-ES" sz="1200" b="1" dirty="0" smtClean="0"/>
              <a:t> </a:t>
            </a:r>
            <a:r>
              <a:rPr lang="es-ES" sz="1200" dirty="0" smtClean="0"/>
              <a:t>and </a:t>
            </a:r>
            <a:r>
              <a:rPr lang="es-ES" sz="1200" dirty="0" smtClean="0"/>
              <a:t>as </a:t>
            </a:r>
            <a:r>
              <a:rPr lang="es-ES" sz="1200" dirty="0"/>
              <a:t>playas de</a:t>
            </a:r>
            <a:r>
              <a:rPr lang="es-ES" sz="1200" b="1" dirty="0"/>
              <a:t> Santa </a:t>
            </a:r>
            <a:r>
              <a:rPr lang="es-ES" sz="1200" b="1" dirty="0" smtClean="0"/>
              <a:t>Eulalia </a:t>
            </a:r>
            <a:r>
              <a:rPr lang="es-ES" sz="1200" dirty="0" smtClean="0"/>
              <a:t>at </a:t>
            </a:r>
            <a:r>
              <a:rPr lang="es-ES" sz="1200" dirty="0" err="1" smtClean="0"/>
              <a:t>the</a:t>
            </a:r>
            <a:r>
              <a:rPr lang="es-ES" sz="1200" dirty="0" smtClean="0"/>
              <a:t> </a:t>
            </a:r>
            <a:r>
              <a:rPr lang="es-ES" sz="1200" dirty="0" err="1" smtClean="0"/>
              <a:t>east</a:t>
            </a:r>
            <a:endParaRPr lang="es-ES" sz="1200" dirty="0" smtClean="0"/>
          </a:p>
          <a:p>
            <a:pPr marL="355600" lvl="0" indent="-177800">
              <a:buFont typeface="Wingdings" pitchFamily="2" charset="2"/>
              <a:buChar char="§"/>
            </a:pPr>
            <a:r>
              <a:rPr lang="es-ES" sz="1200" dirty="0" smtClean="0"/>
              <a:t>Las </a:t>
            </a:r>
            <a:r>
              <a:rPr lang="es-ES" sz="1200" dirty="0"/>
              <a:t>playas de </a:t>
            </a:r>
            <a:r>
              <a:rPr lang="es-ES" sz="1200" b="1" dirty="0"/>
              <a:t>San Juan</a:t>
            </a:r>
            <a:r>
              <a:rPr lang="es-ES" sz="1200" dirty="0"/>
              <a:t> </a:t>
            </a:r>
            <a:r>
              <a:rPr lang="es-ES" sz="1200" dirty="0" smtClean="0"/>
              <a:t>at </a:t>
            </a:r>
            <a:r>
              <a:rPr lang="es-ES" sz="1200" dirty="0" err="1" smtClean="0"/>
              <a:t>the</a:t>
            </a:r>
            <a:r>
              <a:rPr lang="es-ES" sz="1200" dirty="0" smtClean="0"/>
              <a:t> </a:t>
            </a:r>
            <a:r>
              <a:rPr lang="es-ES" sz="1200" dirty="0" err="1" smtClean="0"/>
              <a:t>north</a:t>
            </a:r>
            <a:r>
              <a:rPr lang="es-ES" sz="1200" dirty="0" smtClean="0"/>
              <a:t>: </a:t>
            </a:r>
            <a:r>
              <a:rPr lang="es-ES" sz="1200" b="1" dirty="0"/>
              <a:t>Cala </a:t>
            </a:r>
            <a:r>
              <a:rPr lang="es-ES" sz="1200" b="1" dirty="0" err="1"/>
              <a:t>Xarraca</a:t>
            </a:r>
            <a:r>
              <a:rPr lang="es-ES" sz="1200" b="1" dirty="0"/>
              <a:t>, Cala de </a:t>
            </a:r>
            <a:r>
              <a:rPr lang="es-ES" sz="1200" b="1" dirty="0" err="1"/>
              <a:t>Sant</a:t>
            </a:r>
            <a:r>
              <a:rPr lang="es-ES" sz="1200" b="1" dirty="0"/>
              <a:t> </a:t>
            </a:r>
            <a:r>
              <a:rPr lang="es-ES" sz="1200" b="1" dirty="0" err="1" smtClean="0"/>
              <a:t>Vincent</a:t>
            </a:r>
            <a:r>
              <a:rPr lang="es-ES" sz="1200" b="1" dirty="0" smtClean="0"/>
              <a:t>, </a:t>
            </a:r>
            <a:r>
              <a:rPr lang="es-ES" sz="1200" b="1" dirty="0" err="1" smtClean="0"/>
              <a:t>Portinatx</a:t>
            </a:r>
            <a:r>
              <a:rPr lang="es-ES" sz="1200" b="1" dirty="0" smtClean="0"/>
              <a:t>, etc</a:t>
            </a:r>
            <a:r>
              <a:rPr lang="es-ES" sz="1200" dirty="0" smtClean="0"/>
              <a:t>.</a:t>
            </a:r>
            <a:endParaRPr lang="es-ES" sz="1200" dirty="0"/>
          </a:p>
          <a:p>
            <a:pPr marL="355600" lvl="0" indent="-177800">
              <a:buFont typeface="Wingdings" pitchFamily="2" charset="2"/>
              <a:buChar char="§"/>
            </a:pPr>
            <a:r>
              <a:rPr lang="es-ES" sz="1200" dirty="0"/>
              <a:t>Las playas de </a:t>
            </a:r>
            <a:r>
              <a:rPr lang="es-ES" sz="1200" b="1" dirty="0"/>
              <a:t>San Antonio</a:t>
            </a:r>
            <a:r>
              <a:rPr lang="es-ES" sz="1200" dirty="0"/>
              <a:t> </a:t>
            </a:r>
            <a:r>
              <a:rPr lang="es-ES" sz="1200" dirty="0" smtClean="0"/>
              <a:t>at </a:t>
            </a:r>
            <a:r>
              <a:rPr lang="es-ES" sz="1200" dirty="0" err="1" smtClean="0"/>
              <a:t>the</a:t>
            </a:r>
            <a:r>
              <a:rPr lang="es-ES" sz="1200" dirty="0" smtClean="0"/>
              <a:t> </a:t>
            </a:r>
            <a:r>
              <a:rPr lang="es-ES" sz="1200" dirty="0" err="1" smtClean="0"/>
              <a:t>west</a:t>
            </a:r>
            <a:r>
              <a:rPr lang="es-ES" sz="1200" dirty="0" smtClean="0"/>
              <a:t>, </a:t>
            </a:r>
            <a:r>
              <a:rPr lang="es-ES" sz="1200" dirty="0" err="1" smtClean="0"/>
              <a:t>the</a:t>
            </a:r>
            <a:r>
              <a:rPr lang="es-ES" sz="1200" dirty="0" smtClean="0"/>
              <a:t> more </a:t>
            </a:r>
            <a:r>
              <a:rPr lang="es-ES" sz="1200" dirty="0" err="1" smtClean="0"/>
              <a:t>frecuented</a:t>
            </a:r>
            <a:r>
              <a:rPr lang="es-ES" sz="1200" dirty="0" smtClean="0"/>
              <a:t> of </a:t>
            </a:r>
            <a:r>
              <a:rPr lang="es-ES" sz="1200" dirty="0" err="1" smtClean="0"/>
              <a:t>the</a:t>
            </a:r>
            <a:r>
              <a:rPr lang="es-ES" sz="1200" dirty="0" smtClean="0"/>
              <a:t> </a:t>
            </a:r>
            <a:r>
              <a:rPr lang="es-ES" sz="1200" dirty="0" err="1" smtClean="0"/>
              <a:t>island</a:t>
            </a:r>
            <a:r>
              <a:rPr lang="es-ES" sz="1200" dirty="0" smtClean="0"/>
              <a:t>: </a:t>
            </a:r>
            <a:r>
              <a:rPr lang="es-ES" sz="1200" b="1" dirty="0" smtClean="0"/>
              <a:t>Cala Salada y Cala </a:t>
            </a:r>
            <a:r>
              <a:rPr lang="es-ES" sz="1200" b="1" dirty="0" err="1" smtClean="0"/>
              <a:t>Saladeta</a:t>
            </a:r>
            <a:r>
              <a:rPr lang="es-ES" sz="1200" b="1" dirty="0" smtClean="0"/>
              <a:t>, Cala </a:t>
            </a:r>
            <a:r>
              <a:rPr lang="es-ES" sz="1200" b="1" dirty="0" err="1" smtClean="0"/>
              <a:t>Gracioneta</a:t>
            </a:r>
            <a:r>
              <a:rPr lang="es-ES" sz="1200" dirty="0" smtClean="0"/>
              <a:t> </a:t>
            </a:r>
            <a:r>
              <a:rPr lang="es-ES" sz="1200" dirty="0"/>
              <a:t>o </a:t>
            </a:r>
            <a:r>
              <a:rPr lang="es-ES" sz="1200" b="1" dirty="0"/>
              <a:t>Cala </a:t>
            </a:r>
            <a:r>
              <a:rPr lang="es-ES" sz="1200" b="1" dirty="0" smtClean="0"/>
              <a:t>Tarida.</a:t>
            </a:r>
            <a:endParaRPr lang="es-ES" sz="1200" dirty="0"/>
          </a:p>
          <a:p>
            <a:pPr marL="355600" lvl="0" indent="-177800">
              <a:buFont typeface="Wingdings" pitchFamily="2" charset="2"/>
              <a:buChar char="§"/>
            </a:pPr>
            <a:r>
              <a:rPr lang="es-ES" sz="1200" dirty="0" smtClean="0"/>
              <a:t>At </a:t>
            </a:r>
            <a:r>
              <a:rPr lang="es-ES" sz="1200" dirty="0" err="1" smtClean="0"/>
              <a:t>the</a:t>
            </a:r>
            <a:r>
              <a:rPr lang="es-ES" sz="1200" dirty="0" smtClean="0"/>
              <a:t> </a:t>
            </a:r>
            <a:r>
              <a:rPr lang="es-ES" sz="1200" dirty="0" err="1" smtClean="0"/>
              <a:t>southwest</a:t>
            </a:r>
            <a:r>
              <a:rPr lang="es-ES" sz="1200" dirty="0" smtClean="0"/>
              <a:t>, </a:t>
            </a:r>
            <a:r>
              <a:rPr lang="es-ES" sz="1200" dirty="0" err="1" smtClean="0"/>
              <a:t>some</a:t>
            </a:r>
            <a:r>
              <a:rPr lang="es-ES" sz="1200" dirty="0" smtClean="0"/>
              <a:t> places are </a:t>
            </a:r>
            <a:r>
              <a:rPr lang="es-ES" sz="1200" dirty="0" err="1" smtClean="0"/>
              <a:t>also</a:t>
            </a:r>
            <a:r>
              <a:rPr lang="es-ES" sz="1200" dirty="0" smtClean="0"/>
              <a:t> </a:t>
            </a:r>
            <a:r>
              <a:rPr lang="es-ES" sz="1200" dirty="0" err="1" smtClean="0"/>
              <a:t>incredible</a:t>
            </a:r>
            <a:r>
              <a:rPr lang="es-ES" sz="1200" dirty="0" smtClean="0"/>
              <a:t> </a:t>
            </a:r>
            <a:r>
              <a:rPr lang="es-ES" sz="1200" dirty="0" err="1" smtClean="0"/>
              <a:t>like</a:t>
            </a:r>
            <a:r>
              <a:rPr lang="es-ES" sz="1200" dirty="0" smtClean="0"/>
              <a:t> </a:t>
            </a:r>
            <a:r>
              <a:rPr lang="es-ES" sz="1200" b="1" dirty="0" smtClean="0"/>
              <a:t>Cala </a:t>
            </a:r>
            <a:r>
              <a:rPr lang="es-ES" sz="1200" b="1" dirty="0" err="1" smtClean="0"/>
              <a:t>d’Hort</a:t>
            </a:r>
            <a:r>
              <a:rPr lang="es-ES" sz="1200" b="1" dirty="0" smtClean="0"/>
              <a:t>, </a:t>
            </a:r>
            <a:r>
              <a:rPr lang="es-ES" sz="1200" b="1" dirty="0" err="1" smtClean="0"/>
              <a:t>with</a:t>
            </a:r>
            <a:r>
              <a:rPr lang="es-ES" sz="1200" b="1" dirty="0" smtClean="0"/>
              <a:t> </a:t>
            </a:r>
            <a:r>
              <a:rPr lang="es-ES" sz="1200" b="1" dirty="0" err="1" smtClean="0"/>
              <a:t>incredible</a:t>
            </a:r>
            <a:r>
              <a:rPr lang="es-ES" sz="1200" b="1" dirty="0" smtClean="0"/>
              <a:t> </a:t>
            </a:r>
            <a:r>
              <a:rPr lang="es-ES" sz="1200" b="1" dirty="0" err="1" smtClean="0"/>
              <a:t>landscapes</a:t>
            </a:r>
            <a:r>
              <a:rPr lang="es-ES" sz="1200" dirty="0" smtClean="0"/>
              <a:t>. </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6" name="5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0" y="2852936"/>
            <a:ext cx="2808312" cy="3061610"/>
          </a:xfrm>
          <a:prstGeom prst="rect">
            <a:avLst/>
          </a:prstGeom>
        </p:spPr>
      </p:pic>
    </p:spTree>
    <p:extLst>
      <p:ext uri="{BB962C8B-B14F-4D97-AF65-F5344CB8AC3E}">
        <p14:creationId xmlns:p14="http://schemas.microsoft.com/office/powerpoint/2010/main" val="403175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970137" cy="369332"/>
          </a:xfrm>
          <a:prstGeom prst="rect">
            <a:avLst/>
          </a:prstGeom>
        </p:spPr>
        <p:txBody>
          <a:bodyPr wrap="none">
            <a:spAutoFit/>
          </a:bodyPr>
          <a:lstStyle/>
          <a:p>
            <a:r>
              <a:rPr lang="es-ES" b="1" dirty="0" err="1" smtClean="0">
                <a:solidFill>
                  <a:schemeClr val="tx1">
                    <a:lumMod val="95000"/>
                    <a:lumOff val="5000"/>
                  </a:schemeClr>
                </a:solidFill>
              </a:rPr>
              <a:t>Beaches</a:t>
            </a:r>
            <a:endParaRPr lang="es-ES" b="1" dirty="0"/>
          </a:p>
        </p:txBody>
      </p:sp>
      <p:pic>
        <p:nvPicPr>
          <p:cNvPr id="13" name="irc_mi" descr="http://www.ibizaisla.es/images/Foto-playas/Mapa-playas-ibiza.gif"/>
          <p:cNvPicPr/>
          <p:nvPr/>
        </p:nvPicPr>
        <p:blipFill>
          <a:blip r:embed="rId9" cstate="print"/>
          <a:srcRect/>
          <a:stretch>
            <a:fillRect/>
          </a:stretch>
        </p:blipFill>
        <p:spPr bwMode="auto">
          <a:xfrm>
            <a:off x="1871980" y="2132856"/>
            <a:ext cx="5400040" cy="4131310"/>
          </a:xfrm>
          <a:prstGeom prst="rect">
            <a:avLst/>
          </a:prstGeom>
          <a:noFill/>
          <a:ln w="9525">
            <a:noFill/>
            <a:miter lim="800000"/>
            <a:headEnd/>
            <a:tailEnd/>
          </a:ln>
        </p:spPr>
      </p:pic>
      <p:pic>
        <p:nvPicPr>
          <p:cNvPr id="14" name="1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470696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696024" cy="369332"/>
          </a:xfrm>
          <a:prstGeom prst="rect">
            <a:avLst/>
          </a:prstGeom>
        </p:spPr>
        <p:txBody>
          <a:bodyPr wrap="none">
            <a:spAutoFit/>
          </a:bodyPr>
          <a:lstStyle/>
          <a:p>
            <a:r>
              <a:rPr lang="es-ES" b="1" dirty="0" err="1" smtClean="0">
                <a:solidFill>
                  <a:schemeClr val="tx1">
                    <a:lumMod val="95000"/>
                    <a:lumOff val="5000"/>
                  </a:schemeClr>
                </a:solidFill>
              </a:rPr>
              <a:t>Visits</a:t>
            </a:r>
            <a:endParaRPr lang="es-ES" b="1" dirty="0"/>
          </a:p>
        </p:txBody>
      </p:sp>
      <p:sp>
        <p:nvSpPr>
          <p:cNvPr id="18" name="17 CuadroTexto"/>
          <p:cNvSpPr txBox="1"/>
          <p:nvPr/>
        </p:nvSpPr>
        <p:spPr>
          <a:xfrm>
            <a:off x="2771800" y="2708920"/>
            <a:ext cx="5544616" cy="1938992"/>
          </a:xfrm>
          <a:prstGeom prst="rect">
            <a:avLst/>
          </a:prstGeom>
          <a:noFill/>
        </p:spPr>
        <p:txBody>
          <a:bodyPr wrap="square" numCol="1" rtlCol="0">
            <a:spAutoFit/>
          </a:bodyPr>
          <a:lstStyle/>
          <a:p>
            <a:r>
              <a:rPr lang="es-ES" sz="1200" dirty="0"/>
              <a:t>Ibiza, </a:t>
            </a:r>
            <a:r>
              <a:rPr lang="es-ES" sz="1200" dirty="0" err="1" smtClean="0"/>
              <a:t>the</a:t>
            </a:r>
            <a:r>
              <a:rPr lang="es-ES" sz="1200" dirty="0" smtClean="0"/>
              <a:t> capital of </a:t>
            </a:r>
            <a:r>
              <a:rPr lang="es-ES" sz="1200" dirty="0" err="1" smtClean="0"/>
              <a:t>the</a:t>
            </a:r>
            <a:r>
              <a:rPr lang="es-ES" sz="1200" dirty="0" smtClean="0"/>
              <a:t> </a:t>
            </a:r>
            <a:r>
              <a:rPr lang="es-ES" sz="1200" dirty="0" err="1" smtClean="0"/>
              <a:t>island</a:t>
            </a:r>
            <a:r>
              <a:rPr lang="es-ES" sz="1200" dirty="0" smtClean="0"/>
              <a:t>, as a </a:t>
            </a:r>
            <a:r>
              <a:rPr lang="es-ES" sz="1200" dirty="0" err="1" smtClean="0"/>
              <a:t>lot</a:t>
            </a:r>
            <a:r>
              <a:rPr lang="es-ES" sz="1200" dirty="0" smtClean="0"/>
              <a:t> of </a:t>
            </a:r>
            <a:r>
              <a:rPr lang="es-ES" sz="1200" dirty="0" err="1" smtClean="0"/>
              <a:t>things</a:t>
            </a:r>
            <a:r>
              <a:rPr lang="es-ES" sz="1200" dirty="0" smtClean="0"/>
              <a:t> </a:t>
            </a:r>
            <a:r>
              <a:rPr lang="es-ES" sz="1200" dirty="0" err="1" smtClean="0"/>
              <a:t>to</a:t>
            </a:r>
            <a:r>
              <a:rPr lang="es-ES" sz="1200" dirty="0" smtClean="0"/>
              <a:t> </a:t>
            </a:r>
            <a:r>
              <a:rPr lang="es-ES" sz="1200" dirty="0" err="1" smtClean="0"/>
              <a:t>offer</a:t>
            </a:r>
            <a:r>
              <a:rPr lang="es-ES" sz="1200" dirty="0" smtClean="0"/>
              <a:t>. </a:t>
            </a:r>
            <a:r>
              <a:rPr lang="es-ES" sz="1200" dirty="0" err="1" smtClean="0"/>
              <a:t>After</a:t>
            </a:r>
            <a:r>
              <a:rPr lang="es-ES" sz="1200" dirty="0" smtClean="0"/>
              <a:t> </a:t>
            </a:r>
            <a:r>
              <a:rPr lang="es-ES" sz="1200" dirty="0" err="1" smtClean="0"/>
              <a:t>visiting</a:t>
            </a:r>
            <a:r>
              <a:rPr lang="es-ES" sz="1200" dirty="0" smtClean="0"/>
              <a:t> </a:t>
            </a:r>
            <a:r>
              <a:rPr lang="es-ES" sz="1200" dirty="0" err="1" smtClean="0"/>
              <a:t>the</a:t>
            </a:r>
            <a:r>
              <a:rPr lang="es-ES" sz="1200" dirty="0" smtClean="0"/>
              <a:t> </a:t>
            </a:r>
            <a:r>
              <a:rPr lang="es-ES" sz="1200" b="1" dirty="0"/>
              <a:t>Museo Monográfico del Puig de </a:t>
            </a:r>
            <a:r>
              <a:rPr lang="es-ES" sz="1200" b="1" dirty="0" err="1" smtClean="0"/>
              <a:t>Molins</a:t>
            </a:r>
            <a:r>
              <a:rPr lang="es-ES" sz="1200" dirty="0" smtClean="0"/>
              <a:t>, </a:t>
            </a:r>
            <a:r>
              <a:rPr lang="es-ES" sz="1200" dirty="0" err="1" smtClean="0"/>
              <a:t>you</a:t>
            </a:r>
            <a:r>
              <a:rPr lang="es-ES" sz="1200" dirty="0" smtClean="0"/>
              <a:t> can </a:t>
            </a:r>
            <a:r>
              <a:rPr lang="es-ES" sz="1200" dirty="0" err="1" smtClean="0"/>
              <a:t>go</a:t>
            </a:r>
            <a:r>
              <a:rPr lang="es-ES" sz="1200" dirty="0" smtClean="0"/>
              <a:t> </a:t>
            </a:r>
            <a:r>
              <a:rPr lang="es-ES" sz="1200" dirty="0" err="1" smtClean="0"/>
              <a:t>to</a:t>
            </a:r>
            <a:r>
              <a:rPr lang="es-ES" sz="1200" dirty="0" smtClean="0"/>
              <a:t> </a:t>
            </a:r>
            <a:r>
              <a:rPr lang="es-ES" sz="1200" dirty="0" err="1" smtClean="0"/>
              <a:t>the</a:t>
            </a:r>
            <a:r>
              <a:rPr lang="es-ES" sz="1200" dirty="0" smtClean="0"/>
              <a:t> </a:t>
            </a:r>
            <a:r>
              <a:rPr lang="es-ES" sz="1200" b="1" dirty="0" smtClean="0"/>
              <a:t>barrio </a:t>
            </a:r>
            <a:r>
              <a:rPr lang="es-ES" sz="1200" b="1" dirty="0"/>
              <a:t>de la </a:t>
            </a:r>
            <a:r>
              <a:rPr lang="es-ES" sz="1200" b="1" dirty="0" err="1" smtClean="0"/>
              <a:t>Penya</a:t>
            </a:r>
            <a:r>
              <a:rPr lang="es-ES" sz="1200" dirty="0" smtClean="0"/>
              <a:t>. </a:t>
            </a:r>
            <a:r>
              <a:rPr lang="es-ES" sz="1200" dirty="0" err="1" smtClean="0"/>
              <a:t>The</a:t>
            </a:r>
            <a:r>
              <a:rPr lang="es-ES" sz="1200" dirty="0" smtClean="0"/>
              <a:t> </a:t>
            </a:r>
            <a:r>
              <a:rPr lang="es-ES" sz="1200" dirty="0" err="1" smtClean="0"/>
              <a:t>historical</a:t>
            </a:r>
            <a:r>
              <a:rPr lang="es-ES" sz="1200" dirty="0" smtClean="0"/>
              <a:t> center </a:t>
            </a:r>
            <a:r>
              <a:rPr lang="es-ES" sz="1200" b="1" dirty="0" err="1"/>
              <a:t>D’Alt</a:t>
            </a:r>
            <a:r>
              <a:rPr lang="es-ES" sz="1200" b="1" dirty="0"/>
              <a:t> Vila </a:t>
            </a:r>
            <a:r>
              <a:rPr lang="es-ES" sz="1200" dirty="0" err="1" smtClean="0"/>
              <a:t>deserves</a:t>
            </a:r>
            <a:r>
              <a:rPr lang="es-ES" sz="1200" dirty="0" smtClean="0"/>
              <a:t> </a:t>
            </a:r>
            <a:r>
              <a:rPr lang="es-ES" sz="1200" dirty="0" err="1" smtClean="0"/>
              <a:t>to</a:t>
            </a:r>
            <a:r>
              <a:rPr lang="es-ES" sz="1200" dirty="0" smtClean="0"/>
              <a:t> be </a:t>
            </a:r>
            <a:r>
              <a:rPr lang="es-ES" sz="1200" dirty="0" err="1" smtClean="0"/>
              <a:t>visited</a:t>
            </a:r>
            <a:r>
              <a:rPr lang="es-ES" sz="1200" dirty="0" smtClean="0"/>
              <a:t> </a:t>
            </a:r>
            <a:r>
              <a:rPr lang="es-ES" sz="1200" dirty="0" err="1" smtClean="0"/>
              <a:t>befor</a:t>
            </a:r>
            <a:r>
              <a:rPr lang="es-ES" sz="1200" dirty="0" err="1" smtClean="0"/>
              <a:t>e</a:t>
            </a:r>
            <a:r>
              <a:rPr lang="es-ES" sz="1200" dirty="0" smtClean="0"/>
              <a:t> </a:t>
            </a:r>
            <a:r>
              <a:rPr lang="es-ES" sz="1200" dirty="0" err="1" smtClean="0"/>
              <a:t>seeing</a:t>
            </a:r>
            <a:r>
              <a:rPr lang="es-ES" sz="1200" dirty="0" smtClean="0"/>
              <a:t> </a:t>
            </a:r>
            <a:r>
              <a:rPr lang="es-ES" sz="1200" dirty="0" err="1" smtClean="0"/>
              <a:t>the</a:t>
            </a:r>
            <a:r>
              <a:rPr lang="es-ES" sz="1200" dirty="0" smtClean="0"/>
              <a:t> </a:t>
            </a:r>
            <a:r>
              <a:rPr lang="es-ES" sz="1200" b="1" dirty="0" smtClean="0"/>
              <a:t>antigua </a:t>
            </a:r>
            <a:r>
              <a:rPr lang="es-ES" sz="1200" b="1" dirty="0" smtClean="0"/>
              <a:t>Catedral</a:t>
            </a:r>
            <a:r>
              <a:rPr lang="es-ES" sz="1200" dirty="0"/>
              <a:t>. </a:t>
            </a:r>
            <a:r>
              <a:rPr lang="es-ES" sz="1200" dirty="0" err="1" smtClean="0"/>
              <a:t>To</a:t>
            </a:r>
            <a:r>
              <a:rPr lang="es-ES" sz="1200" dirty="0" smtClean="0"/>
              <a:t> </a:t>
            </a:r>
            <a:r>
              <a:rPr lang="es-ES" sz="1200" dirty="0" err="1" smtClean="0"/>
              <a:t>conclud</a:t>
            </a:r>
            <a:r>
              <a:rPr lang="es-ES" sz="1200" dirty="0" smtClean="0"/>
              <a:t>, </a:t>
            </a:r>
            <a:r>
              <a:rPr lang="es-ES" sz="1200" dirty="0" err="1" smtClean="0"/>
              <a:t>we</a:t>
            </a:r>
            <a:r>
              <a:rPr lang="es-ES" sz="1200" dirty="0" smtClean="0"/>
              <a:t> </a:t>
            </a:r>
            <a:r>
              <a:rPr lang="es-ES" sz="1200" dirty="0" err="1" smtClean="0"/>
              <a:t>recommend</a:t>
            </a:r>
            <a:r>
              <a:rPr lang="es-ES" sz="1200" dirty="0" smtClean="0"/>
              <a:t> </a:t>
            </a:r>
            <a:r>
              <a:rPr lang="es-ES" sz="1200" dirty="0" err="1" smtClean="0"/>
              <a:t>the</a:t>
            </a:r>
            <a:r>
              <a:rPr lang="es-ES" sz="1200" dirty="0" smtClean="0"/>
              <a:t> </a:t>
            </a:r>
            <a:r>
              <a:rPr lang="es-ES" sz="1200" b="1" dirty="0" smtClean="0"/>
              <a:t>museo arqueológico.</a:t>
            </a:r>
          </a:p>
          <a:p>
            <a:endParaRPr lang="es-ES" sz="1200" b="1" dirty="0"/>
          </a:p>
          <a:p>
            <a:r>
              <a:rPr lang="es-ES" sz="1200" dirty="0" err="1" smtClean="0"/>
              <a:t>You</a:t>
            </a:r>
            <a:r>
              <a:rPr lang="es-ES" sz="1200" dirty="0" smtClean="0"/>
              <a:t> </a:t>
            </a:r>
            <a:r>
              <a:rPr lang="es-ES" sz="1200" dirty="0" err="1" smtClean="0"/>
              <a:t>can’t</a:t>
            </a:r>
            <a:r>
              <a:rPr lang="es-ES" sz="1200" dirty="0" smtClean="0"/>
              <a:t> lose </a:t>
            </a:r>
            <a:r>
              <a:rPr lang="es-ES" sz="1200" dirty="0" err="1" smtClean="0"/>
              <a:t>some</a:t>
            </a:r>
            <a:r>
              <a:rPr lang="es-ES" sz="1200" dirty="0" smtClean="0"/>
              <a:t> </a:t>
            </a:r>
            <a:r>
              <a:rPr lang="es-ES" sz="1200" dirty="0" err="1" smtClean="0"/>
              <a:t>fantastic</a:t>
            </a:r>
            <a:r>
              <a:rPr lang="es-ES" sz="1200" dirty="0" smtClean="0"/>
              <a:t> </a:t>
            </a:r>
            <a:r>
              <a:rPr lang="es-ES" sz="1200" dirty="0" err="1" smtClean="0"/>
              <a:t>churches</a:t>
            </a:r>
            <a:r>
              <a:rPr lang="es-ES" sz="1200" dirty="0" smtClean="0"/>
              <a:t> </a:t>
            </a:r>
            <a:r>
              <a:rPr lang="es-ES" sz="1200" dirty="0" err="1" smtClean="0"/>
              <a:t>like</a:t>
            </a:r>
            <a:r>
              <a:rPr lang="es-ES" sz="1200" dirty="0" smtClean="0"/>
              <a:t> San Josep.</a:t>
            </a:r>
            <a:endParaRPr lang="es-ES" sz="1200" dirty="0" smtClean="0"/>
          </a:p>
          <a:p>
            <a:endParaRPr lang="es-ES" sz="1200" dirty="0"/>
          </a:p>
          <a:p>
            <a:r>
              <a:rPr lang="es-ES" sz="1200" dirty="0" smtClean="0"/>
              <a:t>In </a:t>
            </a:r>
            <a:r>
              <a:rPr lang="es-ES" sz="1200" dirty="0" err="1" smtClean="0"/>
              <a:t>the</a:t>
            </a:r>
            <a:r>
              <a:rPr lang="es-ES" sz="1200" dirty="0" smtClean="0"/>
              <a:t> </a:t>
            </a:r>
            <a:r>
              <a:rPr lang="es-ES" sz="1200" dirty="0" err="1" smtClean="0"/>
              <a:t>north</a:t>
            </a:r>
            <a:r>
              <a:rPr lang="es-ES" sz="1200" dirty="0" smtClean="0"/>
              <a:t>, </a:t>
            </a:r>
            <a:r>
              <a:rPr lang="es-ES" sz="1200" dirty="0" err="1" smtClean="0"/>
              <a:t>you</a:t>
            </a:r>
            <a:r>
              <a:rPr lang="es-ES" sz="1200" dirty="0" smtClean="0"/>
              <a:t> </a:t>
            </a:r>
            <a:r>
              <a:rPr lang="es-ES" sz="1200" dirty="0" err="1" smtClean="0"/>
              <a:t>have</a:t>
            </a:r>
            <a:r>
              <a:rPr lang="es-ES" sz="1200" dirty="0" smtClean="0"/>
              <a:t> </a:t>
            </a:r>
            <a:r>
              <a:rPr lang="es-ES" sz="1200" dirty="0" err="1" smtClean="0"/>
              <a:t>to</a:t>
            </a:r>
            <a:r>
              <a:rPr lang="es-ES" sz="1200" dirty="0" smtClean="0"/>
              <a:t> </a:t>
            </a:r>
            <a:r>
              <a:rPr lang="es-ES" sz="1200" dirty="0" err="1" smtClean="0"/>
              <a:t>see</a:t>
            </a:r>
            <a:r>
              <a:rPr lang="es-ES" sz="1200" dirty="0" smtClean="0"/>
              <a:t> </a:t>
            </a:r>
            <a:r>
              <a:rPr lang="es-ES" sz="1200" b="1" dirty="0" smtClean="0"/>
              <a:t>Cueva </a:t>
            </a:r>
            <a:r>
              <a:rPr lang="es-ES" sz="1200" b="1" dirty="0" smtClean="0"/>
              <a:t>de Can </a:t>
            </a:r>
            <a:r>
              <a:rPr lang="es-ES" sz="1200" b="1" dirty="0" err="1" smtClean="0"/>
              <a:t>Marçà</a:t>
            </a:r>
            <a:r>
              <a:rPr lang="es-ES" sz="1200" b="1" dirty="0" smtClean="0"/>
              <a:t>,</a:t>
            </a:r>
            <a:r>
              <a:rPr lang="es-ES" sz="1200" dirty="0" smtClean="0"/>
              <a:t> </a:t>
            </a:r>
            <a:r>
              <a:rPr lang="es-ES" sz="1200" dirty="0" err="1" smtClean="0"/>
              <a:t>an</a:t>
            </a:r>
            <a:r>
              <a:rPr lang="es-ES" sz="1200" dirty="0" smtClean="0"/>
              <a:t> </a:t>
            </a:r>
            <a:r>
              <a:rPr lang="es-ES" sz="1200" dirty="0" err="1" smtClean="0"/>
              <a:t>impressive</a:t>
            </a:r>
            <a:r>
              <a:rPr lang="es-ES" sz="1200" dirty="0" smtClean="0"/>
              <a:t> 100 000 </a:t>
            </a:r>
            <a:r>
              <a:rPr lang="es-ES" sz="1200" dirty="0" err="1" smtClean="0"/>
              <a:t>year-old</a:t>
            </a:r>
            <a:r>
              <a:rPr lang="es-ES" sz="1200" dirty="0" smtClean="0"/>
              <a:t> place.</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6065" y="3068960"/>
            <a:ext cx="1755681" cy="2712889"/>
          </a:xfrm>
          <a:prstGeom prst="rect">
            <a:avLst/>
          </a:prstGeom>
        </p:spPr>
      </p:pic>
    </p:spTree>
    <p:extLst>
      <p:ext uri="{BB962C8B-B14F-4D97-AF65-F5344CB8AC3E}">
        <p14:creationId xmlns:p14="http://schemas.microsoft.com/office/powerpoint/2010/main" val="3256832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CuadroTexto"/>
          <p:cNvSpPr txBox="1"/>
          <p:nvPr/>
        </p:nvSpPr>
        <p:spPr>
          <a:xfrm>
            <a:off x="-1800708" y="2841610"/>
            <a:ext cx="5688632" cy="276999"/>
          </a:xfrm>
          <a:prstGeom prst="rect">
            <a:avLst/>
          </a:prstGeom>
          <a:noFill/>
        </p:spPr>
        <p:txBody>
          <a:bodyPr wrap="square" numCol="1" rtlCol="0">
            <a:spAutoFit/>
          </a:bodyPr>
          <a:lstStyle/>
          <a:p>
            <a:pPr marL="177800" algn="just"/>
            <a:endParaRPr lang="es-ES" sz="1200" dirty="0" smtClean="0"/>
          </a:p>
        </p:txBody>
      </p:sp>
      <p:sp>
        <p:nvSpPr>
          <p:cNvPr id="10" name="9 Rectángulo"/>
          <p:cNvSpPr/>
          <p:nvPr/>
        </p:nvSpPr>
        <p:spPr>
          <a:xfrm>
            <a:off x="1043608" y="1876182"/>
            <a:ext cx="1527149" cy="369332"/>
          </a:xfrm>
          <a:prstGeom prst="rect">
            <a:avLst/>
          </a:prstGeom>
        </p:spPr>
        <p:txBody>
          <a:bodyPr wrap="none">
            <a:spAutoFit/>
          </a:bodyPr>
          <a:lstStyle/>
          <a:p>
            <a:r>
              <a:rPr lang="es-ES" b="1" dirty="0" err="1" smtClean="0"/>
              <a:t>Why</a:t>
            </a:r>
            <a:r>
              <a:rPr lang="es-ES" b="1" dirty="0" smtClean="0"/>
              <a:t> </a:t>
            </a:r>
            <a:r>
              <a:rPr lang="es-ES" b="1" dirty="0" err="1" smtClean="0"/>
              <a:t>Creat</a:t>
            </a:r>
            <a:r>
              <a:rPr lang="es-ES" b="1" dirty="0" err="1" smtClean="0">
                <a:solidFill>
                  <a:srgbClr val="E48C0A"/>
                </a:solidFill>
              </a:rPr>
              <a:t>ibi</a:t>
            </a:r>
            <a:r>
              <a:rPr lang="es-ES" b="1" dirty="0" smtClean="0"/>
              <a:t>?</a:t>
            </a:r>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4" name="13 CuadroTexto"/>
          <p:cNvSpPr txBox="1"/>
          <p:nvPr/>
        </p:nvSpPr>
        <p:spPr>
          <a:xfrm>
            <a:off x="2777716" y="2758276"/>
            <a:ext cx="5544616" cy="1754326"/>
          </a:xfrm>
          <a:prstGeom prst="rect">
            <a:avLst/>
          </a:prstGeom>
          <a:noFill/>
        </p:spPr>
        <p:txBody>
          <a:bodyPr wrap="square" numCol="1" rtlCol="0">
            <a:spAutoFit/>
          </a:bodyPr>
          <a:lstStyle/>
          <a:p>
            <a:pPr algn="just"/>
            <a:r>
              <a:rPr lang="en-US" sz="1200" dirty="0"/>
              <a:t>"</a:t>
            </a:r>
            <a:r>
              <a:rPr lang="en-US" sz="1200" b="1" dirty="0" err="1"/>
              <a:t>Crea</a:t>
            </a:r>
            <a:r>
              <a:rPr lang="en-US" sz="1200" b="1" dirty="0" err="1">
                <a:solidFill>
                  <a:schemeClr val="accent6"/>
                </a:solidFill>
              </a:rPr>
              <a:t>tibi</a:t>
            </a:r>
            <a:r>
              <a:rPr lang="en-US" sz="1200" dirty="0"/>
              <a:t>, Ibiza Creativity Week" is set up with the goal of creating a place where creativity understood in the widest sense would be the nexus to join together multidisciplinary professionals willing to know each other, to interact. A place to inspire and connect anybody who understands creativity as the motor of the world: nexus of union, of cooperation, of participation, and of opening opportunities.</a:t>
            </a:r>
            <a:r>
              <a:rPr lang="en-US" sz="1200" dirty="0"/>
              <a:t/>
            </a:r>
            <a:br>
              <a:rPr lang="en-US" sz="1200" dirty="0"/>
            </a:br>
            <a:r>
              <a:rPr lang="en-US" sz="1200" dirty="0"/>
              <a:t/>
            </a:r>
            <a:br>
              <a:rPr lang="en-US" sz="1200" dirty="0"/>
            </a:br>
            <a:r>
              <a:rPr lang="en-US" sz="1200" b="1" dirty="0" err="1"/>
              <a:t>Crea</a:t>
            </a:r>
            <a:r>
              <a:rPr lang="en-US" sz="1200" b="1" dirty="0" err="1">
                <a:solidFill>
                  <a:schemeClr val="accent6"/>
                </a:solidFill>
              </a:rPr>
              <a:t>tibi</a:t>
            </a:r>
            <a:r>
              <a:rPr lang="en-US" sz="1200" dirty="0"/>
              <a:t>, a dream-like place to meet people to share, to get along with each other and to learn jointly. A space out of our day-to-day, where we can afford once again thinking outside the box.</a:t>
            </a:r>
            <a:endParaRPr lang="es-ES" sz="1200" dirty="0"/>
          </a:p>
        </p:txBody>
      </p:sp>
      <p:pic>
        <p:nvPicPr>
          <p:cNvPr id="5" name="4 Imagen"/>
          <p:cNvPicPr>
            <a:picLocks noChangeAspect="1"/>
          </p:cNvPicPr>
          <p:nvPr/>
        </p:nvPicPr>
        <p:blipFill rotWithShape="1">
          <a:blip r:embed="rId9" cstate="print">
            <a:extLst>
              <a:ext uri="{28A0092B-C50C-407E-A947-70E740481C1C}">
                <a14:useLocalDpi xmlns:a14="http://schemas.microsoft.com/office/drawing/2010/main" val="0"/>
              </a:ext>
            </a:extLst>
          </a:blip>
          <a:srcRect l="23495" t="28836" r="23495" b="32731"/>
          <a:stretch/>
        </p:blipFill>
        <p:spPr>
          <a:xfrm>
            <a:off x="142781" y="2636912"/>
            <a:ext cx="2577700" cy="1321245"/>
          </a:xfrm>
          <a:prstGeom prst="rect">
            <a:avLst/>
          </a:prstGeom>
        </p:spPr>
      </p:pic>
      <p:pic>
        <p:nvPicPr>
          <p:cNvPr id="6" name="5 Imagen"/>
          <p:cNvPicPr>
            <a:picLocks noChangeAspect="1"/>
          </p:cNvPicPr>
          <p:nvPr/>
        </p:nvPicPr>
        <p:blipFill rotWithShape="1">
          <a:blip r:embed="rId10" cstate="print">
            <a:extLst>
              <a:ext uri="{28A0092B-C50C-407E-A947-70E740481C1C}">
                <a14:useLocalDpi xmlns:a14="http://schemas.microsoft.com/office/drawing/2010/main" val="0"/>
              </a:ext>
            </a:extLst>
          </a:blip>
          <a:srcRect l="24890" t="25979" r="27864" b="30259"/>
          <a:stretch/>
        </p:blipFill>
        <p:spPr>
          <a:xfrm>
            <a:off x="354891" y="4653805"/>
            <a:ext cx="2422825" cy="1586557"/>
          </a:xfrm>
          <a:prstGeom prst="rect">
            <a:avLst/>
          </a:prstGeom>
        </p:spPr>
      </p:pic>
      <p:pic>
        <p:nvPicPr>
          <p:cNvPr id="16" name="1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spTree>
    <p:extLst>
      <p:ext uri="{BB962C8B-B14F-4D97-AF65-F5344CB8AC3E}">
        <p14:creationId xmlns:p14="http://schemas.microsoft.com/office/powerpoint/2010/main" val="354808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1356525" cy="369332"/>
          </a:xfrm>
          <a:prstGeom prst="rect">
            <a:avLst/>
          </a:prstGeom>
        </p:spPr>
        <p:txBody>
          <a:bodyPr wrap="none">
            <a:spAutoFit/>
          </a:bodyPr>
          <a:lstStyle/>
          <a:p>
            <a:r>
              <a:rPr lang="es-ES" b="1" dirty="0" err="1" smtClean="0">
                <a:solidFill>
                  <a:schemeClr val="tx1">
                    <a:lumMod val="95000"/>
                    <a:lumOff val="5000"/>
                  </a:schemeClr>
                </a:solidFill>
              </a:rPr>
              <a:t>Gastronomy</a:t>
            </a:r>
            <a:endParaRPr lang="es-ES" b="1" dirty="0"/>
          </a:p>
        </p:txBody>
      </p:sp>
      <p:sp>
        <p:nvSpPr>
          <p:cNvPr id="18" name="17 CuadroTexto"/>
          <p:cNvSpPr txBox="1"/>
          <p:nvPr/>
        </p:nvSpPr>
        <p:spPr>
          <a:xfrm>
            <a:off x="2771800" y="2708920"/>
            <a:ext cx="5544616" cy="1938992"/>
          </a:xfrm>
          <a:prstGeom prst="rect">
            <a:avLst/>
          </a:prstGeom>
          <a:noFill/>
        </p:spPr>
        <p:txBody>
          <a:bodyPr wrap="square" numCol="1" rtlCol="0">
            <a:spAutoFit/>
          </a:bodyPr>
          <a:lstStyle/>
          <a:p>
            <a:r>
              <a:rPr lang="es-ES" sz="1200" dirty="0"/>
              <a:t>Ibiza </a:t>
            </a:r>
            <a:r>
              <a:rPr lang="es-ES" sz="1200" dirty="0" err="1" smtClean="0"/>
              <a:t>is</a:t>
            </a:r>
            <a:r>
              <a:rPr lang="es-ES" sz="1200" dirty="0" smtClean="0"/>
              <a:t> </a:t>
            </a:r>
            <a:r>
              <a:rPr lang="es-ES" sz="1200" dirty="0" err="1" smtClean="0"/>
              <a:t>known</a:t>
            </a:r>
            <a:r>
              <a:rPr lang="es-ES" sz="1200" dirty="0" smtClean="0"/>
              <a:t> </a:t>
            </a:r>
            <a:r>
              <a:rPr lang="es-ES" sz="1200" dirty="0" err="1" smtClean="0"/>
              <a:t>for</a:t>
            </a:r>
            <a:r>
              <a:rPr lang="es-ES" sz="1200" dirty="0" smtClean="0"/>
              <a:t> </a:t>
            </a:r>
            <a:r>
              <a:rPr lang="es-ES" sz="1200" dirty="0" err="1" smtClean="0"/>
              <a:t>the</a:t>
            </a:r>
            <a:r>
              <a:rPr lang="es-ES" sz="1200" dirty="0" smtClean="0"/>
              <a:t> </a:t>
            </a:r>
            <a:r>
              <a:rPr lang="es-ES" sz="1200" dirty="0" err="1" smtClean="0"/>
              <a:t>variety</a:t>
            </a:r>
            <a:r>
              <a:rPr lang="es-ES" sz="1200" dirty="0" smtClean="0"/>
              <a:t> of </a:t>
            </a:r>
            <a:r>
              <a:rPr lang="es-ES" sz="1200" dirty="0" err="1" smtClean="0"/>
              <a:t>its</a:t>
            </a:r>
            <a:r>
              <a:rPr lang="es-ES" sz="1200" dirty="0" smtClean="0"/>
              <a:t> vegetables and </a:t>
            </a:r>
            <a:r>
              <a:rPr lang="es-ES" sz="1200" dirty="0" err="1" smtClean="0"/>
              <a:t>fishes</a:t>
            </a:r>
            <a:r>
              <a:rPr lang="es-ES" sz="1200" dirty="0" smtClean="0"/>
              <a:t>. </a:t>
            </a:r>
            <a:r>
              <a:rPr lang="es-ES" sz="1200" dirty="0" err="1" smtClean="0"/>
              <a:t>Here</a:t>
            </a:r>
            <a:r>
              <a:rPr lang="es-ES" sz="1200" dirty="0" smtClean="0"/>
              <a:t> are </a:t>
            </a:r>
            <a:r>
              <a:rPr lang="es-ES" sz="1200" dirty="0" err="1" smtClean="0"/>
              <a:t>some</a:t>
            </a:r>
            <a:r>
              <a:rPr lang="es-ES" sz="1200" dirty="0" smtClean="0"/>
              <a:t> </a:t>
            </a:r>
            <a:r>
              <a:rPr lang="es-ES" sz="1200" dirty="0" err="1" smtClean="0"/>
              <a:t>typical</a:t>
            </a:r>
            <a:r>
              <a:rPr lang="es-ES" sz="1200" dirty="0" smtClean="0"/>
              <a:t> </a:t>
            </a:r>
            <a:r>
              <a:rPr lang="es-ES" sz="1200" dirty="0" err="1" smtClean="0"/>
              <a:t>food</a:t>
            </a:r>
            <a:r>
              <a:rPr lang="es-ES" sz="1200" dirty="0" smtClean="0"/>
              <a:t> </a:t>
            </a:r>
            <a:r>
              <a:rPr lang="es-ES" sz="1200" dirty="0" err="1" smtClean="0"/>
              <a:t>you</a:t>
            </a:r>
            <a:r>
              <a:rPr lang="es-ES" sz="1200" dirty="0" smtClean="0"/>
              <a:t> can try :</a:t>
            </a:r>
            <a:endParaRPr lang="es-ES" sz="1200" dirty="0"/>
          </a:p>
          <a:p>
            <a:r>
              <a:rPr lang="es-ES" sz="1200" dirty="0"/>
              <a:t> </a:t>
            </a:r>
          </a:p>
          <a:p>
            <a:pPr marL="358775" lvl="0" indent="-171450">
              <a:buFont typeface="Wingdings" pitchFamily="2" charset="2"/>
              <a:buChar char="§"/>
            </a:pPr>
            <a:r>
              <a:rPr lang="es-ES" sz="1200" b="1" dirty="0" err="1"/>
              <a:t>Bullit</a:t>
            </a:r>
            <a:r>
              <a:rPr lang="es-ES" sz="1200" b="1" dirty="0"/>
              <a:t> de </a:t>
            </a:r>
            <a:r>
              <a:rPr lang="es-ES" sz="1200" b="1" dirty="0" err="1"/>
              <a:t>Peix</a:t>
            </a:r>
            <a:r>
              <a:rPr lang="es-ES" sz="1200" dirty="0"/>
              <a:t>: </a:t>
            </a:r>
            <a:r>
              <a:rPr lang="es-ES" sz="1200" dirty="0" err="1" smtClean="0"/>
              <a:t>Typical</a:t>
            </a:r>
            <a:r>
              <a:rPr lang="es-ES" sz="1200" dirty="0" smtClean="0"/>
              <a:t> </a:t>
            </a:r>
            <a:r>
              <a:rPr lang="es-ES" sz="1200" dirty="0" err="1" smtClean="0"/>
              <a:t>fishes</a:t>
            </a:r>
            <a:endParaRPr lang="es-ES" sz="1200" dirty="0"/>
          </a:p>
          <a:p>
            <a:pPr marL="358775" lvl="0" indent="-171450">
              <a:buFont typeface="Wingdings" pitchFamily="2" charset="2"/>
              <a:buChar char="§"/>
            </a:pPr>
            <a:r>
              <a:rPr lang="es-ES" sz="1200" dirty="0"/>
              <a:t>La </a:t>
            </a:r>
            <a:r>
              <a:rPr lang="es-ES" sz="1200" b="1" dirty="0" err="1"/>
              <a:t>burrida</a:t>
            </a:r>
            <a:r>
              <a:rPr lang="es-ES" sz="1200" b="1" dirty="0"/>
              <a:t> de </a:t>
            </a:r>
            <a:r>
              <a:rPr lang="es-ES" sz="1200" b="1" dirty="0" err="1"/>
              <a:t>ratjada</a:t>
            </a:r>
            <a:r>
              <a:rPr lang="es-ES" sz="1200" dirty="0"/>
              <a:t> : </a:t>
            </a:r>
            <a:endParaRPr lang="es-ES" sz="1200" dirty="0" smtClean="0"/>
          </a:p>
          <a:p>
            <a:pPr marL="358775" lvl="0" indent="-171450">
              <a:buFont typeface="Wingdings" pitchFamily="2" charset="2"/>
              <a:buChar char="§"/>
            </a:pPr>
            <a:r>
              <a:rPr lang="es-ES" sz="1200" dirty="0" smtClean="0"/>
              <a:t>La </a:t>
            </a:r>
            <a:r>
              <a:rPr lang="es-ES" sz="1200" b="1" dirty="0"/>
              <a:t>langosta ibicenca</a:t>
            </a:r>
            <a:r>
              <a:rPr lang="es-ES" sz="1200" dirty="0"/>
              <a:t> </a:t>
            </a:r>
            <a:r>
              <a:rPr lang="es-ES" sz="1200" dirty="0" err="1" smtClean="0"/>
              <a:t>with</a:t>
            </a:r>
            <a:r>
              <a:rPr lang="es-ES" sz="1200" dirty="0" smtClean="0"/>
              <a:t> </a:t>
            </a:r>
            <a:r>
              <a:rPr lang="es-ES" sz="1200" dirty="0" err="1" smtClean="0"/>
              <a:t>its</a:t>
            </a:r>
            <a:r>
              <a:rPr lang="es-ES" sz="1200" dirty="0" smtClean="0"/>
              <a:t> </a:t>
            </a:r>
            <a:r>
              <a:rPr lang="es-ES" sz="1200" dirty="0" err="1" smtClean="0"/>
              <a:t>squids</a:t>
            </a:r>
            <a:endParaRPr lang="es-ES" sz="1200" dirty="0"/>
          </a:p>
          <a:p>
            <a:pPr marL="358775" lvl="0" indent="-171450">
              <a:buFont typeface="Wingdings" pitchFamily="2" charset="2"/>
              <a:buChar char="§"/>
            </a:pPr>
            <a:r>
              <a:rPr lang="es-ES" sz="1200" dirty="0"/>
              <a:t>El </a:t>
            </a:r>
            <a:r>
              <a:rPr lang="es-ES" sz="1200" b="1" dirty="0" err="1"/>
              <a:t>guisat</a:t>
            </a:r>
            <a:r>
              <a:rPr lang="es-ES" sz="1200" b="1" dirty="0"/>
              <a:t> de </a:t>
            </a:r>
            <a:r>
              <a:rPr lang="es-ES" sz="1200" b="1" dirty="0" err="1"/>
              <a:t>marisc</a:t>
            </a:r>
            <a:r>
              <a:rPr lang="es-ES" sz="1200" dirty="0"/>
              <a:t> </a:t>
            </a:r>
            <a:r>
              <a:rPr lang="es-ES" sz="1200" dirty="0" err="1" smtClean="0"/>
              <a:t>with</a:t>
            </a:r>
            <a:r>
              <a:rPr lang="es-ES" sz="1200" dirty="0" smtClean="0"/>
              <a:t> </a:t>
            </a:r>
            <a:r>
              <a:rPr lang="es-ES" sz="1200" dirty="0" err="1" smtClean="0"/>
              <a:t>fishes</a:t>
            </a:r>
            <a:r>
              <a:rPr lang="es-ES" sz="1200" dirty="0" smtClean="0"/>
              <a:t> and </a:t>
            </a:r>
            <a:r>
              <a:rPr lang="es-ES" sz="1200" dirty="0" err="1" smtClean="0"/>
              <a:t>shellfishes</a:t>
            </a:r>
            <a:r>
              <a:rPr lang="es-ES" sz="1200" dirty="0" smtClean="0"/>
              <a:t>.</a:t>
            </a:r>
            <a:endParaRPr lang="es-ES" sz="1200" dirty="0"/>
          </a:p>
          <a:p>
            <a:r>
              <a:rPr lang="es-ES_tradnl" sz="1200" dirty="0"/>
              <a:t> </a:t>
            </a:r>
            <a:endParaRPr lang="es-ES" sz="1200" dirty="0"/>
          </a:p>
          <a:p>
            <a:r>
              <a:rPr lang="es-ES_tradnl" sz="1200" dirty="0"/>
              <a:t>Ibiza </a:t>
            </a:r>
            <a:r>
              <a:rPr lang="fr-FR" sz="1200" dirty="0" err="1" smtClean="0"/>
              <a:t>is</a:t>
            </a:r>
            <a:r>
              <a:rPr lang="fr-FR" sz="1200" dirty="0" smtClean="0"/>
              <a:t> </a:t>
            </a:r>
            <a:r>
              <a:rPr lang="fr-FR" sz="1200" dirty="0" err="1" smtClean="0"/>
              <a:t>also</a:t>
            </a:r>
            <a:r>
              <a:rPr lang="fr-FR" sz="1200" dirty="0" smtClean="0"/>
              <a:t> </a:t>
            </a:r>
            <a:r>
              <a:rPr lang="fr-FR" sz="1200" dirty="0" err="1" smtClean="0"/>
              <a:t>known</a:t>
            </a:r>
            <a:r>
              <a:rPr lang="fr-FR" sz="1200" dirty="0" smtClean="0"/>
              <a:t> for </a:t>
            </a:r>
            <a:r>
              <a:rPr lang="fr-FR" sz="1200" dirty="0" err="1" smtClean="0"/>
              <a:t>its</a:t>
            </a:r>
            <a:r>
              <a:rPr lang="fr-FR" sz="1200" dirty="0" smtClean="0"/>
              <a:t> </a:t>
            </a:r>
            <a:r>
              <a:rPr lang="fr-FR" sz="1200" dirty="0" err="1" smtClean="0"/>
              <a:t>wine</a:t>
            </a:r>
            <a:r>
              <a:rPr lang="fr-FR" sz="1200" dirty="0" smtClean="0"/>
              <a:t>. </a:t>
            </a:r>
            <a:r>
              <a:rPr lang="fr-FR" sz="1200" dirty="0" err="1" smtClean="0"/>
              <a:t>Why</a:t>
            </a:r>
            <a:r>
              <a:rPr lang="fr-FR" sz="1200" dirty="0" smtClean="0"/>
              <a:t> </a:t>
            </a:r>
            <a:r>
              <a:rPr lang="fr-FR" sz="1200" dirty="0" err="1" smtClean="0"/>
              <a:t>wouldn’t</a:t>
            </a:r>
            <a:r>
              <a:rPr lang="fr-FR" sz="1200" dirty="0" smtClean="0"/>
              <a:t> </a:t>
            </a:r>
            <a:r>
              <a:rPr lang="fr-FR" sz="1200" dirty="0" err="1" smtClean="0"/>
              <a:t>you</a:t>
            </a:r>
            <a:r>
              <a:rPr lang="fr-FR" sz="1200" dirty="0" smtClean="0"/>
              <a:t> </a:t>
            </a:r>
            <a:r>
              <a:rPr lang="fr-FR" sz="1200" dirty="0" err="1" smtClean="0"/>
              <a:t>take</a:t>
            </a:r>
            <a:r>
              <a:rPr lang="fr-FR" sz="1200" dirty="0" smtClean="0"/>
              <a:t> a glass?</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923" y="2452842"/>
            <a:ext cx="2897293" cy="2757764"/>
          </a:xfrm>
          <a:prstGeom prst="rect">
            <a:avLst/>
          </a:prstGeom>
        </p:spPr>
      </p:pic>
    </p:spTree>
    <p:extLst>
      <p:ext uri="{BB962C8B-B14F-4D97-AF65-F5344CB8AC3E}">
        <p14:creationId xmlns:p14="http://schemas.microsoft.com/office/powerpoint/2010/main" val="14459337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7" name="16 Rectángulo"/>
          <p:cNvSpPr/>
          <p:nvPr/>
        </p:nvSpPr>
        <p:spPr>
          <a:xfrm>
            <a:off x="1043608" y="1876182"/>
            <a:ext cx="793807" cy="369332"/>
          </a:xfrm>
          <a:prstGeom prst="rect">
            <a:avLst/>
          </a:prstGeom>
        </p:spPr>
        <p:txBody>
          <a:bodyPr wrap="none">
            <a:spAutoFit/>
          </a:bodyPr>
          <a:lstStyle/>
          <a:p>
            <a:r>
              <a:rPr lang="es-ES" b="1" dirty="0" err="1" smtClean="0">
                <a:solidFill>
                  <a:schemeClr val="tx1">
                    <a:lumMod val="95000"/>
                    <a:lumOff val="5000"/>
                  </a:schemeClr>
                </a:solidFill>
              </a:rPr>
              <a:t>Sports</a:t>
            </a:r>
            <a:endParaRPr lang="es-ES" b="1" dirty="0"/>
          </a:p>
        </p:txBody>
      </p:sp>
      <p:sp>
        <p:nvSpPr>
          <p:cNvPr id="18" name="17 CuadroTexto"/>
          <p:cNvSpPr txBox="1"/>
          <p:nvPr/>
        </p:nvSpPr>
        <p:spPr>
          <a:xfrm>
            <a:off x="2771800" y="2708920"/>
            <a:ext cx="5544616" cy="1754326"/>
          </a:xfrm>
          <a:prstGeom prst="rect">
            <a:avLst/>
          </a:prstGeom>
          <a:noFill/>
        </p:spPr>
        <p:txBody>
          <a:bodyPr wrap="square" numCol="1" rtlCol="0">
            <a:spAutoFit/>
          </a:bodyPr>
          <a:lstStyle/>
          <a:p>
            <a:r>
              <a:rPr lang="es-ES" sz="1200" dirty="0" err="1" smtClean="0"/>
              <a:t>After</a:t>
            </a:r>
            <a:r>
              <a:rPr lang="es-ES" sz="1200" dirty="0" smtClean="0"/>
              <a:t> </a:t>
            </a:r>
            <a:r>
              <a:rPr lang="es-ES" sz="1200" dirty="0" err="1" smtClean="0"/>
              <a:t>using</a:t>
            </a:r>
            <a:r>
              <a:rPr lang="es-ES" sz="1200" dirty="0" smtClean="0"/>
              <a:t> a </a:t>
            </a:r>
            <a:r>
              <a:rPr lang="es-ES" sz="1200" dirty="0" err="1" smtClean="0"/>
              <a:t>lot</a:t>
            </a:r>
            <a:r>
              <a:rPr lang="es-ES" sz="1200" dirty="0" smtClean="0"/>
              <a:t> </a:t>
            </a:r>
            <a:r>
              <a:rPr lang="es-ES" sz="1200" dirty="0" err="1" smtClean="0"/>
              <a:t>your</a:t>
            </a:r>
            <a:r>
              <a:rPr lang="es-ES" sz="1200" dirty="0" smtClean="0"/>
              <a:t> </a:t>
            </a:r>
            <a:r>
              <a:rPr lang="es-ES" sz="1200" dirty="0" err="1" smtClean="0"/>
              <a:t>brain</a:t>
            </a:r>
            <a:r>
              <a:rPr lang="es-ES" sz="1200" dirty="0" smtClean="0"/>
              <a:t>, </a:t>
            </a:r>
            <a:r>
              <a:rPr lang="es-ES" sz="1200" dirty="0" err="1" smtClean="0"/>
              <a:t>maybe</a:t>
            </a:r>
            <a:r>
              <a:rPr lang="es-ES" sz="1200" dirty="0" smtClean="0"/>
              <a:t> </a:t>
            </a:r>
            <a:r>
              <a:rPr lang="es-ES" sz="1200" dirty="0" err="1" smtClean="0"/>
              <a:t>you</a:t>
            </a:r>
            <a:r>
              <a:rPr lang="es-ES" sz="1200" dirty="0" smtClean="0"/>
              <a:t> </a:t>
            </a:r>
            <a:r>
              <a:rPr lang="es-ES" sz="1200" dirty="0" err="1" smtClean="0"/>
              <a:t>will</a:t>
            </a:r>
            <a:r>
              <a:rPr lang="es-ES" sz="1200" dirty="0" smtClean="0"/>
              <a:t> </a:t>
            </a:r>
            <a:r>
              <a:rPr lang="es-ES" sz="1200" dirty="0" err="1" smtClean="0"/>
              <a:t>want</a:t>
            </a:r>
            <a:r>
              <a:rPr lang="es-ES" sz="1200" dirty="0" smtClean="0"/>
              <a:t> </a:t>
            </a:r>
            <a:r>
              <a:rPr lang="es-ES" sz="1200" dirty="0" err="1" smtClean="0"/>
              <a:t>to</a:t>
            </a:r>
            <a:r>
              <a:rPr lang="es-ES" sz="1200" dirty="0" smtClean="0"/>
              <a:t> relax </a:t>
            </a:r>
            <a:r>
              <a:rPr lang="es-ES" sz="1200" dirty="0" err="1" smtClean="0"/>
              <a:t>by</a:t>
            </a:r>
            <a:r>
              <a:rPr lang="es-ES" sz="1200" dirty="0" smtClean="0"/>
              <a:t> </a:t>
            </a:r>
            <a:r>
              <a:rPr lang="es-ES" sz="1200" dirty="0" err="1" smtClean="0"/>
              <a:t>doing</a:t>
            </a:r>
            <a:r>
              <a:rPr lang="es-ES" sz="1200" dirty="0" smtClean="0"/>
              <a:t> </a:t>
            </a:r>
            <a:r>
              <a:rPr lang="es-ES" sz="1200" dirty="0" err="1" smtClean="0"/>
              <a:t>sports</a:t>
            </a:r>
            <a:r>
              <a:rPr lang="es-ES" sz="1200" dirty="0" smtClean="0"/>
              <a:t>… </a:t>
            </a:r>
            <a:r>
              <a:rPr lang="es-ES" sz="1200" dirty="0" err="1" smtClean="0"/>
              <a:t>Here</a:t>
            </a:r>
            <a:r>
              <a:rPr lang="es-ES" sz="1200" dirty="0" smtClean="0"/>
              <a:t> ar</a:t>
            </a:r>
            <a:r>
              <a:rPr lang="es-ES" sz="1200" dirty="0" smtClean="0"/>
              <a:t>e </a:t>
            </a:r>
            <a:r>
              <a:rPr lang="es-ES" sz="1200" dirty="0" err="1" smtClean="0"/>
              <a:t>some</a:t>
            </a:r>
            <a:r>
              <a:rPr lang="es-ES" sz="1200" dirty="0" smtClean="0"/>
              <a:t> </a:t>
            </a:r>
            <a:r>
              <a:rPr lang="es-ES" sz="1200" dirty="0" err="1" smtClean="0"/>
              <a:t>that</a:t>
            </a:r>
            <a:r>
              <a:rPr lang="es-ES" sz="1200" dirty="0" smtClean="0"/>
              <a:t> </a:t>
            </a:r>
            <a:r>
              <a:rPr lang="es-ES" sz="1200" dirty="0" err="1" smtClean="0"/>
              <a:t>you</a:t>
            </a:r>
            <a:r>
              <a:rPr lang="es-ES" sz="1200" dirty="0" smtClean="0"/>
              <a:t> can </a:t>
            </a:r>
            <a:r>
              <a:rPr lang="es-ES" sz="1200" dirty="0" err="1" smtClean="0"/>
              <a:t>practice</a:t>
            </a:r>
            <a:r>
              <a:rPr lang="es-ES" sz="1200" dirty="0" smtClean="0"/>
              <a:t> </a:t>
            </a:r>
            <a:r>
              <a:rPr lang="es-ES" sz="1200" dirty="0" err="1" smtClean="0"/>
              <a:t>on</a:t>
            </a:r>
            <a:r>
              <a:rPr lang="es-ES" sz="1200" dirty="0" smtClean="0"/>
              <a:t> </a:t>
            </a:r>
            <a:r>
              <a:rPr lang="es-ES" sz="1200" dirty="0" err="1" smtClean="0"/>
              <a:t>the</a:t>
            </a:r>
            <a:r>
              <a:rPr lang="es-ES" sz="1200" dirty="0" smtClean="0"/>
              <a:t> </a:t>
            </a:r>
            <a:r>
              <a:rPr lang="es-ES" sz="1200" dirty="0" err="1" smtClean="0"/>
              <a:t>island</a:t>
            </a:r>
            <a:r>
              <a:rPr lang="es-ES" sz="1200" dirty="0" smtClean="0"/>
              <a:t> :</a:t>
            </a:r>
            <a:endParaRPr lang="es-ES" sz="1200" dirty="0"/>
          </a:p>
          <a:p>
            <a:r>
              <a:rPr lang="es-ES" sz="1200" dirty="0"/>
              <a:t> </a:t>
            </a:r>
          </a:p>
          <a:p>
            <a:pPr marL="355600" lvl="0" indent="-177800">
              <a:buFont typeface="Wingdings" pitchFamily="2" charset="2"/>
              <a:buChar char="§"/>
            </a:pPr>
            <a:r>
              <a:rPr lang="es-ES" sz="1200" dirty="0" err="1" smtClean="0"/>
              <a:t>Water</a:t>
            </a:r>
            <a:r>
              <a:rPr lang="es-ES" sz="1200" dirty="0" smtClean="0"/>
              <a:t> </a:t>
            </a:r>
            <a:r>
              <a:rPr lang="es-ES" sz="1200" dirty="0" err="1" smtClean="0"/>
              <a:t>sports</a:t>
            </a:r>
            <a:r>
              <a:rPr lang="es-ES" sz="1200" dirty="0" smtClean="0"/>
              <a:t>: </a:t>
            </a:r>
            <a:r>
              <a:rPr lang="es-ES" sz="1200" dirty="0"/>
              <a:t>windsurf, </a:t>
            </a:r>
            <a:r>
              <a:rPr lang="es-ES" sz="1200" dirty="0" err="1" smtClean="0"/>
              <a:t>sailing</a:t>
            </a:r>
            <a:endParaRPr lang="es-ES" sz="1200" dirty="0"/>
          </a:p>
          <a:p>
            <a:pPr marL="355600" lvl="0" indent="-177800">
              <a:buFont typeface="Wingdings" pitchFamily="2" charset="2"/>
              <a:buChar char="§"/>
            </a:pPr>
            <a:r>
              <a:rPr lang="es-ES" sz="1200" dirty="0" err="1" smtClean="0"/>
              <a:t>Cycling</a:t>
            </a:r>
            <a:r>
              <a:rPr lang="es-ES" sz="1200" dirty="0" smtClean="0"/>
              <a:t>, </a:t>
            </a:r>
            <a:r>
              <a:rPr lang="es-ES" sz="1200" dirty="0" err="1" smtClean="0"/>
              <a:t>with</a:t>
            </a:r>
            <a:r>
              <a:rPr lang="es-ES" sz="1200" dirty="0" smtClean="0"/>
              <a:t> </a:t>
            </a:r>
            <a:r>
              <a:rPr lang="es-ES" sz="1200" dirty="0" err="1" smtClean="0"/>
              <a:t>special</a:t>
            </a:r>
            <a:r>
              <a:rPr lang="es-ES" sz="1200" dirty="0" smtClean="0"/>
              <a:t> </a:t>
            </a:r>
            <a:r>
              <a:rPr lang="es-ES" sz="1200" dirty="0" err="1" smtClean="0"/>
              <a:t>roads</a:t>
            </a:r>
            <a:endParaRPr lang="es-ES" sz="1200" dirty="0"/>
          </a:p>
          <a:p>
            <a:pPr marL="355600" lvl="0" indent="-177800">
              <a:buFont typeface="Wingdings" pitchFamily="2" charset="2"/>
              <a:buChar char="§"/>
            </a:pPr>
            <a:r>
              <a:rPr lang="es-ES" sz="1200" dirty="0" smtClean="0"/>
              <a:t>Air </a:t>
            </a:r>
            <a:r>
              <a:rPr lang="es-ES" sz="1200" dirty="0" err="1" smtClean="0"/>
              <a:t>sports</a:t>
            </a:r>
            <a:r>
              <a:rPr lang="es-ES" sz="1200" dirty="0" smtClean="0"/>
              <a:t>: </a:t>
            </a:r>
            <a:r>
              <a:rPr lang="es-ES" sz="1200" dirty="0" err="1" smtClean="0"/>
              <a:t>paragliding</a:t>
            </a:r>
            <a:r>
              <a:rPr lang="es-ES" sz="1200" dirty="0" smtClean="0"/>
              <a:t>, </a:t>
            </a:r>
            <a:r>
              <a:rPr lang="es-ES" sz="1200" dirty="0" err="1" smtClean="0"/>
              <a:t>parasailing</a:t>
            </a:r>
            <a:endParaRPr lang="es-ES" sz="1200" dirty="0"/>
          </a:p>
          <a:p>
            <a:pPr marL="355600" lvl="0" indent="-177800">
              <a:buFont typeface="Wingdings" pitchFamily="2" charset="2"/>
              <a:buChar char="§"/>
            </a:pPr>
            <a:r>
              <a:rPr lang="es-ES" sz="1200" dirty="0" err="1" smtClean="0"/>
              <a:t>Diving</a:t>
            </a:r>
            <a:r>
              <a:rPr lang="es-ES" sz="1200" dirty="0" smtClean="0"/>
              <a:t> </a:t>
            </a:r>
            <a:r>
              <a:rPr lang="es-ES" sz="1200" dirty="0" err="1" smtClean="0"/>
              <a:t>for</a:t>
            </a:r>
            <a:r>
              <a:rPr lang="es-ES" sz="1200" dirty="0" smtClean="0"/>
              <a:t> </a:t>
            </a:r>
            <a:r>
              <a:rPr lang="es-ES" sz="1200" dirty="0" err="1" smtClean="0"/>
              <a:t>any</a:t>
            </a:r>
            <a:r>
              <a:rPr lang="es-ES" sz="1200" dirty="0" smtClean="0"/>
              <a:t> </a:t>
            </a:r>
            <a:r>
              <a:rPr lang="es-ES" sz="1200" dirty="0" err="1" smtClean="0"/>
              <a:t>level</a:t>
            </a:r>
            <a:endParaRPr lang="es-ES" sz="1200" dirty="0"/>
          </a:p>
          <a:p>
            <a:pPr marL="355600" lvl="0" indent="-177800">
              <a:buFont typeface="Wingdings" pitchFamily="2" charset="2"/>
              <a:buChar char="§"/>
            </a:pPr>
            <a:r>
              <a:rPr lang="es-ES" sz="1200" dirty="0" err="1" smtClean="0"/>
              <a:t>Hiking</a:t>
            </a:r>
            <a:r>
              <a:rPr lang="es-ES" sz="1200" dirty="0" smtClean="0"/>
              <a:t> </a:t>
            </a:r>
            <a:r>
              <a:rPr lang="es-ES" sz="1200" dirty="0" err="1" smtClean="0"/>
              <a:t>with</a:t>
            </a:r>
            <a:r>
              <a:rPr lang="es-ES" sz="1200" dirty="0" smtClean="0"/>
              <a:t> </a:t>
            </a:r>
            <a:r>
              <a:rPr lang="es-ES" sz="1200" dirty="0" err="1" smtClean="0"/>
              <a:t>fantastic</a:t>
            </a:r>
            <a:r>
              <a:rPr lang="es-ES" sz="1200" dirty="0" smtClean="0"/>
              <a:t> </a:t>
            </a:r>
            <a:r>
              <a:rPr lang="es-ES" sz="1200" dirty="0" err="1" smtClean="0"/>
              <a:t>views</a:t>
            </a:r>
            <a:endParaRPr lang="es-ES" sz="1200" dirty="0"/>
          </a:p>
          <a:p>
            <a:pPr algn="just"/>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3555" y="4077072"/>
            <a:ext cx="3213013" cy="1624083"/>
          </a:xfrm>
          <a:prstGeom prst="rect">
            <a:avLst/>
          </a:prstGeom>
        </p:spPr>
      </p:pic>
    </p:spTree>
    <p:extLst>
      <p:ext uri="{BB962C8B-B14F-4D97-AF65-F5344CB8AC3E}">
        <p14:creationId xmlns:p14="http://schemas.microsoft.com/office/powerpoint/2010/main" val="32367220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2 Grupo"/>
          <p:cNvGrpSpPr/>
          <p:nvPr/>
        </p:nvGrpSpPr>
        <p:grpSpPr>
          <a:xfrm>
            <a:off x="-993" y="3454877"/>
            <a:ext cx="9144994" cy="1702315"/>
            <a:chOff x="-993" y="-1"/>
            <a:chExt cx="9144994" cy="1702315"/>
          </a:xfrm>
        </p:grpSpPr>
        <p:pic>
          <p:nvPicPr>
            <p:cNvPr id="5" name="4 Imagen"/>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6" name="5 Imagen"/>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7" name="6 Imagen"/>
            <p:cNvPicPr>
              <a:picLocks noChangeAspect="1"/>
            </p:cNvPicPr>
            <p:nvPr/>
          </p:nvPicPr>
          <p:blipFill>
            <a:blip r:embed="rId4">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8" name="7 Imagen"/>
            <p:cNvPicPr>
              <a:picLocks noChangeAspect="1"/>
            </p:cNvPicPr>
            <p:nvPr/>
          </p:nvPicPr>
          <p:blipFill>
            <a:blip r:embed="rId5">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9" name="8 Imagen"/>
            <p:cNvPicPr>
              <a:picLocks noChangeAspect="1"/>
            </p:cNvPicPr>
            <p:nvPr/>
          </p:nvPicPr>
          <p:blipFill>
            <a:blip r:embed="rId6">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10" name="9 Imagen"/>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pic>
        <p:nvPicPr>
          <p:cNvPr id="11" name="10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37020" y="2183507"/>
            <a:ext cx="4202611" cy="1463024"/>
          </a:xfrm>
          <a:prstGeom prst="rect">
            <a:avLst/>
          </a:prstGeom>
        </p:spPr>
      </p:pic>
      <p:grpSp>
        <p:nvGrpSpPr>
          <p:cNvPr id="16" name="15 Grupo"/>
          <p:cNvGrpSpPr/>
          <p:nvPr/>
        </p:nvGrpSpPr>
        <p:grpSpPr>
          <a:xfrm>
            <a:off x="251520" y="5260051"/>
            <a:ext cx="3600400" cy="689229"/>
            <a:chOff x="251520" y="5136258"/>
            <a:chExt cx="4608512" cy="882213"/>
          </a:xfrm>
        </p:grpSpPr>
        <p:pic>
          <p:nvPicPr>
            <p:cNvPr id="2" name="1 Imagen"/>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79713" y="5375743"/>
              <a:ext cx="1512167" cy="403244"/>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51520" y="5320019"/>
              <a:ext cx="1351069" cy="514693"/>
            </a:xfrm>
            <a:prstGeom prst="rect">
              <a:avLst/>
            </a:prstGeom>
          </p:spPr>
        </p:pic>
        <p:pic>
          <p:nvPicPr>
            <p:cNvPr id="12" name="11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12128" y="5136258"/>
              <a:ext cx="1247904" cy="882213"/>
            </a:xfrm>
            <a:prstGeom prst="rect">
              <a:avLst/>
            </a:prstGeom>
          </p:spPr>
        </p:pic>
      </p:grpSp>
      <p:grpSp>
        <p:nvGrpSpPr>
          <p:cNvPr id="18" name="17 Grupo"/>
          <p:cNvGrpSpPr/>
          <p:nvPr/>
        </p:nvGrpSpPr>
        <p:grpSpPr>
          <a:xfrm>
            <a:off x="251520" y="6091961"/>
            <a:ext cx="2625475" cy="690038"/>
            <a:chOff x="251520" y="5949280"/>
            <a:chExt cx="3168352" cy="832719"/>
          </a:xfrm>
        </p:grpSpPr>
        <p:pic>
          <p:nvPicPr>
            <p:cNvPr id="13" name="12 Imagen"/>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520" y="6036826"/>
              <a:ext cx="536611" cy="695805"/>
            </a:xfrm>
            <a:prstGeom prst="rect">
              <a:avLst/>
            </a:prstGeom>
          </p:spPr>
        </p:pic>
        <p:pic>
          <p:nvPicPr>
            <p:cNvPr id="14" name="13 Imagen"/>
            <p:cNvPicPr>
              <a:picLocks noChangeAspect="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1102139" y="5949280"/>
              <a:ext cx="805565" cy="832719"/>
            </a:xfrm>
            <a:prstGeom prst="rect">
              <a:avLst/>
            </a:prstGeom>
          </p:spPr>
        </p:pic>
        <p:pic>
          <p:nvPicPr>
            <p:cNvPr id="15" name="14 Imagen"/>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20369" y="6036826"/>
              <a:ext cx="1199503" cy="695805"/>
            </a:xfrm>
            <a:prstGeom prst="rect">
              <a:avLst/>
            </a:prstGeom>
          </p:spPr>
        </p:pic>
      </p:grpSp>
      <p:sp>
        <p:nvSpPr>
          <p:cNvPr id="17" name="16 CuadroTexto"/>
          <p:cNvSpPr txBox="1"/>
          <p:nvPr/>
        </p:nvSpPr>
        <p:spPr>
          <a:xfrm>
            <a:off x="0" y="5157393"/>
            <a:ext cx="806612" cy="246221"/>
          </a:xfrm>
          <a:prstGeom prst="rect">
            <a:avLst/>
          </a:prstGeom>
          <a:noFill/>
        </p:spPr>
        <p:txBody>
          <a:bodyPr wrap="square" rtlCol="0">
            <a:spAutoFit/>
          </a:bodyPr>
          <a:lstStyle/>
          <a:p>
            <a:r>
              <a:rPr lang="es-ES" sz="1000" b="1" dirty="0" smtClean="0">
                <a:solidFill>
                  <a:schemeClr val="bg1">
                    <a:lumMod val="50000"/>
                  </a:schemeClr>
                </a:solidFill>
              </a:rPr>
              <a:t>Organiza</a:t>
            </a:r>
            <a:endParaRPr lang="es-ES" sz="1000" b="1" dirty="0">
              <a:solidFill>
                <a:schemeClr val="bg1">
                  <a:lumMod val="50000"/>
                </a:schemeClr>
              </a:solidFill>
            </a:endParaRPr>
          </a:p>
        </p:txBody>
      </p:sp>
      <p:sp>
        <p:nvSpPr>
          <p:cNvPr id="20" name="19 CuadroTexto"/>
          <p:cNvSpPr txBox="1"/>
          <p:nvPr/>
        </p:nvSpPr>
        <p:spPr>
          <a:xfrm>
            <a:off x="8863" y="5845740"/>
            <a:ext cx="806612" cy="246221"/>
          </a:xfrm>
          <a:prstGeom prst="rect">
            <a:avLst/>
          </a:prstGeom>
          <a:noFill/>
        </p:spPr>
        <p:txBody>
          <a:bodyPr wrap="square" rtlCol="0">
            <a:spAutoFit/>
          </a:bodyPr>
          <a:lstStyle/>
          <a:p>
            <a:r>
              <a:rPr lang="es-ES" sz="1000" b="1" dirty="0" smtClean="0">
                <a:solidFill>
                  <a:schemeClr val="bg1">
                    <a:lumMod val="50000"/>
                  </a:schemeClr>
                </a:solidFill>
              </a:rPr>
              <a:t>Patrocina</a:t>
            </a:r>
            <a:endParaRPr lang="es-ES" sz="1000" b="1" dirty="0">
              <a:solidFill>
                <a:schemeClr val="bg1">
                  <a:lumMod val="50000"/>
                </a:schemeClr>
              </a:solidFill>
            </a:endParaRPr>
          </a:p>
        </p:txBody>
      </p:sp>
    </p:spTree>
    <p:extLst>
      <p:ext uri="{BB962C8B-B14F-4D97-AF65-F5344CB8AC3E}">
        <p14:creationId xmlns:p14="http://schemas.microsoft.com/office/powerpoint/2010/main" val="239680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1225913" cy="369332"/>
          </a:xfrm>
          <a:prstGeom prst="rect">
            <a:avLst/>
          </a:prstGeom>
        </p:spPr>
        <p:txBody>
          <a:bodyPr wrap="none">
            <a:spAutoFit/>
          </a:bodyPr>
          <a:lstStyle/>
          <a:p>
            <a:pPr lvl="0"/>
            <a:r>
              <a:rPr lang="en-US" b="1" dirty="0"/>
              <a:t>Why Ibiza?</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372687"/>
            <a:ext cx="5544616" cy="1200329"/>
          </a:xfrm>
          <a:prstGeom prst="rect">
            <a:avLst/>
          </a:prstGeom>
          <a:noFill/>
        </p:spPr>
        <p:txBody>
          <a:bodyPr wrap="square" numCol="1" rtlCol="0">
            <a:spAutoFit/>
          </a:bodyPr>
          <a:lstStyle/>
          <a:p>
            <a:r>
              <a:rPr lang="en-US" sz="1200" dirty="0"/>
              <a:t>Yes, we admit it, we love partying in Ibiza more than a fat kid loves cake, but there is a thing we like even more, it’s to be able to rack our brains surrounded by beaches and idyllic landscapes that inspire tranquility and good vibes! Surrounded by this environment, ideas arise easily! And if not, remember that the poets (no, we are not talking about David </a:t>
            </a:r>
            <a:r>
              <a:rPr lang="en-US" sz="1200" dirty="0" err="1"/>
              <a:t>Guetta</a:t>
            </a:r>
            <a:r>
              <a:rPr lang="en-US" sz="1200" dirty="0"/>
              <a:t>) always found inspiration in atypical sites! </a:t>
            </a:r>
            <a:r>
              <a:rPr lang="fr-FR" sz="1200" dirty="0" err="1"/>
              <a:t>We</a:t>
            </a:r>
            <a:r>
              <a:rPr lang="fr-FR" sz="1200" dirty="0"/>
              <a:t> </a:t>
            </a:r>
            <a:r>
              <a:rPr lang="fr-FR" sz="1200" dirty="0" err="1"/>
              <a:t>won’t</a:t>
            </a:r>
            <a:r>
              <a:rPr lang="fr-FR" sz="1200" dirty="0"/>
              <a:t> </a:t>
            </a:r>
            <a:r>
              <a:rPr lang="fr-FR" sz="1200" dirty="0" err="1"/>
              <a:t>be</a:t>
            </a:r>
            <a:r>
              <a:rPr lang="fr-FR" sz="1200" dirty="0"/>
              <a:t> </a:t>
            </a:r>
            <a:r>
              <a:rPr lang="fr-FR" sz="1200" dirty="0" err="1"/>
              <a:t>different</a:t>
            </a:r>
            <a:r>
              <a:rPr lang="fr-FR" sz="1200" dirty="0"/>
              <a:t>!</a:t>
            </a:r>
            <a:endParaRPr lang="es-ES" sz="1200" dirty="0"/>
          </a:p>
        </p:txBody>
      </p:sp>
      <p:sp>
        <p:nvSpPr>
          <p:cNvPr id="14" name="13 Rectángulo"/>
          <p:cNvSpPr/>
          <p:nvPr/>
        </p:nvSpPr>
        <p:spPr>
          <a:xfrm>
            <a:off x="1043608" y="3820398"/>
            <a:ext cx="2012730" cy="369332"/>
          </a:xfrm>
          <a:prstGeom prst="rect">
            <a:avLst/>
          </a:prstGeom>
        </p:spPr>
        <p:txBody>
          <a:bodyPr wrap="none">
            <a:spAutoFit/>
          </a:bodyPr>
          <a:lstStyle/>
          <a:p>
            <a:pPr lvl="0"/>
            <a:r>
              <a:rPr lang="en-US" b="1" dirty="0"/>
              <a:t>Why is it so cheap?</a:t>
            </a:r>
            <a:endParaRPr lang="es-ES" dirty="0"/>
          </a:p>
        </p:txBody>
      </p:sp>
      <p:sp>
        <p:nvSpPr>
          <p:cNvPr id="15" name="14 CuadroTexto"/>
          <p:cNvSpPr txBox="1"/>
          <p:nvPr/>
        </p:nvSpPr>
        <p:spPr>
          <a:xfrm>
            <a:off x="2771800" y="4316903"/>
            <a:ext cx="5544616" cy="1384995"/>
          </a:xfrm>
          <a:prstGeom prst="rect">
            <a:avLst/>
          </a:prstGeom>
          <a:noFill/>
        </p:spPr>
        <p:txBody>
          <a:bodyPr wrap="square" numCol="1" rtlCol="0">
            <a:spAutoFit/>
          </a:bodyPr>
          <a:lstStyle/>
          <a:p>
            <a:r>
              <a:rPr lang="en-US" sz="1200" dirty="0"/>
              <a:t>We have a lot of expectations for this project and the only thing we want is that all the crazy people like us come to kick up a big fuss. Come on, our big challenge was to obtain an affordable price for the pocketbook of everyone who wants to come to shake his neurons! Moreover, this isn’t our business (in spite of having worked like sickos to keep the project going) we don’t have a lucrative goal, we just want to cover the costs, that’s why we tell you for which things we set aside the money euro by euro. </a:t>
            </a:r>
            <a:endParaRPr lang="es-ES" sz="1200" dirty="0"/>
          </a:p>
        </p:txBody>
      </p:sp>
      <p:pic>
        <p:nvPicPr>
          <p:cNvPr id="3" name="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6187" y="2204864"/>
            <a:ext cx="1368152" cy="1678478"/>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5527" y="4348489"/>
            <a:ext cx="1346333" cy="1848600"/>
          </a:xfrm>
          <a:prstGeom prst="rect">
            <a:avLst/>
          </a:prstGeom>
        </p:spPr>
      </p:pic>
    </p:spTree>
    <p:extLst>
      <p:ext uri="{BB962C8B-B14F-4D97-AF65-F5344CB8AC3E}">
        <p14:creationId xmlns:p14="http://schemas.microsoft.com/office/powerpoint/2010/main" val="3086752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7609455" cy="369332"/>
          </a:xfrm>
          <a:prstGeom prst="rect">
            <a:avLst/>
          </a:prstGeom>
        </p:spPr>
        <p:txBody>
          <a:bodyPr wrap="none">
            <a:spAutoFit/>
          </a:bodyPr>
          <a:lstStyle/>
          <a:p>
            <a:pPr lvl="0"/>
            <a:r>
              <a:rPr lang="en-US" b="1" dirty="0"/>
              <a:t>Why does it last five days and not three like it was planned in the old version?</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372687"/>
            <a:ext cx="5544616" cy="1200329"/>
          </a:xfrm>
          <a:prstGeom prst="rect">
            <a:avLst/>
          </a:prstGeom>
          <a:noFill/>
        </p:spPr>
        <p:txBody>
          <a:bodyPr wrap="square" numCol="1" rtlCol="0">
            <a:spAutoFit/>
          </a:bodyPr>
          <a:lstStyle/>
          <a:p>
            <a:r>
              <a:rPr lang="en-US" sz="1200" dirty="0"/>
              <a:t>Because in </a:t>
            </a:r>
            <a:r>
              <a:rPr lang="en-US" sz="1200" dirty="0" err="1"/>
              <a:t>Creatibi</a:t>
            </a:r>
            <a:r>
              <a:rPr lang="en-US" sz="1200" dirty="0"/>
              <a:t>, we want you to take the most out of our </a:t>
            </a:r>
            <a:r>
              <a:rPr lang="en-US" sz="1200" dirty="0" err="1"/>
              <a:t>meetup</a:t>
            </a:r>
            <a:r>
              <a:rPr lang="en-US" sz="1200" dirty="0"/>
              <a:t>! If we do three intensive days using our brain, what we’ll get will be an important mental exhaustion! Saturation is not good! That’s why, and because we think that throwing away the opportunity to enjoy the magical spots this paradise offers is a mortal sin, we decided to combine both aspects! Moreover, this will allow us to know better the other crazy people and who knows what can appear from these relationships…When nuts gather…</a:t>
            </a:r>
            <a:endParaRPr lang="es-ES" sz="1200" dirty="0"/>
          </a:p>
        </p:txBody>
      </p:sp>
      <p:sp>
        <p:nvSpPr>
          <p:cNvPr id="14" name="13 Rectángulo"/>
          <p:cNvSpPr/>
          <p:nvPr/>
        </p:nvSpPr>
        <p:spPr>
          <a:xfrm>
            <a:off x="1043608" y="3820398"/>
            <a:ext cx="5897192" cy="369332"/>
          </a:xfrm>
          <a:prstGeom prst="rect">
            <a:avLst/>
          </a:prstGeom>
        </p:spPr>
        <p:txBody>
          <a:bodyPr wrap="none">
            <a:spAutoFit/>
          </a:bodyPr>
          <a:lstStyle/>
          <a:p>
            <a:pPr lvl="0"/>
            <a:r>
              <a:rPr lang="en-GB" b="1" dirty="0"/>
              <a:t>What would be an example of a typical day of the program?</a:t>
            </a:r>
            <a:endParaRPr lang="es-ES" dirty="0"/>
          </a:p>
        </p:txBody>
      </p:sp>
      <p:sp>
        <p:nvSpPr>
          <p:cNvPr id="15" name="14 CuadroTexto"/>
          <p:cNvSpPr txBox="1"/>
          <p:nvPr/>
        </p:nvSpPr>
        <p:spPr>
          <a:xfrm>
            <a:off x="4067944" y="4316903"/>
            <a:ext cx="4248471" cy="1754326"/>
          </a:xfrm>
          <a:prstGeom prst="rect">
            <a:avLst/>
          </a:prstGeom>
          <a:noFill/>
        </p:spPr>
        <p:txBody>
          <a:bodyPr wrap="square" numCol="1" rtlCol="0">
            <a:spAutoFit/>
          </a:bodyPr>
          <a:lstStyle/>
          <a:p>
            <a:r>
              <a:rPr lang="en-GB" sz="1200" dirty="0"/>
              <a:t>This point has to be clearly understood: the fact that we are completely mad doesn’t mean that we are lazy! So don’t think we’ll get up at 12 to begin the talks at 3 in the afternoon! It’s not our philosophy! We want productivity, fresh minds and available to be squeezed as much as possible! Each attendee’s implication is what will make this meeting very nice! A typical day will have a schedule similar to a typical day of work, even though we are sure that with all the exciting subjects we’ll talk about… We’ll know when the talks begin…but not when they finish!</a:t>
            </a:r>
            <a:endParaRPr lang="es-ES" sz="1200"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4" name="3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063" y="2332332"/>
            <a:ext cx="1476054" cy="1414745"/>
          </a:xfrm>
          <a:prstGeom prst="rect">
            <a:avLst/>
          </a:prstGeom>
        </p:spPr>
      </p:pic>
      <p:pic>
        <p:nvPicPr>
          <p:cNvPr id="6" name="5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95536" y="4288549"/>
            <a:ext cx="3478464" cy="1845548"/>
          </a:xfrm>
          <a:prstGeom prst="rect">
            <a:avLst/>
          </a:prstGeom>
        </p:spPr>
      </p:pic>
    </p:spTree>
    <p:extLst>
      <p:ext uri="{BB962C8B-B14F-4D97-AF65-F5344CB8AC3E}">
        <p14:creationId xmlns:p14="http://schemas.microsoft.com/office/powerpoint/2010/main" val="3939205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4089068" cy="369332"/>
          </a:xfrm>
          <a:prstGeom prst="rect">
            <a:avLst/>
          </a:prstGeom>
        </p:spPr>
        <p:txBody>
          <a:bodyPr wrap="none">
            <a:spAutoFit/>
          </a:bodyPr>
          <a:lstStyle/>
          <a:p>
            <a:pPr lvl="0"/>
            <a:r>
              <a:rPr lang="en-US" b="1" dirty="0"/>
              <a:t>What are the main goals of the meeting?</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372687"/>
            <a:ext cx="5544616" cy="830997"/>
          </a:xfrm>
          <a:prstGeom prst="rect">
            <a:avLst/>
          </a:prstGeom>
          <a:noFill/>
        </p:spPr>
        <p:txBody>
          <a:bodyPr wrap="square" numCol="1" rtlCol="0">
            <a:spAutoFit/>
          </a:bodyPr>
          <a:lstStyle/>
          <a:p>
            <a:r>
              <a:rPr lang="en-US" sz="1200" dirty="0"/>
              <a:t>In the end, what matters aren’t the years of life, but the life of the years! That’s why we want to do our small part to make this life great! Something unforgettable for each one of us, helping us to break the routine, to make our minds more flexible, to know other points of view, to learn from each other about everything, to enjoy!</a:t>
            </a:r>
            <a:endParaRPr lang="es-ES" sz="1200" dirty="0"/>
          </a:p>
        </p:txBody>
      </p:sp>
      <p:sp>
        <p:nvSpPr>
          <p:cNvPr id="14" name="13 Rectángulo"/>
          <p:cNvSpPr/>
          <p:nvPr/>
        </p:nvSpPr>
        <p:spPr>
          <a:xfrm>
            <a:off x="1043608" y="3789040"/>
            <a:ext cx="7488832" cy="646331"/>
          </a:xfrm>
          <a:prstGeom prst="rect">
            <a:avLst/>
          </a:prstGeom>
        </p:spPr>
        <p:txBody>
          <a:bodyPr wrap="square">
            <a:spAutoFit/>
          </a:bodyPr>
          <a:lstStyle/>
          <a:p>
            <a:pPr lvl="0"/>
            <a:r>
              <a:rPr lang="en-US" b="1" dirty="0"/>
              <a:t>What did motivate you to invest work, time and money on this project, if like you say you don’t obtain profit?</a:t>
            </a:r>
            <a:endParaRPr lang="es-ES" dirty="0"/>
          </a:p>
        </p:txBody>
      </p:sp>
      <p:sp>
        <p:nvSpPr>
          <p:cNvPr id="15" name="14 CuadroTexto"/>
          <p:cNvSpPr txBox="1"/>
          <p:nvPr/>
        </p:nvSpPr>
        <p:spPr>
          <a:xfrm>
            <a:off x="2771800" y="4636293"/>
            <a:ext cx="5544616" cy="1200329"/>
          </a:xfrm>
          <a:prstGeom prst="rect">
            <a:avLst/>
          </a:prstGeom>
          <a:noFill/>
        </p:spPr>
        <p:txBody>
          <a:bodyPr wrap="square" numCol="1" rtlCol="0">
            <a:spAutoFit/>
          </a:bodyPr>
          <a:lstStyle/>
          <a:p>
            <a:r>
              <a:rPr lang="en-US" sz="1200" dirty="0"/>
              <a:t>Passion moves mountains (or was it love?), well, it doesn’t matter, the thing is that we love what we do, for us it’s not work, it’s pleasure! Earning some money wouldn’t be bad (and more in these days, we are all broke) but fortunately, not everything in this life happens for economic reasons! And this is an example! We wanted to keep this project going, with or without money, with or without profit, that’s why the only thing important to us is that people enjoy like youngsters!</a:t>
            </a:r>
            <a:endParaRPr lang="es-ES" sz="1200"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67175" y="2355665"/>
            <a:ext cx="1819028" cy="1429681"/>
          </a:xfrm>
          <a:prstGeom prst="rect">
            <a:avLst/>
          </a:prstGeom>
        </p:spPr>
      </p:pic>
      <p:pic>
        <p:nvPicPr>
          <p:cNvPr id="7" name="6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20352222">
            <a:off x="827585" y="4712250"/>
            <a:ext cx="1822532" cy="1432435"/>
          </a:xfrm>
          <a:prstGeom prst="rect">
            <a:avLst/>
          </a:prstGeom>
        </p:spPr>
      </p:pic>
    </p:spTree>
    <p:extLst>
      <p:ext uri="{BB962C8B-B14F-4D97-AF65-F5344CB8AC3E}">
        <p14:creationId xmlns:p14="http://schemas.microsoft.com/office/powerpoint/2010/main" val="2349172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2129878" cy="369332"/>
          </a:xfrm>
          <a:prstGeom prst="rect">
            <a:avLst/>
          </a:prstGeom>
        </p:spPr>
        <p:txBody>
          <a:bodyPr wrap="none">
            <a:spAutoFit/>
          </a:bodyPr>
          <a:lstStyle/>
          <a:p>
            <a:pPr lvl="0"/>
            <a:r>
              <a:rPr lang="en-GB" b="1" dirty="0"/>
              <a:t>What is your target?</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404045"/>
            <a:ext cx="5544616" cy="1384995"/>
          </a:xfrm>
          <a:prstGeom prst="rect">
            <a:avLst/>
          </a:prstGeom>
          <a:noFill/>
        </p:spPr>
        <p:txBody>
          <a:bodyPr wrap="square" numCol="1" rtlCol="0">
            <a:spAutoFit/>
          </a:bodyPr>
          <a:lstStyle/>
          <a:p>
            <a:r>
              <a:rPr lang="en-US" sz="1200" dirty="0"/>
              <a:t>We summarize it to you in a few words</a:t>
            </a:r>
            <a:r>
              <a:rPr lang="en-US" sz="1200" dirty="0" smtClean="0"/>
              <a:t>:</a:t>
            </a:r>
          </a:p>
          <a:p>
            <a:endParaRPr lang="es-ES" sz="1200" dirty="0"/>
          </a:p>
          <a:p>
            <a:pPr marL="444500" lvl="0" indent="-177800">
              <a:buFont typeface="Wingdings" pitchFamily="2" charset="2"/>
              <a:buChar char="§"/>
            </a:pPr>
            <a:r>
              <a:rPr lang="en-US" sz="1200" dirty="0"/>
              <a:t>Are you a crazy person willing to shake you </a:t>
            </a:r>
            <a:r>
              <a:rPr lang="en-US" sz="1200" dirty="0" smtClean="0"/>
              <a:t>neurons?</a:t>
            </a:r>
            <a:endParaRPr lang="es-ES" sz="1200" dirty="0"/>
          </a:p>
          <a:p>
            <a:pPr marL="444500" lvl="0" indent="-177800">
              <a:buFont typeface="Wingdings" pitchFamily="2" charset="2"/>
              <a:buChar char="§"/>
            </a:pPr>
            <a:r>
              <a:rPr lang="en-US" sz="1200" dirty="0" smtClean="0"/>
              <a:t>Do </a:t>
            </a:r>
            <a:r>
              <a:rPr lang="en-US" sz="1200" dirty="0"/>
              <a:t>you think that things can be done in another </a:t>
            </a:r>
            <a:r>
              <a:rPr lang="en-US" sz="1200" dirty="0" smtClean="0"/>
              <a:t>way?</a:t>
            </a:r>
            <a:endParaRPr lang="es-ES" sz="1200" dirty="0"/>
          </a:p>
          <a:p>
            <a:pPr marL="444500" lvl="0" indent="-177800">
              <a:buFont typeface="Wingdings" pitchFamily="2" charset="2"/>
              <a:buChar char="§"/>
            </a:pPr>
            <a:r>
              <a:rPr lang="en-US" sz="1200" dirty="0" smtClean="0"/>
              <a:t>Do </a:t>
            </a:r>
            <a:r>
              <a:rPr lang="en-US" sz="1200" dirty="0"/>
              <a:t>you want to enjoy like a youngster</a:t>
            </a:r>
            <a:r>
              <a:rPr lang="en-US" sz="1200" dirty="0" smtClean="0"/>
              <a:t>?</a:t>
            </a:r>
          </a:p>
          <a:p>
            <a:pPr lvl="0"/>
            <a:endParaRPr lang="es-ES" sz="1200" dirty="0"/>
          </a:p>
          <a:p>
            <a:r>
              <a:rPr lang="en-US" sz="1200" b="1" dirty="0"/>
              <a:t>Yes? You are our target!</a:t>
            </a:r>
            <a:endParaRPr lang="es-ES" sz="1200" b="1" i="1" dirty="0"/>
          </a:p>
        </p:txBody>
      </p:sp>
      <p:sp>
        <p:nvSpPr>
          <p:cNvPr id="14" name="13 Rectángulo"/>
          <p:cNvSpPr/>
          <p:nvPr/>
        </p:nvSpPr>
        <p:spPr>
          <a:xfrm>
            <a:off x="1043608" y="4139788"/>
            <a:ext cx="4320480" cy="369332"/>
          </a:xfrm>
          <a:prstGeom prst="rect">
            <a:avLst/>
          </a:prstGeom>
        </p:spPr>
        <p:txBody>
          <a:bodyPr wrap="square">
            <a:spAutoFit/>
          </a:bodyPr>
          <a:lstStyle/>
          <a:p>
            <a:pPr lvl="0"/>
            <a:r>
              <a:rPr lang="en-GB" b="1" dirty="0"/>
              <a:t>Why only 80 people?</a:t>
            </a:r>
            <a:endParaRPr lang="es-ES" dirty="0"/>
          </a:p>
        </p:txBody>
      </p:sp>
      <p:sp>
        <p:nvSpPr>
          <p:cNvPr id="15" name="14 CuadroTexto"/>
          <p:cNvSpPr txBox="1"/>
          <p:nvPr/>
        </p:nvSpPr>
        <p:spPr>
          <a:xfrm>
            <a:off x="2771800" y="4680520"/>
            <a:ext cx="5544616" cy="1015663"/>
          </a:xfrm>
          <a:prstGeom prst="rect">
            <a:avLst/>
          </a:prstGeom>
          <a:noFill/>
        </p:spPr>
        <p:txBody>
          <a:bodyPr wrap="square" numCol="1" rtlCol="0">
            <a:spAutoFit/>
          </a:bodyPr>
          <a:lstStyle/>
          <a:p>
            <a:r>
              <a:rPr lang="en-US" sz="1200" dirty="0"/>
              <a:t>We don’t want a big meeting for 100 attendees! We consider that 80 is the perfect number so that each one of the attendees can get involved 100% to the project, know the others and facilitate new contacts. We use to say that the more the merrier, but we think we are the exception that proves the rule. </a:t>
            </a:r>
            <a:r>
              <a:rPr lang="es-ES" sz="1200" b="1" dirty="0" err="1"/>
              <a:t>Creat</a:t>
            </a:r>
            <a:r>
              <a:rPr lang="es-ES" sz="1200" b="1" dirty="0" err="1">
                <a:solidFill>
                  <a:schemeClr val="accent6">
                    <a:lumMod val="75000"/>
                  </a:schemeClr>
                </a:solidFill>
              </a:rPr>
              <a:t>ibi</a:t>
            </a:r>
            <a:r>
              <a:rPr lang="es-ES" sz="1200" dirty="0"/>
              <a:t> </a:t>
            </a:r>
            <a:r>
              <a:rPr lang="es-ES" sz="1200" dirty="0" err="1"/>
              <a:t>is</a:t>
            </a:r>
            <a:r>
              <a:rPr lang="es-ES" sz="1200" dirty="0"/>
              <a:t> </a:t>
            </a:r>
            <a:r>
              <a:rPr lang="es-ES" sz="1200" dirty="0" err="1"/>
              <a:t>measured</a:t>
            </a:r>
            <a:r>
              <a:rPr lang="es-ES" sz="1200" dirty="0"/>
              <a:t> </a:t>
            </a:r>
            <a:r>
              <a:rPr lang="es-ES" sz="1200" dirty="0" err="1"/>
              <a:t>by</a:t>
            </a:r>
            <a:r>
              <a:rPr lang="es-ES" sz="1200" dirty="0"/>
              <a:t> </a:t>
            </a:r>
            <a:r>
              <a:rPr lang="es-ES" sz="1200" dirty="0" err="1"/>
              <a:t>its</a:t>
            </a:r>
            <a:r>
              <a:rPr lang="es-ES" sz="1200" dirty="0"/>
              <a:t> </a:t>
            </a:r>
            <a:r>
              <a:rPr lang="es-ES" sz="1200" dirty="0" err="1"/>
              <a:t>quality</a:t>
            </a:r>
            <a:r>
              <a:rPr lang="es-ES" sz="1200" dirty="0"/>
              <a:t>, </a:t>
            </a:r>
            <a:r>
              <a:rPr lang="es-ES" sz="1200" dirty="0" err="1"/>
              <a:t>not</a:t>
            </a:r>
            <a:r>
              <a:rPr lang="es-ES" sz="1200" dirty="0"/>
              <a:t> </a:t>
            </a:r>
            <a:r>
              <a:rPr lang="es-ES" sz="1200" dirty="0" err="1"/>
              <a:t>quantity</a:t>
            </a:r>
            <a:r>
              <a:rPr lang="es-ES" sz="1200" dirty="0"/>
              <a:t>.</a:t>
            </a:r>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5" name="4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5576" y="2199502"/>
            <a:ext cx="1557139" cy="1959487"/>
          </a:xfrm>
          <a:prstGeom prst="rect">
            <a:avLst/>
          </a:prstGeom>
        </p:spPr>
      </p:pic>
      <p:pic>
        <p:nvPicPr>
          <p:cNvPr id="3" name="2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70412" y="4422973"/>
            <a:ext cx="2144219" cy="1814339"/>
          </a:xfrm>
          <a:prstGeom prst="rect">
            <a:avLst/>
          </a:prstGeom>
        </p:spPr>
      </p:pic>
    </p:spTree>
    <p:extLst>
      <p:ext uri="{BB962C8B-B14F-4D97-AF65-F5344CB8AC3E}">
        <p14:creationId xmlns:p14="http://schemas.microsoft.com/office/powerpoint/2010/main" val="3776501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8" y="1876182"/>
            <a:ext cx="6054221" cy="369332"/>
          </a:xfrm>
          <a:prstGeom prst="rect">
            <a:avLst/>
          </a:prstGeom>
        </p:spPr>
        <p:txBody>
          <a:bodyPr wrap="none">
            <a:spAutoFit/>
          </a:bodyPr>
          <a:lstStyle/>
          <a:p>
            <a:pPr lvl="0"/>
            <a:r>
              <a:rPr lang="en-US" b="1" dirty="0"/>
              <a:t>Isn’t it risky to let </a:t>
            </a:r>
            <a:r>
              <a:rPr lang="es-ES_tradnl" b="1" dirty="0" err="1"/>
              <a:t>Creat</a:t>
            </a:r>
            <a:r>
              <a:rPr lang="es-ES_tradnl" b="1" dirty="0" err="1">
                <a:solidFill>
                  <a:srgbClr val="E48C0A"/>
                </a:solidFill>
              </a:rPr>
              <a:t>ibi</a:t>
            </a:r>
            <a:r>
              <a:rPr lang="en-US" b="1" dirty="0" smtClean="0"/>
              <a:t>’s </a:t>
            </a:r>
            <a:r>
              <a:rPr lang="en-US" b="1" dirty="0"/>
              <a:t>success in the attendees’ </a:t>
            </a:r>
            <a:r>
              <a:rPr lang="en-US" b="1" dirty="0" smtClean="0"/>
              <a:t>hands</a:t>
            </a:r>
            <a:r>
              <a:rPr lang="es-ES_tradnl" b="1" dirty="0" smtClean="0"/>
              <a:t>?</a:t>
            </a:r>
            <a:endParaRPr lang="es-ES" b="1"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372687"/>
            <a:ext cx="5544616" cy="1015663"/>
          </a:xfrm>
          <a:prstGeom prst="rect">
            <a:avLst/>
          </a:prstGeom>
          <a:noFill/>
        </p:spPr>
        <p:txBody>
          <a:bodyPr wrap="square" numCol="1" rtlCol="0">
            <a:spAutoFit/>
          </a:bodyPr>
          <a:lstStyle/>
          <a:p>
            <a:r>
              <a:rPr lang="en-US" sz="1200" dirty="0"/>
              <a:t>Due to </a:t>
            </a:r>
            <a:r>
              <a:rPr lang="en-US" sz="1200" b="1" dirty="0" err="1"/>
              <a:t>Creat</a:t>
            </a:r>
            <a:r>
              <a:rPr lang="en-US" sz="1200" b="1" dirty="0" err="1">
                <a:solidFill>
                  <a:schemeClr val="accent6">
                    <a:lumMod val="75000"/>
                  </a:schemeClr>
                </a:solidFill>
              </a:rPr>
              <a:t>ibi</a:t>
            </a:r>
            <a:r>
              <a:rPr lang="en-US" sz="1200" dirty="0" err="1"/>
              <a:t>’s</a:t>
            </a:r>
            <a:r>
              <a:rPr lang="en-US" sz="1200" dirty="0"/>
              <a:t> nature, this project wouldn’t have any sense without the involvement of each one of the 80 crazy people! The lack of leaders and norms will be useful to make the people free to share their opinions, being conscious that all of them have the same valor! As we are sure of the extreme motivation of each one of you, this philosophy doesn’t seem risky at all!</a:t>
            </a:r>
            <a:endParaRPr lang="es-ES" sz="1200" dirty="0"/>
          </a:p>
        </p:txBody>
      </p:sp>
      <p:sp>
        <p:nvSpPr>
          <p:cNvPr id="14" name="13 Rectángulo"/>
          <p:cNvSpPr/>
          <p:nvPr/>
        </p:nvSpPr>
        <p:spPr>
          <a:xfrm>
            <a:off x="1043608" y="4110171"/>
            <a:ext cx="4320480" cy="369332"/>
          </a:xfrm>
          <a:prstGeom prst="rect">
            <a:avLst/>
          </a:prstGeom>
        </p:spPr>
        <p:txBody>
          <a:bodyPr wrap="square">
            <a:spAutoFit/>
          </a:bodyPr>
          <a:lstStyle/>
          <a:p>
            <a:pPr lvl="0"/>
            <a:r>
              <a:rPr lang="en-US" b="1" dirty="0"/>
              <a:t>How did the idea rise up?</a:t>
            </a:r>
            <a:endParaRPr lang="es-ES" dirty="0"/>
          </a:p>
        </p:txBody>
      </p:sp>
      <p:sp>
        <p:nvSpPr>
          <p:cNvPr id="15" name="14 CuadroTexto"/>
          <p:cNvSpPr txBox="1"/>
          <p:nvPr/>
        </p:nvSpPr>
        <p:spPr>
          <a:xfrm>
            <a:off x="2771800" y="4758243"/>
            <a:ext cx="5544616" cy="830997"/>
          </a:xfrm>
          <a:prstGeom prst="rect">
            <a:avLst/>
          </a:prstGeom>
          <a:noFill/>
        </p:spPr>
        <p:txBody>
          <a:bodyPr wrap="square" numCol="1" rtlCol="0">
            <a:spAutoFit/>
          </a:bodyPr>
          <a:lstStyle/>
          <a:p>
            <a:pPr algn="just"/>
            <a:r>
              <a:rPr lang="en-US" sz="1200" dirty="0"/>
              <a:t>This project is born with the necessity for a group of crazy people to create a space to escape from our day-to-day! Going out from the cave and mix up with others is always positive (moreover and Ibiza…</a:t>
            </a:r>
            <a:r>
              <a:rPr lang="en-US" sz="1200" dirty="0" err="1"/>
              <a:t>puf</a:t>
            </a:r>
            <a:r>
              <a:rPr lang="en-US" sz="1200" dirty="0"/>
              <a:t>). We wanted to build a meeting place, a site in which being able to think with tranquility, to listen to you and to the </a:t>
            </a:r>
            <a:r>
              <a:rPr lang="en-US" sz="1200" dirty="0" smtClean="0"/>
              <a:t>others.</a:t>
            </a:r>
            <a:endParaRPr lang="es-ES" sz="1200" i="1" dirty="0"/>
          </a:p>
        </p:txBody>
      </p:sp>
      <p:pic>
        <p:nvPicPr>
          <p:cNvPr id="17" name="16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12040" y="2158552"/>
            <a:ext cx="1372219" cy="1900709"/>
          </a:xfrm>
          <a:prstGeom prst="rect">
            <a:avLst/>
          </a:prstGeom>
        </p:spPr>
      </p:pic>
      <p:pic>
        <p:nvPicPr>
          <p:cNvPr id="4" name="3 Image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8019" y="4490580"/>
            <a:ext cx="2340260" cy="1730662"/>
          </a:xfrm>
          <a:prstGeom prst="rect">
            <a:avLst/>
          </a:prstGeom>
        </p:spPr>
      </p:pic>
    </p:spTree>
    <p:extLst>
      <p:ext uri="{BB962C8B-B14F-4D97-AF65-F5344CB8AC3E}">
        <p14:creationId xmlns:p14="http://schemas.microsoft.com/office/powerpoint/2010/main" val="276628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a:off x="1043609" y="1876182"/>
            <a:ext cx="7272808" cy="646331"/>
          </a:xfrm>
          <a:prstGeom prst="rect">
            <a:avLst/>
          </a:prstGeom>
        </p:spPr>
        <p:txBody>
          <a:bodyPr wrap="square">
            <a:spAutoFit/>
          </a:bodyPr>
          <a:lstStyle/>
          <a:p>
            <a:pPr lvl="0"/>
            <a:r>
              <a:rPr lang="en-US" b="1" dirty="0"/>
              <a:t>Why all these changes? New philosophy, new dates, bigger length, transparency…</a:t>
            </a:r>
            <a:endParaRPr lang="es-ES" dirty="0"/>
          </a:p>
        </p:txBody>
      </p:sp>
      <p:pic>
        <p:nvPicPr>
          <p:cNvPr id="22" name="21 Imagen"/>
          <p:cNvPicPr>
            <a:picLocks noChangeAspect="1"/>
          </p:cNvPicPr>
          <p:nvPr/>
        </p:nvPicPr>
        <p:blipFill rotWithShape="1">
          <a:blip r:embed="rId2" cstate="print">
            <a:extLst>
              <a:ext uri="{28A0092B-C50C-407E-A947-70E740481C1C}">
                <a14:useLocalDpi xmlns:a14="http://schemas.microsoft.com/office/drawing/2010/main" val="0"/>
              </a:ext>
            </a:extLst>
          </a:blip>
          <a:srcRect l="7111" t="10617" r="5174" b="12698"/>
          <a:stretch/>
        </p:blipFill>
        <p:spPr>
          <a:xfrm>
            <a:off x="7380312" y="6237312"/>
            <a:ext cx="1566551" cy="476777"/>
          </a:xfrm>
          <a:prstGeom prst="rect">
            <a:avLst/>
          </a:prstGeom>
        </p:spPr>
      </p:pic>
      <p:grpSp>
        <p:nvGrpSpPr>
          <p:cNvPr id="23" name="22 Grupo"/>
          <p:cNvGrpSpPr/>
          <p:nvPr/>
        </p:nvGrpSpPr>
        <p:grpSpPr>
          <a:xfrm>
            <a:off x="-993" y="0"/>
            <a:ext cx="9144994" cy="1702315"/>
            <a:chOff x="-993" y="-1"/>
            <a:chExt cx="9144994" cy="1702315"/>
          </a:xfrm>
        </p:grpSpPr>
        <p:pic>
          <p:nvPicPr>
            <p:cNvPr id="24" name="2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2" y="572119"/>
              <a:ext cx="4554054" cy="563001"/>
            </a:xfrm>
            <a:prstGeom prst="rect">
              <a:avLst/>
            </a:prstGeom>
          </p:spPr>
        </p:pic>
        <p:pic>
          <p:nvPicPr>
            <p:cNvPr id="25" name="2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063" y="567559"/>
              <a:ext cx="4590938" cy="567561"/>
            </a:xfrm>
            <a:prstGeom prst="rect">
              <a:avLst/>
            </a:prstGeom>
          </p:spPr>
        </p:pic>
        <p:pic>
          <p:nvPicPr>
            <p:cNvPr id="26" name="25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53062" y="-1"/>
              <a:ext cx="4590938" cy="567561"/>
            </a:xfrm>
            <a:prstGeom prst="rect">
              <a:avLst/>
            </a:prstGeom>
          </p:spPr>
        </p:pic>
        <p:pic>
          <p:nvPicPr>
            <p:cNvPr id="27" name="26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2" y="-1"/>
              <a:ext cx="4553941" cy="572120"/>
            </a:xfrm>
            <a:prstGeom prst="rect">
              <a:avLst/>
            </a:prstGeom>
          </p:spPr>
        </p:pic>
        <p:pic>
          <p:nvPicPr>
            <p:cNvPr id="28" name="27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3" y="1135120"/>
              <a:ext cx="4587969" cy="567194"/>
            </a:xfrm>
            <a:prstGeom prst="rect">
              <a:avLst/>
            </a:prstGeom>
          </p:spPr>
        </p:pic>
        <p:pic>
          <p:nvPicPr>
            <p:cNvPr id="29" name="2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53063" y="1135119"/>
              <a:ext cx="4587979" cy="567195"/>
            </a:xfrm>
            <a:prstGeom prst="rect">
              <a:avLst/>
            </a:prstGeom>
          </p:spPr>
        </p:pic>
      </p:grpSp>
      <p:sp>
        <p:nvSpPr>
          <p:cNvPr id="2" name="1 Rectángulo"/>
          <p:cNvSpPr/>
          <p:nvPr/>
        </p:nvSpPr>
        <p:spPr>
          <a:xfrm>
            <a:off x="3419872" y="3693225"/>
            <a:ext cx="4392488" cy="276999"/>
          </a:xfrm>
          <a:prstGeom prst="rect">
            <a:avLst/>
          </a:prstGeom>
        </p:spPr>
        <p:txBody>
          <a:bodyPr wrap="square" numCol="1">
            <a:spAutoFit/>
          </a:bodyPr>
          <a:lstStyle/>
          <a:p>
            <a:pPr marL="269875" lvl="0" indent="-180975" algn="just">
              <a:buFont typeface="Wingdings" pitchFamily="2" charset="2"/>
              <a:buChar char="§"/>
            </a:pPr>
            <a:endParaRPr lang="es-ES" sz="1200" dirty="0"/>
          </a:p>
        </p:txBody>
      </p:sp>
      <p:sp>
        <p:nvSpPr>
          <p:cNvPr id="13" name="12 CuadroTexto"/>
          <p:cNvSpPr txBox="1"/>
          <p:nvPr/>
        </p:nvSpPr>
        <p:spPr>
          <a:xfrm>
            <a:off x="2771800" y="2523668"/>
            <a:ext cx="6120680" cy="3046988"/>
          </a:xfrm>
          <a:prstGeom prst="rect">
            <a:avLst/>
          </a:prstGeom>
          <a:noFill/>
        </p:spPr>
        <p:txBody>
          <a:bodyPr wrap="square" numCol="1" rtlCol="0">
            <a:spAutoFit/>
          </a:bodyPr>
          <a:lstStyle/>
          <a:p>
            <a:r>
              <a:rPr lang="en-US" sz="1200" dirty="0"/>
              <a:t>While we were making progress in the project, we realized that little by little we were keeping away from our initial philosophy, that in an unconscious way we were changing into an event more, a thing that we wanted to avoid no matter what! That’s why we decided to take the rudder and correct the direction 180 degrees, because our purpose was very different. Now, </a:t>
            </a:r>
            <a:r>
              <a:rPr lang="en-US" sz="1200" b="1" dirty="0" err="1"/>
              <a:t>Creat</a:t>
            </a:r>
            <a:r>
              <a:rPr lang="en-US" sz="1200" b="1" dirty="0" err="1">
                <a:solidFill>
                  <a:schemeClr val="accent6">
                    <a:lumMod val="75000"/>
                  </a:schemeClr>
                </a:solidFill>
              </a:rPr>
              <a:t>ibi</a:t>
            </a:r>
            <a:r>
              <a:rPr lang="en-US" sz="1200" dirty="0"/>
              <a:t> can be defined as a meeting, a </a:t>
            </a:r>
            <a:r>
              <a:rPr lang="en-US" sz="1200" dirty="0" err="1"/>
              <a:t>meetup</a:t>
            </a:r>
            <a:r>
              <a:rPr lang="en-US" sz="1200" dirty="0"/>
              <a:t> of </a:t>
            </a:r>
            <a:r>
              <a:rPr lang="en-US" sz="1200" dirty="0" err="1"/>
              <a:t>anticonformist</a:t>
            </a:r>
            <a:r>
              <a:rPr lang="en-US" sz="1200" dirty="0"/>
              <a:t> crazy people who want to learn about themselves and the others. </a:t>
            </a:r>
            <a:endParaRPr lang="es-ES" sz="1200" dirty="0"/>
          </a:p>
          <a:p>
            <a:r>
              <a:rPr lang="en-US" sz="1200" dirty="0"/>
              <a:t>About the dates, do you know the saying “make haste slowly”? Well, this is exactly the same; we didn’t want to do more things only to comply with a schedule, we wanted to do it as things have to be done, good! That’s why we decided to move it to the first week of October (coinciding with the closing of the Ibiza summer, it’s pure causality…) </a:t>
            </a:r>
            <a:endParaRPr lang="es-ES" sz="1200" dirty="0"/>
          </a:p>
          <a:p>
            <a:r>
              <a:rPr lang="en-US" sz="1200" dirty="0"/>
              <a:t>We decided to extend the length of the stay too, to be able to alternate the talks with the discovery of this island with so many surprises.</a:t>
            </a:r>
            <a:endParaRPr lang="es-ES" sz="1200" dirty="0"/>
          </a:p>
          <a:p>
            <a:r>
              <a:rPr lang="en-US" sz="1200" dirty="0"/>
              <a:t>The decision to impose transparency as a key principal of </a:t>
            </a:r>
            <a:r>
              <a:rPr lang="en-US" sz="1200" b="1" dirty="0" err="1"/>
              <a:t>Creat</a:t>
            </a:r>
            <a:r>
              <a:rPr lang="en-US" sz="1200" b="1" dirty="0" err="1">
                <a:solidFill>
                  <a:schemeClr val="accent6">
                    <a:lumMod val="75000"/>
                  </a:schemeClr>
                </a:solidFill>
              </a:rPr>
              <a:t>ibi</a:t>
            </a:r>
            <a:r>
              <a:rPr lang="en-US" sz="1200" dirty="0" smtClean="0"/>
              <a:t> </a:t>
            </a:r>
            <a:r>
              <a:rPr lang="en-US" sz="1200" dirty="0"/>
              <a:t>is precisely motivated for the lack of it in the actual society, we think we have to give an example. In </a:t>
            </a:r>
            <a:r>
              <a:rPr lang="en-US" sz="1200" b="1" dirty="0" err="1"/>
              <a:t>Creat</a:t>
            </a:r>
            <a:r>
              <a:rPr lang="en-US" sz="1200" b="1" dirty="0" err="1">
                <a:solidFill>
                  <a:schemeClr val="accent6">
                    <a:lumMod val="75000"/>
                  </a:schemeClr>
                </a:solidFill>
              </a:rPr>
              <a:t>ibi</a:t>
            </a:r>
            <a:r>
              <a:rPr lang="en-US" sz="1200" dirty="0" smtClean="0"/>
              <a:t>, </a:t>
            </a:r>
            <a:r>
              <a:rPr lang="en-US" sz="1200" dirty="0"/>
              <a:t>we gather people thinking that things can be done in a different way, and because not….we had to give an example!</a:t>
            </a:r>
            <a:endParaRPr lang="es-ES" sz="1200" dirty="0"/>
          </a:p>
        </p:txBody>
      </p:sp>
      <p:pic>
        <p:nvPicPr>
          <p:cNvPr id="14" name="13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7504" y="6171076"/>
            <a:ext cx="936104" cy="543013"/>
          </a:xfrm>
          <a:prstGeom prst="rect">
            <a:avLst/>
          </a:prstGeom>
        </p:spPr>
      </p:pic>
      <p:pic>
        <p:nvPicPr>
          <p:cNvPr id="3" name="2 Imagen"/>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23528" y="2883878"/>
            <a:ext cx="2198970" cy="3065231"/>
          </a:xfrm>
          <a:prstGeom prst="rect">
            <a:avLst/>
          </a:prstGeom>
        </p:spPr>
      </p:pic>
    </p:spTree>
    <p:extLst>
      <p:ext uri="{BB962C8B-B14F-4D97-AF65-F5344CB8AC3E}">
        <p14:creationId xmlns:p14="http://schemas.microsoft.com/office/powerpoint/2010/main" val="13966722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3634</TotalTime>
  <Words>3217</Words>
  <Application>Microsoft Office PowerPoint</Application>
  <PresentationFormat>Affichage à l'écran (4:3)</PresentationFormat>
  <Paragraphs>169</Paragraphs>
  <Slides>32</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32</vt:i4>
      </vt:variant>
    </vt:vector>
  </HeadingPairs>
  <TitlesOfParts>
    <vt:vector size="36" baseType="lpstr">
      <vt:lpstr>Arial</vt:lpstr>
      <vt:lpstr>Calibri</vt:lpstr>
      <vt:lpstr>Wingdings</vt:lpstr>
      <vt:lpstr>Tema de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Carlos</dc:creator>
  <cp:lastModifiedBy>Coco</cp:lastModifiedBy>
  <cp:revision>146</cp:revision>
  <cp:lastPrinted>2013-06-19T13:54:08Z</cp:lastPrinted>
  <dcterms:created xsi:type="dcterms:W3CDTF">2013-06-17T14:58:53Z</dcterms:created>
  <dcterms:modified xsi:type="dcterms:W3CDTF">2013-08-22T11:54:45Z</dcterms:modified>
</cp:coreProperties>
</file>