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906000" type="A4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36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785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362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71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293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30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927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264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21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99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293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69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ED61-6D25-4D96-9CD1-7A8C4FDFE07E}" type="datetimeFigureOut">
              <a:rPr lang="fr-BE" smtClean="0"/>
              <a:t>2/08/2013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F2B1-C287-4300-AA30-53E82F5FB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05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emf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21" Type="http://schemas.openxmlformats.org/officeDocument/2006/relationships/hyperlink" Target="http://www.life-herbages.eu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" Type="http://schemas.openxmlformats.org/officeDocument/2006/relationships/slide" Target="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18.jpeg"/><Relationship Id="rId16" Type="http://schemas.openxmlformats.org/officeDocument/2006/relationships/hyperlink" Target="http://www.life-herbag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20.jpeg"/><Relationship Id="rId15" Type="http://schemas.openxmlformats.org/officeDocument/2006/relationships/image" Target="../media/image22.jpeg"/><Relationship Id="rId10" Type="http://schemas.openxmlformats.org/officeDocument/2006/relationships/image" Target="../media/image12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5.jpg"/><Relationship Id="rId3" Type="http://schemas.openxmlformats.org/officeDocument/2006/relationships/image" Target="../media/image23.jpeg"/><Relationship Id="rId7" Type="http://schemas.openxmlformats.org/officeDocument/2006/relationships/image" Target="../media/image10.emf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0.jpeg"/><Relationship Id="rId9" Type="http://schemas.openxmlformats.org/officeDocument/2006/relationships/image" Target="../media/image12.jpeg"/><Relationship Id="rId14" Type="http://schemas.openxmlformats.org/officeDocument/2006/relationships/hyperlink" Target="http://www.life-herbage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49017" y="683590"/>
            <a:ext cx="37081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Restauration de prairies, pelouses et zones humides en Lorraine et Ardenne méridionale</a:t>
            </a:r>
          </a:p>
          <a:p>
            <a:pPr algn="ctr"/>
            <a:endParaRPr lang="fr-BE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nfos en images n°1</a:t>
            </a:r>
          </a:p>
          <a:p>
            <a:pPr algn="ctr"/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Janvier – Juillet 2013</a:t>
            </a:r>
          </a:p>
          <a:p>
            <a:pPr algn="ctr"/>
            <a:endParaRPr lang="fr-BE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4" y="2520345"/>
            <a:ext cx="1980000" cy="1311429"/>
          </a:xfrm>
          <a:prstGeom prst="round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55" y="2520345"/>
            <a:ext cx="1933708" cy="1311428"/>
          </a:xfrm>
          <a:prstGeom prst="round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37" y="2520345"/>
            <a:ext cx="1980000" cy="1311428"/>
          </a:xfrm>
          <a:prstGeom prst="round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2902" y="3847382"/>
            <a:ext cx="198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Quelques </a:t>
            </a: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sites récemment </a:t>
            </a: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concernés par le projet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77210" y="3838619"/>
            <a:ext cx="1939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Premières récoltes de </a:t>
            </a: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graines</a:t>
            </a:r>
            <a:endParaRPr lang="fr-B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6879" y="3847382"/>
            <a:ext cx="18133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30 hectares déjà achetés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2" y="560512"/>
            <a:ext cx="2467236" cy="1598897"/>
          </a:xfrm>
          <a:prstGeom prst="round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09" y="4416073"/>
            <a:ext cx="1980000" cy="1320644"/>
          </a:xfrm>
          <a:prstGeom prst="round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8"/>
          <a:stretch/>
        </p:blipFill>
        <p:spPr>
          <a:xfrm>
            <a:off x="224864" y="4416073"/>
            <a:ext cx="1980000" cy="1320644"/>
          </a:xfrm>
          <a:prstGeom prst="round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"/>
          <a:stretch/>
        </p:blipFill>
        <p:spPr>
          <a:xfrm>
            <a:off x="2351036" y="4416073"/>
            <a:ext cx="1980000" cy="1320644"/>
          </a:xfrm>
          <a:prstGeom prst="round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2068" y="5746014"/>
            <a:ext cx="1952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</a:t>
            </a: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Jardin Botanique national de Belgique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23804" y="5736717"/>
            <a:ext cx="2020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Travaux de restauration prévus cet été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77210" y="5736717"/>
            <a:ext cx="1939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Quelques </a:t>
            </a: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espèces observées cette saison</a:t>
            </a:r>
            <a:endParaRPr lang="fr-B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-8683" y="8121765"/>
            <a:ext cx="6866683" cy="1784454"/>
            <a:chOff x="-9676456" y="6621111"/>
            <a:chExt cx="9144001" cy="2376264"/>
          </a:xfrm>
        </p:grpSpPr>
        <p:pic>
          <p:nvPicPr>
            <p:cNvPr id="33" name="Imag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32"/>
            <a:stretch>
              <a:fillRect/>
            </a:stretch>
          </p:blipFill>
          <p:spPr bwMode="auto">
            <a:xfrm>
              <a:off x="-9676455" y="8393927"/>
              <a:ext cx="9144000" cy="6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vague+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76456" y="6621111"/>
              <a:ext cx="9144001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96943" y="8061271"/>
              <a:ext cx="803682" cy="792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N20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17223" y="8061271"/>
              <a:ext cx="920480" cy="7920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LOGO_WALLONIE_DEFINIT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24535" y="8061271"/>
              <a:ext cx="790064" cy="792000"/>
            </a:xfrm>
            <a:prstGeom prst="roundRect">
              <a:avLst>
                <a:gd name="adj" fmla="val 2309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 descr="dgo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8431" y="8061271"/>
              <a:ext cx="883300" cy="792000"/>
            </a:xfrm>
            <a:prstGeom prst="roundRect">
              <a:avLst>
                <a:gd name="adj" fmla="val 2308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0319" y="8061271"/>
              <a:ext cx="1120755" cy="792000"/>
            </a:xfrm>
            <a:prstGeom prst="round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8"/>
          <a:stretch/>
        </p:blipFill>
        <p:spPr>
          <a:xfrm>
            <a:off x="223883" y="6319312"/>
            <a:ext cx="1980000" cy="1302516"/>
          </a:xfrm>
          <a:prstGeom prst="round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4435" y="7630740"/>
            <a:ext cx="1760858" cy="40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Analyses de sols: du sable calcaire ou acide?</a:t>
            </a:r>
            <a:endParaRPr lang="fr-B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00355" y="7630740"/>
            <a:ext cx="1956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L’équipe du </a:t>
            </a: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projet en photos</a:t>
            </a:r>
            <a:endParaRPr lang="fr-B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19" y="6314704"/>
            <a:ext cx="1967379" cy="1320644"/>
          </a:xfrm>
          <a:prstGeom prst="round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37" y="6319312"/>
            <a:ext cx="1980000" cy="1311428"/>
          </a:xfrm>
          <a:prstGeom prst="round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402783" y="7649234"/>
            <a:ext cx="1952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Actions bénévoles réalisées ou planifiées</a:t>
            </a:r>
            <a:endParaRPr lang="fr-B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2775" y="8265368"/>
            <a:ext cx="2746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1"/>
              </a:rPr>
              <a:t>www.life-herbages.eu</a:t>
            </a:r>
            <a:endParaRPr lang="fr-B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49017" y="416496"/>
            <a:ext cx="3708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Restauration de prairies, pelouses et zones humides en Lorraine et Ardenne méridionale</a:t>
            </a:r>
          </a:p>
          <a:p>
            <a:pPr algn="ctr"/>
            <a:endParaRPr lang="fr-BE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Infos en images </a:t>
            </a:r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n°1</a:t>
            </a:r>
          </a:p>
          <a:p>
            <a:pPr algn="ctr"/>
            <a:r>
              <a:rPr lang="fr-BE" sz="16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Retour page d’accueil</a:t>
            </a:r>
            <a:endParaRPr lang="fr-BE" sz="1600" b="1" u="sng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6" y="2720752"/>
            <a:ext cx="3059993" cy="2026749"/>
          </a:xfrm>
          <a:prstGeom prst="round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21" y="2745013"/>
            <a:ext cx="3059999" cy="2026753"/>
          </a:xfrm>
          <a:prstGeom prst="round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2901" y="4736976"/>
            <a:ext cx="30609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Gore-</a:t>
            </a:r>
            <a:r>
              <a:rPr lang="fr-FR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Aubrion</a:t>
            </a:r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: 1,78 ha de pelouse sur </a:t>
            </a:r>
            <a:r>
              <a:rPr lang="fr-F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sables </a:t>
            </a:r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potentielle</a:t>
            </a:r>
            <a:endParaRPr lang="fr-FR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2321" y="4808984"/>
            <a:ext cx="2994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Thiaumont</a:t>
            </a:r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: 2 ha de prés de fauche </a:t>
            </a:r>
            <a:r>
              <a:rPr lang="fr-F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 pelouses sur marne potentiels</a:t>
            </a:r>
            <a:endParaRPr lang="fr-FR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16496"/>
            <a:ext cx="1872391" cy="1213407"/>
          </a:xfrm>
          <a:prstGeom prst="roundRect">
            <a:avLst/>
          </a:prstGeom>
        </p:spPr>
      </p:pic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-8683" y="8121765"/>
            <a:ext cx="6866683" cy="1784454"/>
            <a:chOff x="-9676456" y="6621111"/>
            <a:chExt cx="9144001" cy="2376264"/>
          </a:xfrm>
        </p:grpSpPr>
        <p:pic>
          <p:nvPicPr>
            <p:cNvPr id="33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32"/>
            <a:stretch>
              <a:fillRect/>
            </a:stretch>
          </p:blipFill>
          <p:spPr bwMode="auto">
            <a:xfrm>
              <a:off x="-9676455" y="8393927"/>
              <a:ext cx="9144000" cy="6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vague+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76456" y="6621111"/>
              <a:ext cx="9144001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96943" y="8061271"/>
              <a:ext cx="803682" cy="792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N20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17223" y="8061271"/>
              <a:ext cx="920480" cy="7920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LOGO_WALLONIE_DEFINIT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24535" y="8061271"/>
              <a:ext cx="790064" cy="792000"/>
            </a:xfrm>
            <a:prstGeom prst="roundRect">
              <a:avLst>
                <a:gd name="adj" fmla="val 2309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 descr="dgo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8431" y="8061271"/>
              <a:ext cx="883300" cy="792000"/>
            </a:xfrm>
            <a:prstGeom prst="roundRect">
              <a:avLst>
                <a:gd name="adj" fmla="val 2308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0319" y="8061271"/>
              <a:ext cx="1120755" cy="792000"/>
            </a:xfrm>
            <a:prstGeom prst="round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5469684"/>
            <a:ext cx="3039190" cy="2012970"/>
          </a:xfrm>
          <a:prstGeom prst="round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4434" y="7473280"/>
            <a:ext cx="29494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Fossés: 9,5 ha de prés humides à molinie, </a:t>
            </a:r>
            <a:r>
              <a:rPr lang="fr-FR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nardaies</a:t>
            </a:r>
            <a:r>
              <a:rPr lang="fr-F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et prés de fauche potentiels</a:t>
            </a:r>
            <a:endParaRPr lang="fr-FR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79181" y="7482654"/>
            <a:ext cx="30780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Heinsch</a:t>
            </a:r>
            <a:r>
              <a:rPr lang="fr-F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4,5 ha de </a:t>
            </a:r>
            <a:r>
              <a:rPr lang="fr-F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prés, </a:t>
            </a:r>
            <a:r>
              <a:rPr lang="fr-FR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mégaphorbiaies</a:t>
            </a:r>
            <a:r>
              <a:rPr lang="fr-F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F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et bas-marais potentiels</a:t>
            </a:r>
            <a:endParaRPr lang="fr-FR" sz="11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74" y="5429066"/>
            <a:ext cx="2903094" cy="2053065"/>
          </a:xfrm>
          <a:prstGeom prst="round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42775" y="8265368"/>
            <a:ext cx="2746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16"/>
              </a:rPr>
              <a:t>www.life-herbages.eu</a:t>
            </a:r>
            <a:endParaRPr lang="fr-B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98" y="2002413"/>
            <a:ext cx="6205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30 hectares déjà </a:t>
            </a:r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achetés: quelques exemples de futures nouvelles réserves naturelles</a:t>
            </a:r>
            <a:endParaRPr lang="fr-BE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49017" y="416496"/>
            <a:ext cx="3708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Restauration de prairies, pelouses et zones humides en Lorraine et Ardenne méridionale</a:t>
            </a:r>
          </a:p>
          <a:p>
            <a:pPr algn="ctr"/>
            <a:endParaRPr lang="fr-BE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Infos en images </a:t>
            </a:r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n°1</a:t>
            </a:r>
          </a:p>
          <a:p>
            <a:pPr algn="ctr"/>
            <a:r>
              <a:rPr lang="fr-BE" sz="16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Retour page d’accueil</a:t>
            </a:r>
            <a:endParaRPr lang="fr-BE" sz="1600" b="1" u="sng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3" y="2720752"/>
            <a:ext cx="3060000" cy="2026749"/>
          </a:xfrm>
          <a:prstGeom prst="round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21" y="2745013"/>
            <a:ext cx="3060000" cy="2026753"/>
          </a:xfrm>
          <a:prstGeom prst="round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2901" y="4736976"/>
            <a:ext cx="30609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Quelques </a:t>
            </a:r>
            <a:r>
              <a:rPr lang="fr-B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sites récemment </a:t>
            </a:r>
            <a:r>
              <a:rPr lang="fr-B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concernés par le projet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22321" y="4808984"/>
            <a:ext cx="2994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Premières récoltes de </a:t>
            </a:r>
            <a:r>
              <a:rPr lang="fr-B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graines</a:t>
            </a:r>
            <a:endParaRPr lang="fr-BE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16496"/>
            <a:ext cx="1872391" cy="1213407"/>
          </a:xfrm>
          <a:prstGeom prst="roundRect">
            <a:avLst/>
          </a:prstGeom>
        </p:spPr>
      </p:pic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-8683" y="8121765"/>
            <a:ext cx="6866683" cy="1784454"/>
            <a:chOff x="-9676456" y="6621111"/>
            <a:chExt cx="9144001" cy="2376264"/>
          </a:xfrm>
        </p:grpSpPr>
        <p:pic>
          <p:nvPicPr>
            <p:cNvPr id="33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32"/>
            <a:stretch>
              <a:fillRect/>
            </a:stretch>
          </p:blipFill>
          <p:spPr bwMode="auto">
            <a:xfrm>
              <a:off x="-9676455" y="8393927"/>
              <a:ext cx="9144000" cy="6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vague+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76456" y="6621111"/>
              <a:ext cx="9144001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96943" y="8061271"/>
              <a:ext cx="803682" cy="792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N2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17223" y="8061271"/>
              <a:ext cx="920480" cy="79200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LOGO_WALLONIE_DEFINIT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24535" y="8061271"/>
              <a:ext cx="790064" cy="792000"/>
            </a:xfrm>
            <a:prstGeom prst="roundRect">
              <a:avLst>
                <a:gd name="adj" fmla="val 2309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 descr="dgo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8431" y="8061271"/>
              <a:ext cx="883300" cy="792000"/>
            </a:xfrm>
            <a:prstGeom prst="roundRect">
              <a:avLst>
                <a:gd name="adj" fmla="val 2308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0319" y="8061271"/>
              <a:ext cx="1120755" cy="792000"/>
            </a:xfrm>
            <a:prstGeom prst="round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5469684"/>
            <a:ext cx="3039190" cy="2012970"/>
          </a:xfrm>
          <a:prstGeom prst="round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4434" y="7473280"/>
            <a:ext cx="2949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B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Analyses de sols: du sable calcaire ou acide?</a:t>
            </a:r>
            <a:endParaRPr lang="fr-BE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79181" y="7482654"/>
            <a:ext cx="30780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L’équipe du </a:t>
            </a:r>
            <a:r>
              <a:rPr lang="fr-B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projet en photos</a:t>
            </a:r>
            <a:endParaRPr lang="fr-BE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74" y="5428544"/>
            <a:ext cx="2903094" cy="2054110"/>
          </a:xfrm>
          <a:prstGeom prst="round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42775" y="8265368"/>
            <a:ext cx="2746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14"/>
              </a:rPr>
              <a:t>www.life-herbages.eu</a:t>
            </a:r>
            <a:endParaRPr lang="fr-B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98" y="2002413"/>
            <a:ext cx="620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Quelques sites récemment concernés </a:t>
            </a:r>
            <a:endParaRPr lang="fr-B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 </a:t>
            </a:r>
            <a:r>
              <a:rPr lang="fr-B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 </a:t>
            </a:r>
            <a:r>
              <a:rPr lang="fr-B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projet</a:t>
            </a:r>
            <a:endParaRPr lang="fr-B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211</Words>
  <Application>Microsoft Office PowerPoint</Application>
  <PresentationFormat>Format A4 (210 x 297 mm)</PresentationFormat>
  <Paragraphs>36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18</cp:revision>
  <cp:lastPrinted>2013-07-24T13:39:37Z</cp:lastPrinted>
  <dcterms:created xsi:type="dcterms:W3CDTF">2013-07-24T10:31:56Z</dcterms:created>
  <dcterms:modified xsi:type="dcterms:W3CDTF">2013-08-02T10:02:23Z</dcterms:modified>
</cp:coreProperties>
</file>